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6DFF08F-DC6B-4601-B491-B0F83F6DD2DA}" type="datetimeFigureOut">
              <a:rPr lang="en-US" dirty="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89320"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9/1/2016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ntent.deblauweplaneet.nl/digibord/swfpopup.php?props=data/dbp7/video/blauweplaneet7/begrippen/1/naaldbomen.swf,0,0,600,364" TargetMode="External"/><Relationship Id="rId2" Type="http://schemas.openxmlformats.org/officeDocument/2006/relationships/hyperlink" Target="http://content.deblauweplaneet.nl/digibord/swfpopup.php?props=data/dbp7/video/blauweplaneet7/begrippen/1/loofbomen.swf,0,0,600,36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ntent.deblauweplaneet.nl/digibord/swfpopup.php?props=data/dbp7/video/blauweplaneet7/begrippen/1/toendra.swf,0,0,600,364" TargetMode="Externa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Aardrijkskunde</a:t>
            </a:r>
          </a:p>
        </p:txBody>
      </p:sp>
      <p:sp>
        <p:nvSpPr>
          <p:cNvPr id="3" name="Ondertitel 2"/>
          <p:cNvSpPr>
            <a:spLocks noGrp="1"/>
          </p:cNvSpPr>
          <p:nvPr>
            <p:ph type="subTitle" idx="1"/>
          </p:nvPr>
        </p:nvSpPr>
        <p:spPr/>
        <p:txBody>
          <a:bodyPr/>
          <a:lstStyle/>
          <a:p>
            <a:r>
              <a:rPr lang="nl-NL" dirty="0"/>
              <a:t>Hoofdstuk 1 Les 3</a:t>
            </a:r>
          </a:p>
          <a:p>
            <a:r>
              <a:rPr lang="nl-NL" dirty="0"/>
              <a:t>Wat doet de zon met het landschap?</a:t>
            </a:r>
          </a:p>
        </p:txBody>
      </p:sp>
    </p:spTree>
    <p:extLst>
      <p:ext uri="{BB962C8B-B14F-4D97-AF65-F5344CB8AC3E}">
        <p14:creationId xmlns:p14="http://schemas.microsoft.com/office/powerpoint/2010/main" val="370089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Doelen Hoofdstuk 1</a:t>
            </a:r>
          </a:p>
        </p:txBody>
      </p:sp>
      <p:sp>
        <p:nvSpPr>
          <p:cNvPr id="3" name="Tijdelijke aanduiding voor inhoud 2"/>
          <p:cNvSpPr>
            <a:spLocks noGrp="1"/>
          </p:cNvSpPr>
          <p:nvPr>
            <p:ph idx="1"/>
          </p:nvPr>
        </p:nvSpPr>
        <p:spPr/>
        <p:txBody>
          <a:bodyPr/>
          <a:lstStyle/>
          <a:p>
            <a:r>
              <a:rPr lang="nl-NL" dirty="0"/>
              <a:t>• Je weet dat het in Zuid-Europa warmer is dan in het noorden van Europa; </a:t>
            </a:r>
          </a:p>
          <a:p>
            <a:r>
              <a:rPr lang="nl-NL" dirty="0"/>
              <a:t>• Je weet dat de breedteligging bepalend is voor de zonnestand; </a:t>
            </a:r>
          </a:p>
          <a:p>
            <a:r>
              <a:rPr lang="nl-NL" dirty="0"/>
              <a:t>• Je weet dat in het noorden van Europa de invloed van de zon op het klimaat en het landschap anders is dan in het zuiden van Europa.</a:t>
            </a:r>
          </a:p>
          <a:p>
            <a:endParaRPr lang="nl-NL" dirty="0"/>
          </a:p>
        </p:txBody>
      </p:sp>
    </p:spTree>
    <p:extLst>
      <p:ext uri="{BB962C8B-B14F-4D97-AF65-F5344CB8AC3E}">
        <p14:creationId xmlns:p14="http://schemas.microsoft.com/office/powerpoint/2010/main" val="95139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Doelen Les 3</a:t>
            </a:r>
          </a:p>
        </p:txBody>
      </p:sp>
      <p:sp>
        <p:nvSpPr>
          <p:cNvPr id="3" name="Tijdelijke aanduiding voor inhoud 2"/>
          <p:cNvSpPr>
            <a:spLocks noGrp="1"/>
          </p:cNvSpPr>
          <p:nvPr>
            <p:ph idx="1"/>
          </p:nvPr>
        </p:nvSpPr>
        <p:spPr/>
        <p:txBody>
          <a:bodyPr/>
          <a:lstStyle/>
          <a:p>
            <a:r>
              <a:rPr lang="nl-NL" dirty="0"/>
              <a:t>Je weet dat de stand van de zon in het noorden van Finland en in het zuiden van Griekenland verschillend is;</a:t>
            </a:r>
          </a:p>
          <a:p>
            <a:r>
              <a:rPr lang="nl-NL" dirty="0"/>
              <a:t>Je weet welke verschillen er zijn tussen het landschap in het noorden van Finland en in het zuiden van Griekenland (met betrekking tot begroeiing en neerslag)</a:t>
            </a:r>
          </a:p>
          <a:p>
            <a:r>
              <a:rPr lang="nl-NL" dirty="0"/>
              <a:t>Je kan verschillen tussen het landschap in het noorden van Finland en in het zuiden van Griekenland verklaren (waarom ligt er in het noorden van Finland veel sneeuw? Waarom zijn er op Kreta loofbossen en palmen?).</a:t>
            </a:r>
          </a:p>
          <a:p>
            <a:r>
              <a:rPr lang="nl-NL" dirty="0"/>
              <a:t>Je realiseert je dat je aan kenmerken van een landschap kunt zien of je in Noord- of Zuid-Europa bent;</a:t>
            </a:r>
          </a:p>
        </p:txBody>
      </p:sp>
    </p:spTree>
    <p:extLst>
      <p:ext uri="{BB962C8B-B14F-4D97-AF65-F5344CB8AC3E}">
        <p14:creationId xmlns:p14="http://schemas.microsoft.com/office/powerpoint/2010/main" val="331712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Begrippen</a:t>
            </a:r>
          </a:p>
        </p:txBody>
      </p:sp>
      <p:sp>
        <p:nvSpPr>
          <p:cNvPr id="3" name="Tijdelijke aanduiding voor inhoud 2"/>
          <p:cNvSpPr>
            <a:spLocks noGrp="1"/>
          </p:cNvSpPr>
          <p:nvPr>
            <p:ph idx="1"/>
          </p:nvPr>
        </p:nvSpPr>
        <p:spPr>
          <a:xfrm>
            <a:off x="1024128" y="1626781"/>
            <a:ext cx="9720071" cy="4682579"/>
          </a:xfrm>
        </p:spPr>
        <p:txBody>
          <a:bodyPr/>
          <a:lstStyle/>
          <a:p>
            <a:r>
              <a:rPr lang="nl-NL" b="1" dirty="0">
                <a:hlinkClick r:id="rId2"/>
              </a:rPr>
              <a:t>de loofbomen </a:t>
            </a:r>
            <a:endParaRPr lang="nl-NL" b="1" dirty="0"/>
          </a:p>
          <a:p>
            <a:r>
              <a:rPr lang="nl-NL" dirty="0"/>
              <a:t>Bomen waaraan bladeren groeien. </a:t>
            </a:r>
            <a:r>
              <a:rPr lang="nl-NL" sz="1400" i="1" dirty="0"/>
              <a:t>In de herfst vallen de bladeren er meestal af. </a:t>
            </a:r>
          </a:p>
          <a:p>
            <a:endParaRPr lang="nl-NL" dirty="0"/>
          </a:p>
          <a:p>
            <a:r>
              <a:rPr lang="nl-NL" b="1" dirty="0">
                <a:hlinkClick r:id="rId3"/>
              </a:rPr>
              <a:t>de naaldbomen </a:t>
            </a:r>
            <a:endParaRPr lang="nl-NL" b="1" dirty="0"/>
          </a:p>
          <a:p>
            <a:r>
              <a:rPr lang="nl-NL" dirty="0"/>
              <a:t>Bomen die naalden hebben in plaats van bladeren. </a:t>
            </a:r>
            <a:r>
              <a:rPr lang="nl-NL" sz="1400" i="1" dirty="0"/>
              <a:t>De meeste naaldbomen blijven groen in de winter. Denk aan de kerstboom.</a:t>
            </a:r>
          </a:p>
        </p:txBody>
      </p:sp>
      <p:pic>
        <p:nvPicPr>
          <p:cNvPr id="4" name="Afbeelding 3"/>
          <p:cNvPicPr>
            <a:picLocks noChangeAspect="1"/>
          </p:cNvPicPr>
          <p:nvPr/>
        </p:nvPicPr>
        <p:blipFill>
          <a:blip r:embed="rId4"/>
          <a:stretch>
            <a:fillRect/>
          </a:stretch>
        </p:blipFill>
        <p:spPr>
          <a:xfrm>
            <a:off x="8390922" y="983306"/>
            <a:ext cx="3172187" cy="2379140"/>
          </a:xfrm>
          <a:prstGeom prst="rect">
            <a:avLst/>
          </a:prstGeom>
        </p:spPr>
      </p:pic>
      <p:pic>
        <p:nvPicPr>
          <p:cNvPr id="5" name="Afbeelding 4"/>
          <p:cNvPicPr>
            <a:picLocks noChangeAspect="1"/>
          </p:cNvPicPr>
          <p:nvPr/>
        </p:nvPicPr>
        <p:blipFill>
          <a:blip r:embed="rId5"/>
          <a:stretch>
            <a:fillRect/>
          </a:stretch>
        </p:blipFill>
        <p:spPr>
          <a:xfrm>
            <a:off x="1454431" y="4147185"/>
            <a:ext cx="1504950" cy="2162175"/>
          </a:xfrm>
          <a:prstGeom prst="rect">
            <a:avLst/>
          </a:prstGeom>
        </p:spPr>
      </p:pic>
    </p:spTree>
    <p:extLst>
      <p:ext uri="{BB962C8B-B14F-4D97-AF65-F5344CB8AC3E}">
        <p14:creationId xmlns:p14="http://schemas.microsoft.com/office/powerpoint/2010/main" val="159481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06546" y="585919"/>
            <a:ext cx="10582941" cy="5632311"/>
          </a:xfrm>
          <a:prstGeom prst="rect">
            <a:avLst/>
          </a:prstGeom>
        </p:spPr>
        <p:txBody>
          <a:bodyPr wrap="square">
            <a:spAutoFit/>
          </a:bodyPr>
          <a:lstStyle/>
          <a:p>
            <a:r>
              <a:rPr lang="nl-NL" dirty="0">
                <a:latin typeface="Verdana" panose="020B0604030504040204" pitchFamily="34" charset="0"/>
                <a:ea typeface="Verdana" panose="020B0604030504040204" pitchFamily="34" charset="0"/>
                <a:cs typeface="Verdana" panose="020B0604030504040204" pitchFamily="34" charset="0"/>
                <a:hlinkClick r:id="rId2"/>
              </a:rPr>
              <a:t>de toendra </a:t>
            </a:r>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t>Een grote vlakte die begroeid is met laag gras en mos. </a:t>
            </a:r>
          </a:p>
          <a:p>
            <a:r>
              <a:rPr lang="nl-NL" dirty="0"/>
              <a:t>Toendra’s zijn er alleen in landen waar het erg koud is.</a:t>
            </a:r>
          </a:p>
          <a:p>
            <a:endParaRPr lang="nl-NL" dirty="0"/>
          </a:p>
          <a:p>
            <a:endParaRPr lang="nl-NL" dirty="0"/>
          </a:p>
          <a:p>
            <a:endParaRPr lang="nl-NL" dirty="0"/>
          </a:p>
          <a:p>
            <a:r>
              <a:rPr lang="nl-NL" b="1" dirty="0">
                <a:latin typeface="Verdana" panose="020B0604030504040204" pitchFamily="34" charset="0"/>
                <a:ea typeface="Verdana" panose="020B0604030504040204" pitchFamily="34" charset="0"/>
                <a:cs typeface="Verdana" panose="020B0604030504040204" pitchFamily="34" charset="0"/>
              </a:rPr>
              <a:t>de palmboom</a:t>
            </a:r>
          </a:p>
          <a:p>
            <a:r>
              <a:rPr lang="nl-NL" dirty="0"/>
              <a:t>Een tropische boom met grote bladeren.</a:t>
            </a:r>
          </a:p>
          <a:p>
            <a:endParaRPr lang="nl-NL" dirty="0"/>
          </a:p>
          <a:p>
            <a:endParaRPr lang="nl-NL" dirty="0"/>
          </a:p>
          <a:p>
            <a:endParaRPr lang="nl-NL" dirty="0"/>
          </a:p>
          <a:p>
            <a:endParaRPr lang="nl-NL" dirty="0"/>
          </a:p>
          <a:p>
            <a:r>
              <a:rPr lang="nl-NL" dirty="0"/>
              <a:t>                        </a:t>
            </a:r>
          </a:p>
          <a:p>
            <a:r>
              <a:rPr lang="nl-NL" dirty="0"/>
              <a:t>                                      </a:t>
            </a:r>
          </a:p>
          <a:p>
            <a:endParaRPr lang="nl-NL" dirty="0"/>
          </a:p>
          <a:p>
            <a:endParaRPr lang="nl-NL" dirty="0"/>
          </a:p>
          <a:p>
            <a:r>
              <a:rPr lang="nl-NL" dirty="0"/>
              <a:t>                                                                     </a:t>
            </a:r>
            <a:r>
              <a:rPr lang="nl-NL" b="1" dirty="0">
                <a:latin typeface="Verdana" panose="020B0604030504040204" pitchFamily="34" charset="0"/>
                <a:ea typeface="Verdana" panose="020B0604030504040204" pitchFamily="34" charset="0"/>
                <a:cs typeface="Verdana" panose="020B0604030504040204" pitchFamily="34" charset="0"/>
              </a:rPr>
              <a:t>Het klimaat in Europa</a:t>
            </a:r>
          </a:p>
          <a:p>
            <a:endParaRPr lang="nl-NL" dirty="0"/>
          </a:p>
          <a:p>
            <a:endParaRPr lang="nl-NL" dirty="0"/>
          </a:p>
          <a:p>
            <a:endParaRPr lang="nl-NL" dirty="0"/>
          </a:p>
        </p:txBody>
      </p:sp>
      <p:pic>
        <p:nvPicPr>
          <p:cNvPr id="3" name="Afbeelding 2"/>
          <p:cNvPicPr>
            <a:picLocks noChangeAspect="1"/>
          </p:cNvPicPr>
          <p:nvPr/>
        </p:nvPicPr>
        <p:blipFill>
          <a:blip r:embed="rId3"/>
          <a:stretch>
            <a:fillRect/>
          </a:stretch>
        </p:blipFill>
        <p:spPr>
          <a:xfrm>
            <a:off x="6169307" y="585919"/>
            <a:ext cx="2720050" cy="1816440"/>
          </a:xfrm>
          <a:prstGeom prst="rect">
            <a:avLst/>
          </a:prstGeom>
        </p:spPr>
      </p:pic>
      <p:pic>
        <p:nvPicPr>
          <p:cNvPr id="4" name="Afbeelding 3"/>
          <p:cNvPicPr>
            <a:picLocks noChangeAspect="1"/>
          </p:cNvPicPr>
          <p:nvPr/>
        </p:nvPicPr>
        <p:blipFill>
          <a:blip r:embed="rId4"/>
          <a:stretch>
            <a:fillRect/>
          </a:stretch>
        </p:blipFill>
        <p:spPr>
          <a:xfrm>
            <a:off x="1087569" y="3009196"/>
            <a:ext cx="1426372" cy="2108160"/>
          </a:xfrm>
          <a:prstGeom prst="rect">
            <a:avLst/>
          </a:prstGeom>
        </p:spPr>
      </p:pic>
      <p:pic>
        <p:nvPicPr>
          <p:cNvPr id="5" name="Afbeelding 4"/>
          <p:cNvPicPr>
            <a:picLocks noChangeAspect="1"/>
          </p:cNvPicPr>
          <p:nvPr/>
        </p:nvPicPr>
        <p:blipFill>
          <a:blip r:embed="rId5"/>
          <a:stretch>
            <a:fillRect/>
          </a:stretch>
        </p:blipFill>
        <p:spPr>
          <a:xfrm>
            <a:off x="8380933" y="1918574"/>
            <a:ext cx="3811067" cy="4775221"/>
          </a:xfrm>
          <a:prstGeom prst="rect">
            <a:avLst/>
          </a:prstGeom>
        </p:spPr>
      </p:pic>
    </p:spTree>
    <p:extLst>
      <p:ext uri="{BB962C8B-B14F-4D97-AF65-F5344CB8AC3E}">
        <p14:creationId xmlns:p14="http://schemas.microsoft.com/office/powerpoint/2010/main" val="298291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60167" y="455150"/>
            <a:ext cx="4982723" cy="4753457"/>
          </a:xfrm>
          <a:prstGeom prst="rect">
            <a:avLst/>
          </a:prstGeom>
        </p:spPr>
      </p:pic>
      <p:pic>
        <p:nvPicPr>
          <p:cNvPr id="3" name="Afbeelding 2"/>
          <p:cNvPicPr>
            <a:picLocks noChangeAspect="1"/>
          </p:cNvPicPr>
          <p:nvPr/>
        </p:nvPicPr>
        <p:blipFill>
          <a:blip r:embed="rId3"/>
          <a:stretch>
            <a:fillRect/>
          </a:stretch>
        </p:blipFill>
        <p:spPr>
          <a:xfrm>
            <a:off x="5741586" y="1322407"/>
            <a:ext cx="6090249" cy="5275163"/>
          </a:xfrm>
          <a:prstGeom prst="rect">
            <a:avLst/>
          </a:prstGeom>
        </p:spPr>
      </p:pic>
      <p:sp>
        <p:nvSpPr>
          <p:cNvPr id="4" name="Tekstvak 3"/>
          <p:cNvSpPr txBox="1"/>
          <p:nvPr/>
        </p:nvSpPr>
        <p:spPr>
          <a:xfrm>
            <a:off x="415636" y="5393803"/>
            <a:ext cx="5826407" cy="1200329"/>
          </a:xfrm>
          <a:prstGeom prst="rect">
            <a:avLst/>
          </a:prstGeom>
          <a:noFill/>
        </p:spPr>
        <p:txBody>
          <a:bodyPr wrap="square" rtlCol="0">
            <a:spAutoFit/>
          </a:bodyPr>
          <a:lstStyle/>
          <a:p>
            <a:r>
              <a:rPr lang="nl-NL" dirty="0"/>
              <a:t>Finland is een groot land. Daardoor is de temperatuur</a:t>
            </a:r>
          </a:p>
          <a:p>
            <a:r>
              <a:rPr lang="nl-NL" dirty="0"/>
              <a:t>niet overal hetzelfde. In de hoofdstad Helsinki is het minder</a:t>
            </a:r>
          </a:p>
          <a:p>
            <a:r>
              <a:rPr lang="nl-NL" dirty="0"/>
              <a:t>koud dan in het noorden. In de stad </a:t>
            </a:r>
            <a:r>
              <a:rPr lang="nl-NL" dirty="0" err="1"/>
              <a:t>Rovaniemi</a:t>
            </a:r>
            <a:r>
              <a:rPr lang="nl-NL" dirty="0"/>
              <a:t> is het</a:t>
            </a:r>
          </a:p>
          <a:p>
            <a:r>
              <a:rPr lang="nl-NL" dirty="0"/>
              <a:t>zes maanden per jaar ijs- en ijskoud.</a:t>
            </a:r>
          </a:p>
        </p:txBody>
      </p:sp>
      <p:sp>
        <p:nvSpPr>
          <p:cNvPr id="5" name="Tekstvak 4"/>
          <p:cNvSpPr txBox="1"/>
          <p:nvPr/>
        </p:nvSpPr>
        <p:spPr>
          <a:xfrm>
            <a:off x="8329354" y="748145"/>
            <a:ext cx="4078708" cy="1754326"/>
          </a:xfrm>
          <a:prstGeom prst="rect">
            <a:avLst/>
          </a:prstGeom>
          <a:noFill/>
        </p:spPr>
        <p:txBody>
          <a:bodyPr wrap="square" rtlCol="0">
            <a:spAutoFit/>
          </a:bodyPr>
          <a:lstStyle/>
          <a:p>
            <a:r>
              <a:rPr lang="nl-NL" dirty="0"/>
              <a:t>In het zuiden van Europa ligt </a:t>
            </a:r>
          </a:p>
          <a:p>
            <a:r>
              <a:rPr lang="nl-NL" dirty="0"/>
              <a:t>Griekenland</a:t>
            </a:r>
          </a:p>
          <a:p>
            <a:r>
              <a:rPr lang="nl-NL" dirty="0"/>
              <a:t>Dit land bestaat uit veel eilanden.</a:t>
            </a:r>
          </a:p>
          <a:p>
            <a:r>
              <a:rPr lang="nl-NL" dirty="0"/>
              <a:t>Kreta is één van die eilanden</a:t>
            </a:r>
          </a:p>
          <a:p>
            <a:r>
              <a:rPr lang="nl-NL" dirty="0"/>
              <a:t>Sommigen liggen zelfs heel dicht bij </a:t>
            </a:r>
          </a:p>
          <a:p>
            <a:r>
              <a:rPr lang="nl-NL" dirty="0"/>
              <a:t>Turkije </a:t>
            </a:r>
          </a:p>
        </p:txBody>
      </p:sp>
    </p:spTree>
    <p:extLst>
      <p:ext uri="{BB962C8B-B14F-4D97-AF65-F5344CB8AC3E}">
        <p14:creationId xmlns:p14="http://schemas.microsoft.com/office/powerpoint/2010/main" val="31752094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37</TotalTime>
  <Words>338</Words>
  <Application>Microsoft Office PowerPoint</Application>
  <PresentationFormat>Breedbeeld</PresentationFormat>
  <Paragraphs>46</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Tw Cen MT</vt:lpstr>
      <vt:lpstr>Tw Cen MT Condensed</vt:lpstr>
      <vt:lpstr>Verdana</vt:lpstr>
      <vt:lpstr>Wingdings 3</vt:lpstr>
      <vt:lpstr>Integraal</vt:lpstr>
      <vt:lpstr>Aardrijkskunde</vt:lpstr>
      <vt:lpstr>Doelen Hoofdstuk 1</vt:lpstr>
      <vt:lpstr>Doelen Les 3</vt:lpstr>
      <vt:lpstr>Begrippen</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Aardrijkskunde</dc:title>
  <dc:creator>Ada Groenheide</dc:creator>
  <cp:lastModifiedBy>P. van Dis</cp:lastModifiedBy>
  <cp:revision>4</cp:revision>
  <dcterms:created xsi:type="dcterms:W3CDTF">2016-08-28T11:46:48Z</dcterms:created>
  <dcterms:modified xsi:type="dcterms:W3CDTF">2016-09-01T06:13:48Z</dcterms:modified>
</cp:coreProperties>
</file>