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2" r:id="rId9"/>
    <p:sldId id="264" r:id="rId1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2" name="Group 1556"/>
          <p:cNvGrpSpPr/>
          <p:nvPr/>
        </p:nvGrpSpPr>
        <p:grpSpPr>
          <a:xfrm>
            <a:off x="0" y="420258"/>
            <a:ext cx="12188952" cy="3795491"/>
            <a:chOff x="0" y="420258"/>
            <a:chExt cx="12188952" cy="3795491"/>
          </a:xfrm>
        </p:grpSpPr>
        <p:cxnSp>
          <p:nvCxnSpPr>
            <p:cNvPr id="3" name="Straight Connector 1557"/>
            <p:cNvCxnSpPr/>
            <p:nvPr/>
          </p:nvCxnSpPr>
          <p:spPr>
            <a:xfrm>
              <a:off x="0" y="4215749"/>
              <a:ext cx="12188952" cy="0"/>
            </a:xfrm>
            <a:prstGeom prst="straightConnector1">
              <a:avLst/>
            </a:prstGeom>
            <a:noFill/>
            <a:ln w="13972" cap="flat">
              <a:solidFill>
                <a:srgbClr val="CBAF22"/>
              </a:solidFill>
              <a:prstDash val="solid"/>
            </a:ln>
          </p:spPr>
        </p:cxnSp>
        <p:cxnSp>
          <p:nvCxnSpPr>
            <p:cNvPr id="4" name="Straight Connector 1558"/>
            <p:cNvCxnSpPr/>
            <p:nvPr/>
          </p:nvCxnSpPr>
          <p:spPr>
            <a:xfrm>
              <a:off x="0" y="3794028"/>
              <a:ext cx="12188952" cy="0"/>
            </a:xfrm>
            <a:prstGeom prst="straightConnector1">
              <a:avLst/>
            </a:prstGeom>
            <a:noFill/>
            <a:ln w="13972" cap="flat">
              <a:solidFill>
                <a:srgbClr val="CBAF22"/>
              </a:solidFill>
              <a:prstDash val="solid"/>
            </a:ln>
          </p:spPr>
        </p:cxnSp>
        <p:cxnSp>
          <p:nvCxnSpPr>
            <p:cNvPr id="5" name="Straight Connector 1559"/>
            <p:cNvCxnSpPr/>
            <p:nvPr/>
          </p:nvCxnSpPr>
          <p:spPr>
            <a:xfrm>
              <a:off x="0" y="3372307"/>
              <a:ext cx="12188952" cy="0"/>
            </a:xfrm>
            <a:prstGeom prst="straightConnector1">
              <a:avLst/>
            </a:prstGeom>
            <a:noFill/>
            <a:ln w="13972" cap="flat">
              <a:solidFill>
                <a:srgbClr val="CBAF22"/>
              </a:solidFill>
              <a:prstDash val="solid"/>
            </a:ln>
          </p:spPr>
        </p:cxnSp>
        <p:cxnSp>
          <p:nvCxnSpPr>
            <p:cNvPr id="6" name="Straight Connector 1560"/>
            <p:cNvCxnSpPr/>
            <p:nvPr/>
          </p:nvCxnSpPr>
          <p:spPr>
            <a:xfrm>
              <a:off x="0" y="2950585"/>
              <a:ext cx="12188952" cy="0"/>
            </a:xfrm>
            <a:prstGeom prst="straightConnector1">
              <a:avLst/>
            </a:prstGeom>
            <a:noFill/>
            <a:ln w="13972" cap="flat">
              <a:solidFill>
                <a:srgbClr val="CBAF22"/>
              </a:solidFill>
              <a:prstDash val="solid"/>
            </a:ln>
          </p:spPr>
        </p:cxnSp>
        <p:cxnSp>
          <p:nvCxnSpPr>
            <p:cNvPr id="7" name="Straight Connector 1561"/>
            <p:cNvCxnSpPr/>
            <p:nvPr/>
          </p:nvCxnSpPr>
          <p:spPr>
            <a:xfrm>
              <a:off x="0" y="2528864"/>
              <a:ext cx="12188952" cy="0"/>
            </a:xfrm>
            <a:prstGeom prst="straightConnector1">
              <a:avLst/>
            </a:prstGeom>
            <a:noFill/>
            <a:ln w="13972" cap="flat">
              <a:solidFill>
                <a:srgbClr val="CBAF22"/>
              </a:solidFill>
              <a:prstDash val="solid"/>
            </a:ln>
          </p:spPr>
        </p:cxnSp>
        <p:cxnSp>
          <p:nvCxnSpPr>
            <p:cNvPr id="8" name="Straight Connector 1562"/>
            <p:cNvCxnSpPr/>
            <p:nvPr/>
          </p:nvCxnSpPr>
          <p:spPr>
            <a:xfrm>
              <a:off x="0" y="2107143"/>
              <a:ext cx="12188952" cy="0"/>
            </a:xfrm>
            <a:prstGeom prst="straightConnector1">
              <a:avLst/>
            </a:prstGeom>
            <a:noFill/>
            <a:ln w="13972" cap="flat">
              <a:solidFill>
                <a:srgbClr val="CBAF22"/>
              </a:solidFill>
              <a:prstDash val="solid"/>
            </a:ln>
          </p:spPr>
        </p:cxnSp>
        <p:cxnSp>
          <p:nvCxnSpPr>
            <p:cNvPr id="9" name="Straight Connector 1563"/>
            <p:cNvCxnSpPr/>
            <p:nvPr/>
          </p:nvCxnSpPr>
          <p:spPr>
            <a:xfrm>
              <a:off x="0" y="1685422"/>
              <a:ext cx="12188952" cy="0"/>
            </a:xfrm>
            <a:prstGeom prst="straightConnector1">
              <a:avLst/>
            </a:prstGeom>
            <a:noFill/>
            <a:ln w="13972" cap="flat">
              <a:solidFill>
                <a:srgbClr val="CBAF22"/>
              </a:solidFill>
              <a:prstDash val="solid"/>
            </a:ln>
          </p:spPr>
        </p:cxnSp>
        <p:cxnSp>
          <p:nvCxnSpPr>
            <p:cNvPr id="10" name="Straight Connector 1564"/>
            <p:cNvCxnSpPr/>
            <p:nvPr/>
          </p:nvCxnSpPr>
          <p:spPr>
            <a:xfrm>
              <a:off x="0" y="1263700"/>
              <a:ext cx="12188952" cy="0"/>
            </a:xfrm>
            <a:prstGeom prst="straightConnector1">
              <a:avLst/>
            </a:prstGeom>
            <a:noFill/>
            <a:ln w="13972" cap="flat">
              <a:solidFill>
                <a:srgbClr val="CBAF22"/>
              </a:solidFill>
              <a:prstDash val="solid"/>
            </a:ln>
          </p:spPr>
        </p:cxnSp>
        <p:cxnSp>
          <p:nvCxnSpPr>
            <p:cNvPr id="11" name="Straight Connector 1565"/>
            <p:cNvCxnSpPr/>
            <p:nvPr/>
          </p:nvCxnSpPr>
          <p:spPr>
            <a:xfrm>
              <a:off x="0" y="841979"/>
              <a:ext cx="12188952" cy="0"/>
            </a:xfrm>
            <a:prstGeom prst="straightConnector1">
              <a:avLst/>
            </a:prstGeom>
            <a:noFill/>
            <a:ln w="13972" cap="flat">
              <a:solidFill>
                <a:srgbClr val="CBAF22"/>
              </a:solidFill>
              <a:prstDash val="solid"/>
            </a:ln>
          </p:spPr>
        </p:cxnSp>
        <p:cxnSp>
          <p:nvCxnSpPr>
            <p:cNvPr id="12" name="Straight Connector 1566"/>
            <p:cNvCxnSpPr/>
            <p:nvPr/>
          </p:nvCxnSpPr>
          <p:spPr>
            <a:xfrm>
              <a:off x="0" y="420258"/>
              <a:ext cx="12188952" cy="0"/>
            </a:xfrm>
            <a:prstGeom prst="straightConnector1">
              <a:avLst/>
            </a:prstGeom>
            <a:noFill/>
            <a:ln w="13972" cap="flat">
              <a:solidFill>
                <a:srgbClr val="CBAF22"/>
              </a:solidFill>
              <a:prstDash val="solid"/>
            </a:ln>
          </p:spPr>
        </p:cxnSp>
      </p:grpSp>
      <p:sp>
        <p:nvSpPr>
          <p:cNvPr id="13" name="Rectangle 379"/>
          <p:cNvSpPr/>
          <p:nvPr/>
        </p:nvSpPr>
        <p:spPr>
          <a:xfrm rot="18899994" flipV="1">
            <a:off x="9445814" y="-965459"/>
            <a:ext cx="13716" cy="6493218"/>
          </a:xfrm>
          <a:custGeom>
            <a:avLst/>
            <a:gdLst>
              <a:gd name="f0" fmla="val w"/>
              <a:gd name="f1" fmla="val h"/>
              <a:gd name="f2" fmla="val 0"/>
              <a:gd name="f3" fmla="val 13717"/>
              <a:gd name="f4" fmla="val 6493220"/>
              <a:gd name="f5" fmla="val 1"/>
              <a:gd name="f6" fmla="val 6479504"/>
              <a:gd name="f7" fmla="val 13716"/>
              <a:gd name="f8" fmla="*/ f0 1 13717"/>
              <a:gd name="f9" fmla="*/ f1 1 6493220"/>
              <a:gd name="f10" fmla="val f2"/>
              <a:gd name="f11" fmla="val f3"/>
              <a:gd name="f12" fmla="val f4"/>
              <a:gd name="f13" fmla="+- f12 0 f10"/>
              <a:gd name="f14" fmla="+- f11 0 f10"/>
              <a:gd name="f15" fmla="*/ f14 1 13717"/>
              <a:gd name="f16" fmla="*/ f13 1 649322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3717" h="6493220">
                <a:moveTo>
                  <a:pt x="f5" y="f4"/>
                </a:moveTo>
                <a:lnTo>
                  <a:pt x="f3" y="f6"/>
                </a:lnTo>
                <a:lnTo>
                  <a:pt x="f7" y="f2"/>
                </a:lnTo>
                <a:lnTo>
                  <a:pt x="f2" y="f7"/>
                </a:lnTo>
                <a:close/>
              </a:path>
            </a:pathLst>
          </a:custGeom>
          <a:solidFill>
            <a:srgbClr val="CBAF22"/>
          </a:solidFill>
          <a:ln cap="flat">
            <a:noFill/>
            <a:prstDash val="solid"/>
          </a:ln>
        </p:spPr>
        <p:txBody>
          <a:bodyPr lIns="0" tIns="0" rIns="0" bIns="0"/>
          <a:lstStyle/>
          <a:p>
            <a:endParaRPr lang="nl-NL"/>
          </a:p>
        </p:txBody>
      </p:sp>
      <p:sp>
        <p:nvSpPr>
          <p:cNvPr id="14" name="Rectangle 56"/>
          <p:cNvSpPr/>
          <p:nvPr/>
        </p:nvSpPr>
        <p:spPr>
          <a:xfrm>
            <a:off x="0" y="0"/>
            <a:ext cx="11816544" cy="4572000"/>
          </a:xfrm>
          <a:custGeom>
            <a:avLst/>
            <a:gdLst>
              <a:gd name="f0" fmla="val w"/>
              <a:gd name="f1" fmla="val h"/>
              <a:gd name="f2" fmla="val 0"/>
              <a:gd name="f3" fmla="val 11816540"/>
              <a:gd name="f4" fmla="val 4572004"/>
              <a:gd name="f5" fmla="val 11802824"/>
              <a:gd name="f6" fmla="val 4"/>
              <a:gd name="f7" fmla="val 5901406"/>
              <a:gd name="f8" fmla="val 5915122"/>
              <a:gd name="f9" fmla="val 10959754"/>
              <a:gd name="f10" fmla="val 3"/>
              <a:gd name="f11" fmla="val 10973470"/>
              <a:gd name="f12" fmla="val 4572003"/>
              <a:gd name="f13" fmla="val 5058348"/>
              <a:gd name="f14" fmla="val 5072064"/>
              <a:gd name="f15" fmla="val 11381283"/>
              <a:gd name="f16" fmla="val 2"/>
              <a:gd name="f17" fmla="val 11394999"/>
              <a:gd name="f18" fmla="val 4572002"/>
              <a:gd name="f19" fmla="val 10538225"/>
              <a:gd name="f20" fmla="val 10551941"/>
              <a:gd name="f21" fmla="val 10116696"/>
              <a:gd name="f22" fmla="val 10130412"/>
              <a:gd name="f23" fmla="val 6322935"/>
              <a:gd name="f24" fmla="val 6336651"/>
              <a:gd name="f25" fmla="val 5479877"/>
              <a:gd name="f26" fmla="val 5493593"/>
              <a:gd name="f27" fmla="val 4636819"/>
              <a:gd name="f28" fmla="val 4650535"/>
              <a:gd name="f29" fmla="val 4215290"/>
              <a:gd name="f30" fmla="val 4229006"/>
              <a:gd name="f31" fmla="val 421529"/>
              <a:gd name="f32" fmla="val 435245"/>
              <a:gd name="f33" fmla="val 13716"/>
              <a:gd name="f34" fmla="val 9273638"/>
              <a:gd name="f35" fmla="val 1"/>
              <a:gd name="f36" fmla="val 9287354"/>
              <a:gd name="f37" fmla="val 4572001"/>
              <a:gd name="f38" fmla="val 3372232"/>
              <a:gd name="f39" fmla="val 3385948"/>
              <a:gd name="f40" fmla="val 9695167"/>
              <a:gd name="f41" fmla="val 9708883"/>
              <a:gd name="f42" fmla="val 4572000"/>
              <a:gd name="f43" fmla="val 8852109"/>
              <a:gd name="f44" fmla="val 8865825"/>
              <a:gd name="f45" fmla="val 8430580"/>
              <a:gd name="f46" fmla="val 8444296"/>
              <a:gd name="f47" fmla="val 8009051"/>
              <a:gd name="f48" fmla="val 8022767"/>
              <a:gd name="f49" fmla="val 7587522"/>
              <a:gd name="f50" fmla="val 7601238"/>
              <a:gd name="f51" fmla="val 7165993"/>
              <a:gd name="f52" fmla="val 7179709"/>
              <a:gd name="f53" fmla="val 6744464"/>
              <a:gd name="f54" fmla="val 6758180"/>
              <a:gd name="f55" fmla="val 3793761"/>
              <a:gd name="f56" fmla="val 3807477"/>
              <a:gd name="f57" fmla="val 2950703"/>
              <a:gd name="f58" fmla="val 2964419"/>
              <a:gd name="f59" fmla="val 2529174"/>
              <a:gd name="f60" fmla="val 2542890"/>
              <a:gd name="f61" fmla="val 2107645"/>
              <a:gd name="f62" fmla="val 2121361"/>
              <a:gd name="f63" fmla="val 1686116"/>
              <a:gd name="f64" fmla="val 1699832"/>
              <a:gd name="f65" fmla="val 1264587"/>
              <a:gd name="f66" fmla="val 1278303"/>
              <a:gd name="f67" fmla="val 843058"/>
              <a:gd name="f68" fmla="val 856774"/>
              <a:gd name="f69" fmla="*/ f0 1 11816540"/>
              <a:gd name="f70" fmla="*/ f1 1 4572004"/>
              <a:gd name="f71" fmla="val f2"/>
              <a:gd name="f72" fmla="val f3"/>
              <a:gd name="f73" fmla="val f4"/>
              <a:gd name="f74" fmla="+- f73 0 f71"/>
              <a:gd name="f75" fmla="+- f72 0 f71"/>
              <a:gd name="f76" fmla="*/ f75 1 11816540"/>
              <a:gd name="f77" fmla="*/ f74 1 4572004"/>
              <a:gd name="f78" fmla="*/ f71 1 f76"/>
              <a:gd name="f79" fmla="*/ f72 1 f76"/>
              <a:gd name="f80" fmla="*/ f71 1 f77"/>
              <a:gd name="f81" fmla="*/ f73 1 f77"/>
              <a:gd name="f82" fmla="*/ f78 f69 1"/>
              <a:gd name="f83" fmla="*/ f79 f69 1"/>
              <a:gd name="f84" fmla="*/ f81 f70 1"/>
              <a:gd name="f85" fmla="*/ f80 f70 1"/>
            </a:gdLst>
            <a:ahLst/>
            <a:cxnLst>
              <a:cxn ang="3cd4">
                <a:pos x="hc" y="t"/>
              </a:cxn>
              <a:cxn ang="0">
                <a:pos x="r" y="vc"/>
              </a:cxn>
              <a:cxn ang="cd4">
                <a:pos x="hc" y="b"/>
              </a:cxn>
              <a:cxn ang="cd2">
                <a:pos x="l" y="vc"/>
              </a:cxn>
            </a:cxnLst>
            <a:rect l="f82" t="f85" r="f83" b="f84"/>
            <a:pathLst>
              <a:path w="11816540" h="4572004">
                <a:moveTo>
                  <a:pt x="f5" y="f6"/>
                </a:moveTo>
                <a:lnTo>
                  <a:pt x="f3" y="f6"/>
                </a:lnTo>
                <a:lnTo>
                  <a:pt x="f3" y="f4"/>
                </a:lnTo>
                <a:lnTo>
                  <a:pt x="f5" y="f4"/>
                </a:lnTo>
                <a:close/>
                <a:moveTo>
                  <a:pt x="f7" y="f6"/>
                </a:moveTo>
                <a:lnTo>
                  <a:pt x="f8" y="f6"/>
                </a:lnTo>
                <a:lnTo>
                  <a:pt x="f8" y="f4"/>
                </a:lnTo>
                <a:lnTo>
                  <a:pt x="f7" y="f4"/>
                </a:lnTo>
                <a:close/>
                <a:moveTo>
                  <a:pt x="f9" y="f10"/>
                </a:moveTo>
                <a:lnTo>
                  <a:pt x="f11" y="f10"/>
                </a:lnTo>
                <a:lnTo>
                  <a:pt x="f11" y="f12"/>
                </a:lnTo>
                <a:lnTo>
                  <a:pt x="f9" y="f12"/>
                </a:lnTo>
                <a:close/>
                <a:moveTo>
                  <a:pt x="f13" y="f10"/>
                </a:moveTo>
                <a:lnTo>
                  <a:pt x="f14" y="f10"/>
                </a:lnTo>
                <a:lnTo>
                  <a:pt x="f14" y="f12"/>
                </a:lnTo>
                <a:lnTo>
                  <a:pt x="f13" y="f12"/>
                </a:lnTo>
                <a:close/>
                <a:moveTo>
                  <a:pt x="f15" y="f16"/>
                </a:moveTo>
                <a:lnTo>
                  <a:pt x="f17" y="f16"/>
                </a:lnTo>
                <a:lnTo>
                  <a:pt x="f17" y="f18"/>
                </a:lnTo>
                <a:lnTo>
                  <a:pt x="f15" y="f18"/>
                </a:lnTo>
                <a:close/>
                <a:moveTo>
                  <a:pt x="f19" y="f16"/>
                </a:moveTo>
                <a:lnTo>
                  <a:pt x="f20" y="f16"/>
                </a:lnTo>
                <a:lnTo>
                  <a:pt x="f20" y="f18"/>
                </a:lnTo>
                <a:lnTo>
                  <a:pt x="f19" y="f18"/>
                </a:lnTo>
                <a:close/>
                <a:moveTo>
                  <a:pt x="f21" y="f16"/>
                </a:moveTo>
                <a:lnTo>
                  <a:pt x="f22" y="f16"/>
                </a:lnTo>
                <a:lnTo>
                  <a:pt x="f22" y="f18"/>
                </a:lnTo>
                <a:lnTo>
                  <a:pt x="f21" y="f18"/>
                </a:lnTo>
                <a:close/>
                <a:moveTo>
                  <a:pt x="f23" y="f16"/>
                </a:moveTo>
                <a:lnTo>
                  <a:pt x="f24" y="f16"/>
                </a:lnTo>
                <a:lnTo>
                  <a:pt x="f24" y="f18"/>
                </a:lnTo>
                <a:lnTo>
                  <a:pt x="f23" y="f18"/>
                </a:lnTo>
                <a:close/>
                <a:moveTo>
                  <a:pt x="f25" y="f16"/>
                </a:moveTo>
                <a:lnTo>
                  <a:pt x="f26" y="f16"/>
                </a:lnTo>
                <a:lnTo>
                  <a:pt x="f26" y="f18"/>
                </a:lnTo>
                <a:lnTo>
                  <a:pt x="f25" y="f18"/>
                </a:lnTo>
                <a:close/>
                <a:moveTo>
                  <a:pt x="f27" y="f16"/>
                </a:moveTo>
                <a:lnTo>
                  <a:pt x="f28" y="f16"/>
                </a:lnTo>
                <a:lnTo>
                  <a:pt x="f28" y="f18"/>
                </a:lnTo>
                <a:lnTo>
                  <a:pt x="f27" y="f18"/>
                </a:lnTo>
                <a:close/>
                <a:moveTo>
                  <a:pt x="f29" y="f16"/>
                </a:moveTo>
                <a:lnTo>
                  <a:pt x="f30" y="f16"/>
                </a:lnTo>
                <a:lnTo>
                  <a:pt x="f30" y="f18"/>
                </a:lnTo>
                <a:lnTo>
                  <a:pt x="f29" y="f18"/>
                </a:lnTo>
                <a:close/>
                <a:moveTo>
                  <a:pt x="f31" y="f16"/>
                </a:moveTo>
                <a:lnTo>
                  <a:pt x="f32" y="f16"/>
                </a:lnTo>
                <a:lnTo>
                  <a:pt x="f32" y="f18"/>
                </a:lnTo>
                <a:lnTo>
                  <a:pt x="f31" y="f18"/>
                </a:lnTo>
                <a:close/>
                <a:moveTo>
                  <a:pt x="f2" y="f16"/>
                </a:moveTo>
                <a:lnTo>
                  <a:pt x="f33" y="f16"/>
                </a:lnTo>
                <a:lnTo>
                  <a:pt x="f33" y="f18"/>
                </a:lnTo>
                <a:lnTo>
                  <a:pt x="f2" y="f18"/>
                </a:lnTo>
                <a:close/>
                <a:moveTo>
                  <a:pt x="f34" y="f35"/>
                </a:moveTo>
                <a:lnTo>
                  <a:pt x="f36" y="f35"/>
                </a:lnTo>
                <a:lnTo>
                  <a:pt x="f36" y="f37"/>
                </a:lnTo>
                <a:lnTo>
                  <a:pt x="f34" y="f37"/>
                </a:lnTo>
                <a:close/>
                <a:moveTo>
                  <a:pt x="f38" y="f35"/>
                </a:moveTo>
                <a:lnTo>
                  <a:pt x="f39" y="f35"/>
                </a:lnTo>
                <a:lnTo>
                  <a:pt x="f39" y="f37"/>
                </a:lnTo>
                <a:lnTo>
                  <a:pt x="f38" y="f37"/>
                </a:lnTo>
                <a:close/>
                <a:moveTo>
                  <a:pt x="f40" y="f2"/>
                </a:moveTo>
                <a:lnTo>
                  <a:pt x="f41" y="f2"/>
                </a:lnTo>
                <a:lnTo>
                  <a:pt x="f41" y="f42"/>
                </a:lnTo>
                <a:lnTo>
                  <a:pt x="f40" y="f42"/>
                </a:lnTo>
                <a:close/>
                <a:moveTo>
                  <a:pt x="f43" y="f2"/>
                </a:moveTo>
                <a:lnTo>
                  <a:pt x="f44" y="f2"/>
                </a:lnTo>
                <a:lnTo>
                  <a:pt x="f44" y="f42"/>
                </a:lnTo>
                <a:lnTo>
                  <a:pt x="f43" y="f42"/>
                </a:lnTo>
                <a:close/>
                <a:moveTo>
                  <a:pt x="f45" y="f2"/>
                </a:moveTo>
                <a:lnTo>
                  <a:pt x="f46" y="f2"/>
                </a:lnTo>
                <a:lnTo>
                  <a:pt x="f46" y="f42"/>
                </a:lnTo>
                <a:lnTo>
                  <a:pt x="f45" y="f42"/>
                </a:lnTo>
                <a:close/>
                <a:moveTo>
                  <a:pt x="f47" y="f2"/>
                </a:moveTo>
                <a:lnTo>
                  <a:pt x="f48" y="f2"/>
                </a:lnTo>
                <a:lnTo>
                  <a:pt x="f48" y="f42"/>
                </a:lnTo>
                <a:lnTo>
                  <a:pt x="f47" y="f42"/>
                </a:lnTo>
                <a:close/>
                <a:moveTo>
                  <a:pt x="f49" y="f2"/>
                </a:moveTo>
                <a:lnTo>
                  <a:pt x="f50" y="f2"/>
                </a:lnTo>
                <a:lnTo>
                  <a:pt x="f50" y="f42"/>
                </a:lnTo>
                <a:lnTo>
                  <a:pt x="f49" y="f42"/>
                </a:lnTo>
                <a:close/>
                <a:moveTo>
                  <a:pt x="f51" y="f2"/>
                </a:moveTo>
                <a:lnTo>
                  <a:pt x="f52" y="f2"/>
                </a:lnTo>
                <a:lnTo>
                  <a:pt x="f52" y="f42"/>
                </a:lnTo>
                <a:lnTo>
                  <a:pt x="f51" y="f42"/>
                </a:lnTo>
                <a:close/>
                <a:moveTo>
                  <a:pt x="f53" y="f2"/>
                </a:moveTo>
                <a:lnTo>
                  <a:pt x="f54" y="f2"/>
                </a:lnTo>
                <a:lnTo>
                  <a:pt x="f54" y="f42"/>
                </a:lnTo>
                <a:lnTo>
                  <a:pt x="f53" y="f42"/>
                </a:lnTo>
                <a:close/>
                <a:moveTo>
                  <a:pt x="f55" y="f2"/>
                </a:moveTo>
                <a:lnTo>
                  <a:pt x="f56" y="f2"/>
                </a:lnTo>
                <a:lnTo>
                  <a:pt x="f56" y="f42"/>
                </a:lnTo>
                <a:lnTo>
                  <a:pt x="f55" y="f42"/>
                </a:lnTo>
                <a:close/>
                <a:moveTo>
                  <a:pt x="f57" y="f2"/>
                </a:moveTo>
                <a:lnTo>
                  <a:pt x="f58" y="f2"/>
                </a:lnTo>
                <a:lnTo>
                  <a:pt x="f58" y="f42"/>
                </a:lnTo>
                <a:lnTo>
                  <a:pt x="f57" y="f42"/>
                </a:lnTo>
                <a:close/>
                <a:moveTo>
                  <a:pt x="f59" y="f2"/>
                </a:moveTo>
                <a:lnTo>
                  <a:pt x="f60" y="f2"/>
                </a:lnTo>
                <a:lnTo>
                  <a:pt x="f60" y="f42"/>
                </a:lnTo>
                <a:lnTo>
                  <a:pt x="f59" y="f42"/>
                </a:lnTo>
                <a:close/>
                <a:moveTo>
                  <a:pt x="f61" y="f2"/>
                </a:moveTo>
                <a:lnTo>
                  <a:pt x="f62" y="f2"/>
                </a:lnTo>
                <a:lnTo>
                  <a:pt x="f62" y="f42"/>
                </a:lnTo>
                <a:lnTo>
                  <a:pt x="f61" y="f42"/>
                </a:lnTo>
                <a:close/>
                <a:moveTo>
                  <a:pt x="f63" y="f2"/>
                </a:moveTo>
                <a:lnTo>
                  <a:pt x="f64" y="f2"/>
                </a:lnTo>
                <a:lnTo>
                  <a:pt x="f64" y="f42"/>
                </a:lnTo>
                <a:lnTo>
                  <a:pt x="f63" y="f42"/>
                </a:lnTo>
                <a:close/>
                <a:moveTo>
                  <a:pt x="f65" y="f2"/>
                </a:moveTo>
                <a:lnTo>
                  <a:pt x="f66" y="f2"/>
                </a:lnTo>
                <a:lnTo>
                  <a:pt x="f66" y="f42"/>
                </a:lnTo>
                <a:lnTo>
                  <a:pt x="f65" y="f42"/>
                </a:lnTo>
                <a:close/>
                <a:moveTo>
                  <a:pt x="f67" y="f2"/>
                </a:moveTo>
                <a:lnTo>
                  <a:pt x="f68" y="f2"/>
                </a:lnTo>
                <a:lnTo>
                  <a:pt x="f68" y="f42"/>
                </a:lnTo>
                <a:lnTo>
                  <a:pt x="f67" y="f42"/>
                </a:lnTo>
                <a:close/>
              </a:path>
            </a:pathLst>
          </a:custGeom>
          <a:solidFill>
            <a:srgbClr val="CBAF22"/>
          </a:solidFill>
          <a:ln cap="flat">
            <a:noFill/>
            <a:prstDash val="solid"/>
          </a:ln>
        </p:spPr>
        <p:txBody>
          <a:bodyPr lIns="0" tIns="0" rIns="0" bIns="0"/>
          <a:lstStyle/>
          <a:p>
            <a:endParaRPr lang="nl-NL"/>
          </a:p>
        </p:txBody>
      </p:sp>
      <p:sp>
        <p:nvSpPr>
          <p:cNvPr id="15" name="Rectangle 87"/>
          <p:cNvSpPr/>
          <p:nvPr/>
        </p:nvSpPr>
        <p:spPr>
          <a:xfrm rot="2700006">
            <a:off x="2311237" y="-967051"/>
            <a:ext cx="13716" cy="6570293"/>
          </a:xfrm>
          <a:custGeom>
            <a:avLst/>
            <a:gdLst>
              <a:gd name="f0" fmla="val w"/>
              <a:gd name="f1" fmla="val h"/>
              <a:gd name="f2" fmla="val 0"/>
              <a:gd name="f3" fmla="val 13716"/>
              <a:gd name="f4" fmla="val 6570294"/>
              <a:gd name="f5" fmla="val 6556578"/>
              <a:gd name="f6" fmla="val 6465786"/>
              <a:gd name="f7" fmla="val 6479502"/>
              <a:gd name="f8" fmla="*/ f0 1 13716"/>
              <a:gd name="f9" fmla="*/ f1 1 6570294"/>
              <a:gd name="f10" fmla="val f2"/>
              <a:gd name="f11" fmla="val f3"/>
              <a:gd name="f12" fmla="val f4"/>
              <a:gd name="f13" fmla="+- f12 0 f10"/>
              <a:gd name="f14" fmla="+- f11 0 f10"/>
              <a:gd name="f15" fmla="*/ f14 1 13716"/>
              <a:gd name="f16" fmla="*/ f13 1 6570294"/>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3716" h="6570294">
                <a:moveTo>
                  <a:pt x="f2" y="f5"/>
                </a:moveTo>
                <a:lnTo>
                  <a:pt x="f3" y="f4"/>
                </a:lnTo>
                <a:lnTo>
                  <a:pt x="f3" y="f4"/>
                </a:lnTo>
                <a:lnTo>
                  <a:pt x="f2" y="f5"/>
                </a:lnTo>
                <a:close/>
                <a:moveTo>
                  <a:pt x="f2" y="f3"/>
                </a:moveTo>
                <a:lnTo>
                  <a:pt x="f3" y="f2"/>
                </a:lnTo>
                <a:lnTo>
                  <a:pt x="f3" y="f6"/>
                </a:lnTo>
                <a:lnTo>
                  <a:pt x="f2" y="f7"/>
                </a:lnTo>
                <a:close/>
              </a:path>
            </a:pathLst>
          </a:custGeom>
          <a:solidFill>
            <a:srgbClr val="CBAF22"/>
          </a:solidFill>
          <a:ln cap="flat">
            <a:noFill/>
            <a:prstDash val="solid"/>
          </a:ln>
        </p:spPr>
        <p:txBody>
          <a:bodyPr lIns="0" tIns="0" rIns="0" bIns="0"/>
          <a:lstStyle/>
          <a:p>
            <a:endParaRPr lang="nl-NL"/>
          </a:p>
        </p:txBody>
      </p:sp>
      <p:sp>
        <p:nvSpPr>
          <p:cNvPr id="16" name="Rectangle 88"/>
          <p:cNvSpPr/>
          <p:nvPr/>
        </p:nvSpPr>
        <p:spPr>
          <a:xfrm rot="2700006">
            <a:off x="3186524" y="-953748"/>
            <a:ext cx="13716" cy="6479502"/>
          </a:xfrm>
          <a:custGeom>
            <a:avLst/>
            <a:gdLst>
              <a:gd name="f0" fmla="val w"/>
              <a:gd name="f1" fmla="val h"/>
              <a:gd name="f2" fmla="val 0"/>
              <a:gd name="f3" fmla="val 13716"/>
              <a:gd name="f4" fmla="val 6479503"/>
              <a:gd name="f5" fmla="val 6465786"/>
              <a:gd name="f6" fmla="*/ f0 1 13716"/>
              <a:gd name="f7" fmla="*/ f1 1 6479503"/>
              <a:gd name="f8" fmla="val f2"/>
              <a:gd name="f9" fmla="val f3"/>
              <a:gd name="f10" fmla="val f4"/>
              <a:gd name="f11" fmla="+- f10 0 f8"/>
              <a:gd name="f12" fmla="+- f9 0 f8"/>
              <a:gd name="f13" fmla="*/ f12 1 13716"/>
              <a:gd name="f14" fmla="*/ f11 1 647950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3716" h="6479503">
                <a:moveTo>
                  <a:pt x="f2" y="f3"/>
                </a:moveTo>
                <a:lnTo>
                  <a:pt x="f3" y="f2"/>
                </a:lnTo>
                <a:lnTo>
                  <a:pt x="f3" y="f5"/>
                </a:lnTo>
                <a:lnTo>
                  <a:pt x="f2" y="f4"/>
                </a:lnTo>
                <a:close/>
              </a:path>
            </a:pathLst>
          </a:custGeom>
          <a:solidFill>
            <a:srgbClr val="CBAF22"/>
          </a:solidFill>
          <a:ln cap="flat">
            <a:noFill/>
            <a:prstDash val="solid"/>
          </a:ln>
        </p:spPr>
        <p:txBody>
          <a:bodyPr lIns="0" tIns="0" rIns="0" bIns="0"/>
          <a:lstStyle/>
          <a:p>
            <a:endParaRPr lang="nl-NL"/>
          </a:p>
        </p:txBody>
      </p:sp>
      <p:sp>
        <p:nvSpPr>
          <p:cNvPr id="17" name="Rectangle 89"/>
          <p:cNvSpPr/>
          <p:nvPr/>
        </p:nvSpPr>
        <p:spPr>
          <a:xfrm rot="2700006">
            <a:off x="4029711" y="-953748"/>
            <a:ext cx="13716" cy="6479502"/>
          </a:xfrm>
          <a:custGeom>
            <a:avLst/>
            <a:gdLst>
              <a:gd name="f0" fmla="val w"/>
              <a:gd name="f1" fmla="val h"/>
              <a:gd name="f2" fmla="val 0"/>
              <a:gd name="f3" fmla="val 13716"/>
              <a:gd name="f4" fmla="val 6479503"/>
              <a:gd name="f5" fmla="val 6465787"/>
              <a:gd name="f6" fmla="*/ f0 1 13716"/>
              <a:gd name="f7" fmla="*/ f1 1 6479503"/>
              <a:gd name="f8" fmla="val f2"/>
              <a:gd name="f9" fmla="val f3"/>
              <a:gd name="f10" fmla="val f4"/>
              <a:gd name="f11" fmla="+- f10 0 f8"/>
              <a:gd name="f12" fmla="+- f9 0 f8"/>
              <a:gd name="f13" fmla="*/ f12 1 13716"/>
              <a:gd name="f14" fmla="*/ f11 1 647950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3716" h="6479503">
                <a:moveTo>
                  <a:pt x="f2" y="f3"/>
                </a:moveTo>
                <a:lnTo>
                  <a:pt x="f3" y="f2"/>
                </a:lnTo>
                <a:lnTo>
                  <a:pt x="f3" y="f5"/>
                </a:lnTo>
                <a:lnTo>
                  <a:pt x="f2" y="f4"/>
                </a:lnTo>
                <a:close/>
              </a:path>
            </a:pathLst>
          </a:custGeom>
          <a:solidFill>
            <a:srgbClr val="CBAF22"/>
          </a:solidFill>
          <a:ln cap="flat">
            <a:noFill/>
            <a:prstDash val="solid"/>
          </a:ln>
        </p:spPr>
        <p:txBody>
          <a:bodyPr lIns="0" tIns="0" rIns="0" bIns="0"/>
          <a:lstStyle/>
          <a:p>
            <a:endParaRPr lang="nl-NL"/>
          </a:p>
        </p:txBody>
      </p:sp>
      <p:sp>
        <p:nvSpPr>
          <p:cNvPr id="18" name="Rectangle 90"/>
          <p:cNvSpPr/>
          <p:nvPr/>
        </p:nvSpPr>
        <p:spPr>
          <a:xfrm rot="2700006">
            <a:off x="4872897" y="-953748"/>
            <a:ext cx="13716" cy="6479502"/>
          </a:xfrm>
          <a:custGeom>
            <a:avLst/>
            <a:gdLst>
              <a:gd name="f0" fmla="val w"/>
              <a:gd name="f1" fmla="val h"/>
              <a:gd name="f2" fmla="val 0"/>
              <a:gd name="f3" fmla="val 13716"/>
              <a:gd name="f4" fmla="val 6479503"/>
              <a:gd name="f5" fmla="val 6465786"/>
              <a:gd name="f6" fmla="*/ f0 1 13716"/>
              <a:gd name="f7" fmla="*/ f1 1 6479503"/>
              <a:gd name="f8" fmla="val f2"/>
              <a:gd name="f9" fmla="val f3"/>
              <a:gd name="f10" fmla="val f4"/>
              <a:gd name="f11" fmla="+- f10 0 f8"/>
              <a:gd name="f12" fmla="+- f9 0 f8"/>
              <a:gd name="f13" fmla="*/ f12 1 13716"/>
              <a:gd name="f14" fmla="*/ f11 1 647950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3716" h="6479503">
                <a:moveTo>
                  <a:pt x="f2" y="f3"/>
                </a:moveTo>
                <a:lnTo>
                  <a:pt x="f3" y="f2"/>
                </a:lnTo>
                <a:lnTo>
                  <a:pt x="f3" y="f5"/>
                </a:lnTo>
                <a:lnTo>
                  <a:pt x="f2" y="f4"/>
                </a:lnTo>
                <a:close/>
              </a:path>
            </a:pathLst>
          </a:custGeom>
          <a:solidFill>
            <a:srgbClr val="CBAF22"/>
          </a:solidFill>
          <a:ln cap="flat">
            <a:noFill/>
            <a:prstDash val="solid"/>
          </a:ln>
        </p:spPr>
        <p:txBody>
          <a:bodyPr lIns="0" tIns="0" rIns="0" bIns="0"/>
          <a:lstStyle/>
          <a:p>
            <a:endParaRPr lang="nl-NL"/>
          </a:p>
        </p:txBody>
      </p:sp>
      <p:sp>
        <p:nvSpPr>
          <p:cNvPr id="19" name="Rectangle 91"/>
          <p:cNvSpPr/>
          <p:nvPr/>
        </p:nvSpPr>
        <p:spPr>
          <a:xfrm rot="2700006">
            <a:off x="5716084" y="-953748"/>
            <a:ext cx="13716" cy="6479502"/>
          </a:xfrm>
          <a:custGeom>
            <a:avLst/>
            <a:gdLst>
              <a:gd name="f0" fmla="val w"/>
              <a:gd name="f1" fmla="val h"/>
              <a:gd name="f2" fmla="val 0"/>
              <a:gd name="f3" fmla="val 13716"/>
              <a:gd name="f4" fmla="val 6479501"/>
              <a:gd name="f5" fmla="val 6465785"/>
              <a:gd name="f6" fmla="*/ f0 1 13716"/>
              <a:gd name="f7" fmla="*/ f1 1 6479501"/>
              <a:gd name="f8" fmla="val f2"/>
              <a:gd name="f9" fmla="val f3"/>
              <a:gd name="f10" fmla="val f4"/>
              <a:gd name="f11" fmla="+- f10 0 f8"/>
              <a:gd name="f12" fmla="+- f9 0 f8"/>
              <a:gd name="f13" fmla="*/ f12 1 13716"/>
              <a:gd name="f14" fmla="*/ f11 1 6479501"/>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3716" h="6479501">
                <a:moveTo>
                  <a:pt x="f2" y="f3"/>
                </a:moveTo>
                <a:lnTo>
                  <a:pt x="f3" y="f2"/>
                </a:lnTo>
                <a:lnTo>
                  <a:pt x="f3" y="f5"/>
                </a:lnTo>
                <a:lnTo>
                  <a:pt x="f2" y="f4"/>
                </a:lnTo>
                <a:close/>
              </a:path>
            </a:pathLst>
          </a:custGeom>
          <a:solidFill>
            <a:srgbClr val="CBAF22"/>
          </a:solidFill>
          <a:ln cap="flat">
            <a:noFill/>
            <a:prstDash val="solid"/>
          </a:ln>
        </p:spPr>
        <p:txBody>
          <a:bodyPr lIns="0" tIns="0" rIns="0" bIns="0"/>
          <a:lstStyle/>
          <a:p>
            <a:endParaRPr lang="nl-NL"/>
          </a:p>
        </p:txBody>
      </p:sp>
      <p:sp>
        <p:nvSpPr>
          <p:cNvPr id="20" name="Rectangle 92"/>
          <p:cNvSpPr/>
          <p:nvPr/>
        </p:nvSpPr>
        <p:spPr>
          <a:xfrm rot="2700006">
            <a:off x="6559270" y="-953748"/>
            <a:ext cx="13716" cy="6479502"/>
          </a:xfrm>
          <a:custGeom>
            <a:avLst/>
            <a:gdLst>
              <a:gd name="f0" fmla="val w"/>
              <a:gd name="f1" fmla="val h"/>
              <a:gd name="f2" fmla="val 0"/>
              <a:gd name="f3" fmla="val 13716"/>
              <a:gd name="f4" fmla="val 6479502"/>
              <a:gd name="f5" fmla="val 13715"/>
              <a:gd name="f6" fmla="val 6465787"/>
              <a:gd name="f7" fmla="*/ f0 1 13716"/>
              <a:gd name="f8" fmla="*/ f1 1 6479502"/>
              <a:gd name="f9" fmla="val f2"/>
              <a:gd name="f10" fmla="val f3"/>
              <a:gd name="f11" fmla="val f4"/>
              <a:gd name="f12" fmla="+- f11 0 f9"/>
              <a:gd name="f13" fmla="+- f10 0 f9"/>
              <a:gd name="f14" fmla="*/ f13 1 13716"/>
              <a:gd name="f15" fmla="*/ f12 1 6479502"/>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13716" h="6479502">
                <a:moveTo>
                  <a:pt x="f2" y="f3"/>
                </a:moveTo>
                <a:lnTo>
                  <a:pt x="f3" y="f2"/>
                </a:lnTo>
                <a:lnTo>
                  <a:pt x="f5" y="f6"/>
                </a:lnTo>
                <a:lnTo>
                  <a:pt x="f2" y="f4"/>
                </a:lnTo>
                <a:close/>
              </a:path>
            </a:pathLst>
          </a:custGeom>
          <a:solidFill>
            <a:srgbClr val="CBAF22"/>
          </a:solidFill>
          <a:ln cap="flat">
            <a:noFill/>
            <a:prstDash val="solid"/>
          </a:ln>
        </p:spPr>
        <p:txBody>
          <a:bodyPr lIns="0" tIns="0" rIns="0" bIns="0"/>
          <a:lstStyle/>
          <a:p>
            <a:endParaRPr lang="nl-NL"/>
          </a:p>
        </p:txBody>
      </p:sp>
      <p:sp>
        <p:nvSpPr>
          <p:cNvPr id="21" name="Rectangle 93"/>
          <p:cNvSpPr/>
          <p:nvPr/>
        </p:nvSpPr>
        <p:spPr>
          <a:xfrm rot="2700006">
            <a:off x="7402457" y="-944047"/>
            <a:ext cx="13716" cy="6479502"/>
          </a:xfrm>
          <a:custGeom>
            <a:avLst/>
            <a:gdLst>
              <a:gd name="f0" fmla="val w"/>
              <a:gd name="f1" fmla="val h"/>
              <a:gd name="f2" fmla="val 0"/>
              <a:gd name="f3" fmla="val 13717"/>
              <a:gd name="f4" fmla="val 6479502"/>
              <a:gd name="f5" fmla="val 13716"/>
              <a:gd name="f6" fmla="val 6465787"/>
              <a:gd name="f7" fmla="val 1"/>
              <a:gd name="f8" fmla="*/ f0 1 13717"/>
              <a:gd name="f9" fmla="*/ f1 1 6479502"/>
              <a:gd name="f10" fmla="val f2"/>
              <a:gd name="f11" fmla="val f3"/>
              <a:gd name="f12" fmla="val f4"/>
              <a:gd name="f13" fmla="+- f12 0 f10"/>
              <a:gd name="f14" fmla="+- f11 0 f10"/>
              <a:gd name="f15" fmla="*/ f14 1 13717"/>
              <a:gd name="f16" fmla="*/ f13 1 6479502"/>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3717" h="6479502">
                <a:moveTo>
                  <a:pt x="f2" y="f5"/>
                </a:moveTo>
                <a:lnTo>
                  <a:pt x="f3" y="f2"/>
                </a:lnTo>
                <a:lnTo>
                  <a:pt x="f5" y="f6"/>
                </a:lnTo>
                <a:lnTo>
                  <a:pt x="f7" y="f4"/>
                </a:lnTo>
                <a:close/>
              </a:path>
            </a:pathLst>
          </a:custGeom>
          <a:solidFill>
            <a:srgbClr val="CBAF22"/>
          </a:solidFill>
          <a:ln cap="flat">
            <a:noFill/>
            <a:prstDash val="solid"/>
          </a:ln>
        </p:spPr>
        <p:txBody>
          <a:bodyPr lIns="0" tIns="0" rIns="0" bIns="0"/>
          <a:lstStyle/>
          <a:p>
            <a:endParaRPr lang="nl-NL"/>
          </a:p>
        </p:txBody>
      </p:sp>
      <p:sp>
        <p:nvSpPr>
          <p:cNvPr id="22" name="Rectangle 94"/>
          <p:cNvSpPr/>
          <p:nvPr/>
        </p:nvSpPr>
        <p:spPr>
          <a:xfrm rot="2700006">
            <a:off x="8245643" y="-953748"/>
            <a:ext cx="13716" cy="6479502"/>
          </a:xfrm>
          <a:custGeom>
            <a:avLst/>
            <a:gdLst>
              <a:gd name="f0" fmla="val w"/>
              <a:gd name="f1" fmla="val h"/>
              <a:gd name="f2" fmla="val 0"/>
              <a:gd name="f3" fmla="val 13716"/>
              <a:gd name="f4" fmla="val 6479502"/>
              <a:gd name="f5" fmla="val 13715"/>
              <a:gd name="f6" fmla="val 6465787"/>
              <a:gd name="f7" fmla="*/ f0 1 13716"/>
              <a:gd name="f8" fmla="*/ f1 1 6479502"/>
              <a:gd name="f9" fmla="val f2"/>
              <a:gd name="f10" fmla="val f3"/>
              <a:gd name="f11" fmla="val f4"/>
              <a:gd name="f12" fmla="+- f11 0 f9"/>
              <a:gd name="f13" fmla="+- f10 0 f9"/>
              <a:gd name="f14" fmla="*/ f13 1 13716"/>
              <a:gd name="f15" fmla="*/ f12 1 6479502"/>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13716" h="6479502">
                <a:moveTo>
                  <a:pt x="f2" y="f3"/>
                </a:moveTo>
                <a:lnTo>
                  <a:pt x="f3" y="f2"/>
                </a:lnTo>
                <a:lnTo>
                  <a:pt x="f5" y="f6"/>
                </a:lnTo>
                <a:lnTo>
                  <a:pt x="f2" y="f4"/>
                </a:lnTo>
                <a:close/>
              </a:path>
            </a:pathLst>
          </a:custGeom>
          <a:solidFill>
            <a:srgbClr val="CBAF22"/>
          </a:solidFill>
          <a:ln cap="flat">
            <a:noFill/>
            <a:prstDash val="solid"/>
          </a:ln>
        </p:spPr>
        <p:txBody>
          <a:bodyPr lIns="0" tIns="0" rIns="0" bIns="0"/>
          <a:lstStyle/>
          <a:p>
            <a:endParaRPr lang="nl-NL"/>
          </a:p>
        </p:txBody>
      </p:sp>
      <p:sp>
        <p:nvSpPr>
          <p:cNvPr id="23" name="Rectangle 95"/>
          <p:cNvSpPr/>
          <p:nvPr/>
        </p:nvSpPr>
        <p:spPr>
          <a:xfrm rot="2700006">
            <a:off x="9088830" y="-953748"/>
            <a:ext cx="13716" cy="6479502"/>
          </a:xfrm>
          <a:custGeom>
            <a:avLst/>
            <a:gdLst>
              <a:gd name="f0" fmla="val w"/>
              <a:gd name="f1" fmla="val h"/>
              <a:gd name="f2" fmla="val 0"/>
              <a:gd name="f3" fmla="val 13717"/>
              <a:gd name="f4" fmla="val 6479503"/>
              <a:gd name="f5" fmla="val 13716"/>
              <a:gd name="f6" fmla="val 6465787"/>
              <a:gd name="f7" fmla="val 1"/>
              <a:gd name="f8" fmla="*/ f0 1 13717"/>
              <a:gd name="f9" fmla="*/ f1 1 6479503"/>
              <a:gd name="f10" fmla="val f2"/>
              <a:gd name="f11" fmla="val f3"/>
              <a:gd name="f12" fmla="val f4"/>
              <a:gd name="f13" fmla="+- f12 0 f10"/>
              <a:gd name="f14" fmla="+- f11 0 f10"/>
              <a:gd name="f15" fmla="*/ f14 1 13717"/>
              <a:gd name="f16" fmla="*/ f13 1 6479503"/>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3717" h="6479503">
                <a:moveTo>
                  <a:pt x="f3" y="f2"/>
                </a:moveTo>
                <a:lnTo>
                  <a:pt x="f5" y="f6"/>
                </a:lnTo>
                <a:lnTo>
                  <a:pt x="f2" y="f4"/>
                </a:lnTo>
                <a:lnTo>
                  <a:pt x="f7" y="f3"/>
                </a:lnTo>
                <a:close/>
              </a:path>
            </a:pathLst>
          </a:custGeom>
          <a:solidFill>
            <a:srgbClr val="CBAF22"/>
          </a:solidFill>
          <a:ln cap="flat">
            <a:noFill/>
            <a:prstDash val="solid"/>
          </a:ln>
        </p:spPr>
        <p:txBody>
          <a:bodyPr lIns="0" tIns="0" rIns="0" bIns="0"/>
          <a:lstStyle/>
          <a:p>
            <a:endParaRPr lang="nl-NL"/>
          </a:p>
        </p:txBody>
      </p:sp>
      <p:sp>
        <p:nvSpPr>
          <p:cNvPr id="24" name="Rectangle 96"/>
          <p:cNvSpPr/>
          <p:nvPr/>
        </p:nvSpPr>
        <p:spPr>
          <a:xfrm rot="2700006">
            <a:off x="9912894" y="-907595"/>
            <a:ext cx="13716" cy="6425424"/>
          </a:xfrm>
          <a:custGeom>
            <a:avLst/>
            <a:gdLst>
              <a:gd name="f0" fmla="val w"/>
              <a:gd name="f1" fmla="val h"/>
              <a:gd name="f2" fmla="val 0"/>
              <a:gd name="f3" fmla="val 13716"/>
              <a:gd name="f4" fmla="val 6425429"/>
              <a:gd name="f5" fmla="val 13717"/>
              <a:gd name="f6" fmla="val 6411713"/>
              <a:gd name="f7" fmla="*/ f0 1 13716"/>
              <a:gd name="f8" fmla="*/ f1 1 6425429"/>
              <a:gd name="f9" fmla="val f2"/>
              <a:gd name="f10" fmla="val f3"/>
              <a:gd name="f11" fmla="val f4"/>
              <a:gd name="f12" fmla="+- f11 0 f9"/>
              <a:gd name="f13" fmla="+- f10 0 f9"/>
              <a:gd name="f14" fmla="*/ f13 1 13716"/>
              <a:gd name="f15" fmla="*/ f12 1 642542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13716" h="6425429">
                <a:moveTo>
                  <a:pt x="f2" y="f2"/>
                </a:moveTo>
                <a:lnTo>
                  <a:pt x="f3" y="f5"/>
                </a:lnTo>
                <a:lnTo>
                  <a:pt x="f3" y="f6"/>
                </a:lnTo>
                <a:lnTo>
                  <a:pt x="f2" y="f4"/>
                </a:lnTo>
                <a:close/>
              </a:path>
            </a:pathLst>
          </a:custGeom>
          <a:solidFill>
            <a:srgbClr val="CBAF22"/>
          </a:solidFill>
          <a:ln cap="flat">
            <a:noFill/>
            <a:prstDash val="solid"/>
          </a:ln>
        </p:spPr>
        <p:txBody>
          <a:bodyPr lIns="0" tIns="0" rIns="0" bIns="0"/>
          <a:lstStyle/>
          <a:p>
            <a:endParaRPr lang="nl-NL"/>
          </a:p>
        </p:txBody>
      </p:sp>
      <p:sp>
        <p:nvSpPr>
          <p:cNvPr id="25" name="Rectangle 97"/>
          <p:cNvSpPr/>
          <p:nvPr/>
        </p:nvSpPr>
        <p:spPr>
          <a:xfrm rot="2700006">
            <a:off x="10334492" y="110222"/>
            <a:ext cx="13716" cy="5232983"/>
          </a:xfrm>
          <a:custGeom>
            <a:avLst/>
            <a:gdLst>
              <a:gd name="f0" fmla="val w"/>
              <a:gd name="f1" fmla="val h"/>
              <a:gd name="f2" fmla="val 0"/>
              <a:gd name="f3" fmla="val 13717"/>
              <a:gd name="f4" fmla="val 5232981"/>
              <a:gd name="f5" fmla="val 13716"/>
              <a:gd name="f6" fmla="val 5219264"/>
              <a:gd name="f7" fmla="val 1"/>
              <a:gd name="f8" fmla="*/ f0 1 13717"/>
              <a:gd name="f9" fmla="*/ f1 1 5232981"/>
              <a:gd name="f10" fmla="val f2"/>
              <a:gd name="f11" fmla="val f3"/>
              <a:gd name="f12" fmla="val f4"/>
              <a:gd name="f13" fmla="+- f12 0 f10"/>
              <a:gd name="f14" fmla="+- f11 0 f10"/>
              <a:gd name="f15" fmla="*/ f14 1 13717"/>
              <a:gd name="f16" fmla="*/ f13 1 5232981"/>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3717" h="5232981">
                <a:moveTo>
                  <a:pt x="f2" y="f2"/>
                </a:moveTo>
                <a:lnTo>
                  <a:pt x="f3" y="f5"/>
                </a:lnTo>
                <a:lnTo>
                  <a:pt x="f3" y="f6"/>
                </a:lnTo>
                <a:lnTo>
                  <a:pt x="f7" y="f4"/>
                </a:lnTo>
                <a:close/>
              </a:path>
            </a:pathLst>
          </a:custGeom>
          <a:solidFill>
            <a:srgbClr val="CBAF22"/>
          </a:solidFill>
          <a:ln cap="flat">
            <a:noFill/>
            <a:prstDash val="solid"/>
          </a:ln>
        </p:spPr>
        <p:txBody>
          <a:bodyPr lIns="0" tIns="0" rIns="0" bIns="0"/>
          <a:lstStyle/>
          <a:p>
            <a:endParaRPr lang="nl-NL"/>
          </a:p>
        </p:txBody>
      </p:sp>
      <p:sp>
        <p:nvSpPr>
          <p:cNvPr id="26" name="Rectangle 98"/>
          <p:cNvSpPr/>
          <p:nvPr/>
        </p:nvSpPr>
        <p:spPr>
          <a:xfrm rot="2700006">
            <a:off x="10756087" y="1128040"/>
            <a:ext cx="13716" cy="4040532"/>
          </a:xfrm>
          <a:custGeom>
            <a:avLst/>
            <a:gdLst>
              <a:gd name="f0" fmla="val w"/>
              <a:gd name="f1" fmla="val h"/>
              <a:gd name="f2" fmla="val 0"/>
              <a:gd name="f3" fmla="val 13716"/>
              <a:gd name="f4" fmla="val 4040537"/>
              <a:gd name="f5" fmla="val 13715"/>
              <a:gd name="f6" fmla="val 4026822"/>
              <a:gd name="f7" fmla="val 1"/>
              <a:gd name="f8" fmla="*/ f0 1 13716"/>
              <a:gd name="f9" fmla="*/ f1 1 4040537"/>
              <a:gd name="f10" fmla="val f2"/>
              <a:gd name="f11" fmla="val f3"/>
              <a:gd name="f12" fmla="val f4"/>
              <a:gd name="f13" fmla="+- f12 0 f10"/>
              <a:gd name="f14" fmla="+- f11 0 f10"/>
              <a:gd name="f15" fmla="*/ f14 1 13716"/>
              <a:gd name="f16" fmla="*/ f13 1 4040537"/>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3716" h="4040537">
                <a:moveTo>
                  <a:pt x="f2" y="f2"/>
                </a:moveTo>
                <a:lnTo>
                  <a:pt x="f3" y="f3"/>
                </a:lnTo>
                <a:lnTo>
                  <a:pt x="f5" y="f6"/>
                </a:lnTo>
                <a:lnTo>
                  <a:pt x="f7" y="f4"/>
                </a:lnTo>
                <a:close/>
              </a:path>
            </a:pathLst>
          </a:custGeom>
          <a:solidFill>
            <a:srgbClr val="CBAF22"/>
          </a:solidFill>
          <a:ln cap="flat">
            <a:noFill/>
            <a:prstDash val="solid"/>
          </a:ln>
        </p:spPr>
        <p:txBody>
          <a:bodyPr lIns="0" tIns="0" rIns="0" bIns="0"/>
          <a:lstStyle/>
          <a:p>
            <a:endParaRPr lang="nl-NL"/>
          </a:p>
        </p:txBody>
      </p:sp>
      <p:sp>
        <p:nvSpPr>
          <p:cNvPr id="27" name="Rectangle 99"/>
          <p:cNvSpPr/>
          <p:nvPr/>
        </p:nvSpPr>
        <p:spPr>
          <a:xfrm rot="2700006">
            <a:off x="11177677" y="2145857"/>
            <a:ext cx="13716" cy="2848090"/>
          </a:xfrm>
          <a:custGeom>
            <a:avLst/>
            <a:gdLst>
              <a:gd name="f0" fmla="val w"/>
              <a:gd name="f1" fmla="val h"/>
              <a:gd name="f2" fmla="val 0"/>
              <a:gd name="f3" fmla="val 13716"/>
              <a:gd name="f4" fmla="val 2848091"/>
              <a:gd name="f5" fmla="val 13715"/>
              <a:gd name="f6" fmla="val 2834375"/>
              <a:gd name="f7" fmla="*/ f0 1 13716"/>
              <a:gd name="f8" fmla="*/ f1 1 2848091"/>
              <a:gd name="f9" fmla="val f2"/>
              <a:gd name="f10" fmla="val f3"/>
              <a:gd name="f11" fmla="val f4"/>
              <a:gd name="f12" fmla="+- f11 0 f9"/>
              <a:gd name="f13" fmla="+- f10 0 f9"/>
              <a:gd name="f14" fmla="*/ f13 1 13716"/>
              <a:gd name="f15" fmla="*/ f12 1 2848091"/>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13716" h="2848091">
                <a:moveTo>
                  <a:pt x="f2" y="f2"/>
                </a:moveTo>
                <a:lnTo>
                  <a:pt x="f3" y="f3"/>
                </a:lnTo>
                <a:lnTo>
                  <a:pt x="f5" y="f6"/>
                </a:lnTo>
                <a:lnTo>
                  <a:pt x="f2" y="f4"/>
                </a:lnTo>
                <a:close/>
              </a:path>
            </a:pathLst>
          </a:custGeom>
          <a:solidFill>
            <a:srgbClr val="CBAF22"/>
          </a:solidFill>
          <a:ln cap="flat">
            <a:noFill/>
            <a:prstDash val="solid"/>
          </a:ln>
        </p:spPr>
        <p:txBody>
          <a:bodyPr lIns="0" tIns="0" rIns="0" bIns="0"/>
          <a:lstStyle/>
          <a:p>
            <a:endParaRPr lang="nl-NL"/>
          </a:p>
        </p:txBody>
      </p:sp>
      <p:sp>
        <p:nvSpPr>
          <p:cNvPr id="28" name="Rectangle 100"/>
          <p:cNvSpPr/>
          <p:nvPr/>
        </p:nvSpPr>
        <p:spPr>
          <a:xfrm rot="2700006">
            <a:off x="11599276" y="3163670"/>
            <a:ext cx="13716" cy="1655640"/>
          </a:xfrm>
          <a:custGeom>
            <a:avLst/>
            <a:gdLst>
              <a:gd name="f0" fmla="val w"/>
              <a:gd name="f1" fmla="val h"/>
              <a:gd name="f2" fmla="val 0"/>
              <a:gd name="f3" fmla="val 13715"/>
              <a:gd name="f4" fmla="val 1655644"/>
              <a:gd name="f5" fmla="val 13716"/>
              <a:gd name="f6" fmla="val 1641929"/>
              <a:gd name="f7" fmla="*/ f0 1 13715"/>
              <a:gd name="f8" fmla="*/ f1 1 1655644"/>
              <a:gd name="f9" fmla="val f2"/>
              <a:gd name="f10" fmla="val f3"/>
              <a:gd name="f11" fmla="val f4"/>
              <a:gd name="f12" fmla="+- f11 0 f9"/>
              <a:gd name="f13" fmla="+- f10 0 f9"/>
              <a:gd name="f14" fmla="*/ f13 1 13715"/>
              <a:gd name="f15" fmla="*/ f12 1 1655644"/>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13715" h="1655644">
                <a:moveTo>
                  <a:pt x="f2" y="f2"/>
                </a:moveTo>
                <a:lnTo>
                  <a:pt x="f3" y="f5"/>
                </a:lnTo>
                <a:lnTo>
                  <a:pt x="f3" y="f6"/>
                </a:lnTo>
                <a:lnTo>
                  <a:pt x="f2" y="f4"/>
                </a:lnTo>
                <a:close/>
              </a:path>
            </a:pathLst>
          </a:custGeom>
          <a:solidFill>
            <a:srgbClr val="CBAF22"/>
          </a:solidFill>
          <a:ln cap="flat">
            <a:noFill/>
            <a:prstDash val="solid"/>
          </a:ln>
        </p:spPr>
        <p:txBody>
          <a:bodyPr lIns="0" tIns="0" rIns="0" bIns="0"/>
          <a:lstStyle/>
          <a:p>
            <a:endParaRPr lang="nl-NL"/>
          </a:p>
        </p:txBody>
      </p:sp>
      <p:sp>
        <p:nvSpPr>
          <p:cNvPr id="29" name="Rectangle 101"/>
          <p:cNvSpPr/>
          <p:nvPr/>
        </p:nvSpPr>
        <p:spPr>
          <a:xfrm rot="2700006">
            <a:off x="12020863" y="4181495"/>
            <a:ext cx="13716" cy="463189"/>
          </a:xfrm>
          <a:custGeom>
            <a:avLst/>
            <a:gdLst>
              <a:gd name="f0" fmla="val w"/>
              <a:gd name="f1" fmla="val h"/>
              <a:gd name="f2" fmla="val 0"/>
              <a:gd name="f3" fmla="val 13715"/>
              <a:gd name="f4" fmla="val 463189"/>
              <a:gd name="f5" fmla="val 1"/>
              <a:gd name="f6" fmla="val 13716"/>
              <a:gd name="f7" fmla="val 449474"/>
              <a:gd name="f8" fmla="*/ f0 1 13715"/>
              <a:gd name="f9" fmla="*/ f1 1 463189"/>
              <a:gd name="f10" fmla="val f2"/>
              <a:gd name="f11" fmla="val f3"/>
              <a:gd name="f12" fmla="val f4"/>
              <a:gd name="f13" fmla="+- f12 0 f10"/>
              <a:gd name="f14" fmla="+- f11 0 f10"/>
              <a:gd name="f15" fmla="*/ f14 1 13715"/>
              <a:gd name="f16" fmla="*/ f13 1 463189"/>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3715" h="463189">
                <a:moveTo>
                  <a:pt x="f5" y="f2"/>
                </a:moveTo>
                <a:lnTo>
                  <a:pt x="f3" y="f6"/>
                </a:lnTo>
                <a:lnTo>
                  <a:pt x="f3" y="f7"/>
                </a:lnTo>
                <a:lnTo>
                  <a:pt x="f2" y="f4"/>
                </a:lnTo>
                <a:close/>
              </a:path>
            </a:pathLst>
          </a:custGeom>
          <a:solidFill>
            <a:srgbClr val="CBAF22"/>
          </a:solidFill>
          <a:ln cap="flat">
            <a:noFill/>
            <a:prstDash val="solid"/>
          </a:ln>
        </p:spPr>
        <p:txBody>
          <a:bodyPr lIns="0" tIns="0" rIns="0" bIns="0"/>
          <a:lstStyle/>
          <a:p>
            <a:endParaRPr lang="nl-NL"/>
          </a:p>
        </p:txBody>
      </p:sp>
      <p:sp>
        <p:nvSpPr>
          <p:cNvPr id="30" name="Rectangle 102"/>
          <p:cNvSpPr/>
          <p:nvPr/>
        </p:nvSpPr>
        <p:spPr>
          <a:xfrm rot="2700006">
            <a:off x="203283" y="-93898"/>
            <a:ext cx="13716" cy="608066"/>
          </a:xfrm>
          <a:custGeom>
            <a:avLst/>
            <a:gdLst>
              <a:gd name="f0" fmla="val w"/>
              <a:gd name="f1" fmla="val h"/>
              <a:gd name="f2" fmla="val 0"/>
              <a:gd name="f3" fmla="val 13716"/>
              <a:gd name="f4" fmla="val 608068"/>
              <a:gd name="f5" fmla="val 594352"/>
              <a:gd name="f6" fmla="*/ f0 1 13716"/>
              <a:gd name="f7" fmla="*/ f1 1 608068"/>
              <a:gd name="f8" fmla="val f2"/>
              <a:gd name="f9" fmla="val f3"/>
              <a:gd name="f10" fmla="val f4"/>
              <a:gd name="f11" fmla="+- f10 0 f8"/>
              <a:gd name="f12" fmla="+- f9 0 f8"/>
              <a:gd name="f13" fmla="*/ f12 1 13716"/>
              <a:gd name="f14" fmla="*/ f11 1 60806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3716" h="608068">
                <a:moveTo>
                  <a:pt x="f2" y="f3"/>
                </a:moveTo>
                <a:lnTo>
                  <a:pt x="f3" y="f2"/>
                </a:lnTo>
                <a:lnTo>
                  <a:pt x="f3" y="f4"/>
                </a:lnTo>
                <a:lnTo>
                  <a:pt x="f2" y="f5"/>
                </a:lnTo>
                <a:close/>
              </a:path>
            </a:pathLst>
          </a:custGeom>
          <a:solidFill>
            <a:srgbClr val="CBAF22"/>
          </a:solidFill>
          <a:ln cap="flat">
            <a:noFill/>
            <a:prstDash val="solid"/>
          </a:ln>
        </p:spPr>
        <p:txBody>
          <a:bodyPr lIns="0" tIns="0" rIns="0" bIns="0"/>
          <a:lstStyle/>
          <a:p>
            <a:endParaRPr lang="nl-NL"/>
          </a:p>
        </p:txBody>
      </p:sp>
      <p:sp>
        <p:nvSpPr>
          <p:cNvPr id="31" name="Rectangle 103"/>
          <p:cNvSpPr/>
          <p:nvPr/>
        </p:nvSpPr>
        <p:spPr>
          <a:xfrm rot="2700006">
            <a:off x="624869" y="-268524"/>
            <a:ext cx="13716" cy="1800517"/>
          </a:xfrm>
          <a:custGeom>
            <a:avLst/>
            <a:gdLst>
              <a:gd name="f0" fmla="val w"/>
              <a:gd name="f1" fmla="val h"/>
              <a:gd name="f2" fmla="val 0"/>
              <a:gd name="f3" fmla="val 13716"/>
              <a:gd name="f4" fmla="val 1800514"/>
              <a:gd name="f5" fmla="val 1786798"/>
              <a:gd name="f6" fmla="*/ f0 1 13716"/>
              <a:gd name="f7" fmla="*/ f1 1 1800514"/>
              <a:gd name="f8" fmla="val f2"/>
              <a:gd name="f9" fmla="val f3"/>
              <a:gd name="f10" fmla="val f4"/>
              <a:gd name="f11" fmla="+- f10 0 f8"/>
              <a:gd name="f12" fmla="+- f9 0 f8"/>
              <a:gd name="f13" fmla="*/ f12 1 13716"/>
              <a:gd name="f14" fmla="*/ f11 1 1800514"/>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3716" h="1800514">
                <a:moveTo>
                  <a:pt x="f2" y="f3"/>
                </a:moveTo>
                <a:lnTo>
                  <a:pt x="f3" y="f2"/>
                </a:lnTo>
                <a:lnTo>
                  <a:pt x="f3" y="f4"/>
                </a:lnTo>
                <a:lnTo>
                  <a:pt x="f2" y="f5"/>
                </a:lnTo>
                <a:close/>
              </a:path>
            </a:pathLst>
          </a:custGeom>
          <a:solidFill>
            <a:srgbClr val="CBAF22"/>
          </a:solidFill>
          <a:ln cap="flat">
            <a:noFill/>
            <a:prstDash val="solid"/>
          </a:ln>
        </p:spPr>
        <p:txBody>
          <a:bodyPr lIns="0" tIns="0" rIns="0" bIns="0"/>
          <a:lstStyle/>
          <a:p>
            <a:endParaRPr lang="nl-NL"/>
          </a:p>
        </p:txBody>
      </p:sp>
      <p:sp>
        <p:nvSpPr>
          <p:cNvPr id="32" name="Rectangle 104"/>
          <p:cNvSpPr/>
          <p:nvPr/>
        </p:nvSpPr>
        <p:spPr>
          <a:xfrm rot="2700006">
            <a:off x="1046466" y="-443155"/>
            <a:ext cx="13716" cy="2992959"/>
          </a:xfrm>
          <a:custGeom>
            <a:avLst/>
            <a:gdLst>
              <a:gd name="f0" fmla="val w"/>
              <a:gd name="f1" fmla="val h"/>
              <a:gd name="f2" fmla="val 0"/>
              <a:gd name="f3" fmla="val 13716"/>
              <a:gd name="f4" fmla="val 2992958"/>
              <a:gd name="f5" fmla="val 2979242"/>
              <a:gd name="f6" fmla="*/ f0 1 13716"/>
              <a:gd name="f7" fmla="*/ f1 1 2992958"/>
              <a:gd name="f8" fmla="val f2"/>
              <a:gd name="f9" fmla="val f3"/>
              <a:gd name="f10" fmla="val f4"/>
              <a:gd name="f11" fmla="+- f10 0 f8"/>
              <a:gd name="f12" fmla="+- f9 0 f8"/>
              <a:gd name="f13" fmla="*/ f12 1 13716"/>
              <a:gd name="f14" fmla="*/ f11 1 299295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3716" h="2992958">
                <a:moveTo>
                  <a:pt x="f2" y="f3"/>
                </a:moveTo>
                <a:lnTo>
                  <a:pt x="f3" y="f2"/>
                </a:lnTo>
                <a:lnTo>
                  <a:pt x="f3" y="f4"/>
                </a:lnTo>
                <a:lnTo>
                  <a:pt x="f2" y="f5"/>
                </a:lnTo>
                <a:close/>
              </a:path>
            </a:pathLst>
          </a:custGeom>
          <a:solidFill>
            <a:srgbClr val="CBAF22"/>
          </a:solidFill>
          <a:ln cap="flat">
            <a:noFill/>
            <a:prstDash val="solid"/>
          </a:ln>
        </p:spPr>
        <p:txBody>
          <a:bodyPr lIns="0" tIns="0" rIns="0" bIns="0"/>
          <a:lstStyle/>
          <a:p>
            <a:endParaRPr lang="nl-NL"/>
          </a:p>
        </p:txBody>
      </p:sp>
      <p:sp>
        <p:nvSpPr>
          <p:cNvPr id="33" name="Rectangle 105"/>
          <p:cNvSpPr/>
          <p:nvPr/>
        </p:nvSpPr>
        <p:spPr>
          <a:xfrm rot="2700006">
            <a:off x="1468062" y="-617785"/>
            <a:ext cx="13716" cy="4185400"/>
          </a:xfrm>
          <a:custGeom>
            <a:avLst/>
            <a:gdLst>
              <a:gd name="f0" fmla="val w"/>
              <a:gd name="f1" fmla="val h"/>
              <a:gd name="f2" fmla="val 0"/>
              <a:gd name="f3" fmla="val 13716"/>
              <a:gd name="f4" fmla="val 4185404"/>
              <a:gd name="f5" fmla="val 4171688"/>
              <a:gd name="f6" fmla="*/ f0 1 13716"/>
              <a:gd name="f7" fmla="*/ f1 1 4185404"/>
              <a:gd name="f8" fmla="val f2"/>
              <a:gd name="f9" fmla="val f3"/>
              <a:gd name="f10" fmla="val f4"/>
              <a:gd name="f11" fmla="+- f10 0 f8"/>
              <a:gd name="f12" fmla="+- f9 0 f8"/>
              <a:gd name="f13" fmla="*/ f12 1 13716"/>
              <a:gd name="f14" fmla="*/ f11 1 4185404"/>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3716" h="4185404">
                <a:moveTo>
                  <a:pt x="f2" y="f3"/>
                </a:moveTo>
                <a:lnTo>
                  <a:pt x="f3" y="f2"/>
                </a:lnTo>
                <a:lnTo>
                  <a:pt x="f3" y="f4"/>
                </a:lnTo>
                <a:lnTo>
                  <a:pt x="f2" y="f5"/>
                </a:lnTo>
                <a:close/>
              </a:path>
            </a:pathLst>
          </a:custGeom>
          <a:solidFill>
            <a:srgbClr val="CBAF22"/>
          </a:solidFill>
          <a:ln cap="flat">
            <a:noFill/>
            <a:prstDash val="solid"/>
          </a:ln>
        </p:spPr>
        <p:txBody>
          <a:bodyPr lIns="0" tIns="0" rIns="0" bIns="0"/>
          <a:lstStyle/>
          <a:p>
            <a:endParaRPr lang="nl-NL"/>
          </a:p>
        </p:txBody>
      </p:sp>
      <p:sp>
        <p:nvSpPr>
          <p:cNvPr id="34" name="Rectangle 106"/>
          <p:cNvSpPr/>
          <p:nvPr/>
        </p:nvSpPr>
        <p:spPr>
          <a:xfrm rot="2700006">
            <a:off x="1889650" y="-792411"/>
            <a:ext cx="13716" cy="5377851"/>
          </a:xfrm>
          <a:custGeom>
            <a:avLst/>
            <a:gdLst>
              <a:gd name="f0" fmla="val w"/>
              <a:gd name="f1" fmla="val h"/>
              <a:gd name="f2" fmla="val 0"/>
              <a:gd name="f3" fmla="val 13716"/>
              <a:gd name="f4" fmla="val 5377849"/>
              <a:gd name="f5" fmla="val 5364133"/>
              <a:gd name="f6" fmla="*/ f0 1 13716"/>
              <a:gd name="f7" fmla="*/ f1 1 5377849"/>
              <a:gd name="f8" fmla="val f2"/>
              <a:gd name="f9" fmla="val f3"/>
              <a:gd name="f10" fmla="val f4"/>
              <a:gd name="f11" fmla="+- f10 0 f8"/>
              <a:gd name="f12" fmla="+- f9 0 f8"/>
              <a:gd name="f13" fmla="*/ f12 1 13716"/>
              <a:gd name="f14" fmla="*/ f11 1 537784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3716" h="5377849">
                <a:moveTo>
                  <a:pt x="f2" y="f3"/>
                </a:moveTo>
                <a:lnTo>
                  <a:pt x="f3" y="f2"/>
                </a:lnTo>
                <a:lnTo>
                  <a:pt x="f3" y="f4"/>
                </a:lnTo>
                <a:lnTo>
                  <a:pt x="f2" y="f5"/>
                </a:lnTo>
                <a:close/>
              </a:path>
            </a:pathLst>
          </a:custGeom>
          <a:solidFill>
            <a:srgbClr val="CBAF22"/>
          </a:solidFill>
          <a:ln cap="flat">
            <a:noFill/>
            <a:prstDash val="solid"/>
          </a:ln>
        </p:spPr>
        <p:txBody>
          <a:bodyPr lIns="0" tIns="0" rIns="0" bIns="0"/>
          <a:lstStyle/>
          <a:p>
            <a:endParaRPr lang="nl-NL"/>
          </a:p>
        </p:txBody>
      </p:sp>
      <p:sp>
        <p:nvSpPr>
          <p:cNvPr id="35" name="Rectangle 148"/>
          <p:cNvSpPr/>
          <p:nvPr/>
        </p:nvSpPr>
        <p:spPr>
          <a:xfrm rot="18899994" flipV="1">
            <a:off x="2070571" y="-450206"/>
            <a:ext cx="13716" cy="5889568"/>
          </a:xfrm>
          <a:custGeom>
            <a:avLst/>
            <a:gdLst>
              <a:gd name="f0" fmla="val w"/>
              <a:gd name="f1" fmla="val h"/>
              <a:gd name="f2" fmla="val 0"/>
              <a:gd name="f3" fmla="val 13716"/>
              <a:gd name="f4" fmla="val 5889566"/>
              <a:gd name="f5" fmla="val 5875850"/>
              <a:gd name="f6" fmla="*/ f0 1 13716"/>
              <a:gd name="f7" fmla="*/ f1 1 5889566"/>
              <a:gd name="f8" fmla="val f2"/>
              <a:gd name="f9" fmla="val f3"/>
              <a:gd name="f10" fmla="val f4"/>
              <a:gd name="f11" fmla="+- f10 0 f8"/>
              <a:gd name="f12" fmla="+- f9 0 f8"/>
              <a:gd name="f13" fmla="*/ f12 1 13716"/>
              <a:gd name="f14" fmla="*/ f11 1 5889566"/>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3716" h="5889566">
                <a:moveTo>
                  <a:pt x="f3" y="f4"/>
                </a:moveTo>
                <a:lnTo>
                  <a:pt x="f3" y="f2"/>
                </a:lnTo>
                <a:lnTo>
                  <a:pt x="f2" y="f3"/>
                </a:lnTo>
                <a:lnTo>
                  <a:pt x="f2" y="f5"/>
                </a:lnTo>
                <a:close/>
              </a:path>
            </a:pathLst>
          </a:custGeom>
          <a:solidFill>
            <a:srgbClr val="CBAF22"/>
          </a:solidFill>
          <a:ln cap="flat">
            <a:noFill/>
            <a:prstDash val="solid"/>
          </a:ln>
        </p:spPr>
        <p:txBody>
          <a:bodyPr lIns="0" tIns="0" rIns="0" bIns="0"/>
          <a:lstStyle/>
          <a:p>
            <a:endParaRPr lang="nl-NL"/>
          </a:p>
        </p:txBody>
      </p:sp>
      <p:sp>
        <p:nvSpPr>
          <p:cNvPr id="36" name="Rectangle 323"/>
          <p:cNvSpPr/>
          <p:nvPr/>
        </p:nvSpPr>
        <p:spPr>
          <a:xfrm rot="18899994" flipV="1">
            <a:off x="1648971" y="567605"/>
            <a:ext cx="13716" cy="4697117"/>
          </a:xfrm>
          <a:custGeom>
            <a:avLst/>
            <a:gdLst>
              <a:gd name="f0" fmla="val w"/>
              <a:gd name="f1" fmla="val h"/>
              <a:gd name="f2" fmla="val 0"/>
              <a:gd name="f3" fmla="val 13716"/>
              <a:gd name="f4" fmla="val 4697119"/>
              <a:gd name="f5" fmla="val 4683403"/>
              <a:gd name="f6" fmla="*/ f0 1 13716"/>
              <a:gd name="f7" fmla="*/ f1 1 4697119"/>
              <a:gd name="f8" fmla="val f2"/>
              <a:gd name="f9" fmla="val f3"/>
              <a:gd name="f10" fmla="val f4"/>
              <a:gd name="f11" fmla="+- f10 0 f8"/>
              <a:gd name="f12" fmla="+- f9 0 f8"/>
              <a:gd name="f13" fmla="*/ f12 1 13716"/>
              <a:gd name="f14" fmla="*/ f11 1 46971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3716" h="4697119">
                <a:moveTo>
                  <a:pt x="f3" y="f4"/>
                </a:moveTo>
                <a:lnTo>
                  <a:pt x="f3" y="f2"/>
                </a:lnTo>
                <a:lnTo>
                  <a:pt x="f2" y="f3"/>
                </a:lnTo>
                <a:lnTo>
                  <a:pt x="f2" y="f5"/>
                </a:lnTo>
                <a:close/>
              </a:path>
            </a:pathLst>
          </a:custGeom>
          <a:solidFill>
            <a:srgbClr val="CBAF22"/>
          </a:solidFill>
          <a:ln cap="flat">
            <a:noFill/>
            <a:prstDash val="solid"/>
          </a:ln>
        </p:spPr>
        <p:txBody>
          <a:bodyPr lIns="0" tIns="0" rIns="0" bIns="0"/>
          <a:lstStyle/>
          <a:p>
            <a:endParaRPr lang="nl-NL"/>
          </a:p>
        </p:txBody>
      </p:sp>
      <p:sp>
        <p:nvSpPr>
          <p:cNvPr id="37" name="Rectangle 324"/>
          <p:cNvSpPr/>
          <p:nvPr/>
        </p:nvSpPr>
        <p:spPr>
          <a:xfrm rot="18899994" flipV="1">
            <a:off x="1227380" y="1585424"/>
            <a:ext cx="13716" cy="3504675"/>
          </a:xfrm>
          <a:custGeom>
            <a:avLst/>
            <a:gdLst>
              <a:gd name="f0" fmla="val w"/>
              <a:gd name="f1" fmla="val h"/>
              <a:gd name="f2" fmla="val 0"/>
              <a:gd name="f3" fmla="val 13716"/>
              <a:gd name="f4" fmla="val 3504674"/>
              <a:gd name="f5" fmla="val 3490958"/>
              <a:gd name="f6" fmla="*/ f0 1 13716"/>
              <a:gd name="f7" fmla="*/ f1 1 3504674"/>
              <a:gd name="f8" fmla="val f2"/>
              <a:gd name="f9" fmla="val f3"/>
              <a:gd name="f10" fmla="val f4"/>
              <a:gd name="f11" fmla="+- f10 0 f8"/>
              <a:gd name="f12" fmla="+- f9 0 f8"/>
              <a:gd name="f13" fmla="*/ f12 1 13716"/>
              <a:gd name="f14" fmla="*/ f11 1 3504674"/>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3716" h="3504674">
                <a:moveTo>
                  <a:pt x="f3" y="f4"/>
                </a:moveTo>
                <a:lnTo>
                  <a:pt x="f3" y="f2"/>
                </a:lnTo>
                <a:lnTo>
                  <a:pt x="f2" y="f3"/>
                </a:lnTo>
                <a:lnTo>
                  <a:pt x="f2" y="f5"/>
                </a:lnTo>
                <a:close/>
              </a:path>
            </a:pathLst>
          </a:custGeom>
          <a:solidFill>
            <a:srgbClr val="CBAF22"/>
          </a:solidFill>
          <a:ln cap="flat">
            <a:noFill/>
            <a:prstDash val="solid"/>
          </a:ln>
        </p:spPr>
        <p:txBody>
          <a:bodyPr lIns="0" tIns="0" rIns="0" bIns="0"/>
          <a:lstStyle/>
          <a:p>
            <a:endParaRPr lang="nl-NL"/>
          </a:p>
        </p:txBody>
      </p:sp>
      <p:sp>
        <p:nvSpPr>
          <p:cNvPr id="38" name="Rectangle 325"/>
          <p:cNvSpPr/>
          <p:nvPr/>
        </p:nvSpPr>
        <p:spPr>
          <a:xfrm rot="18899994" flipV="1">
            <a:off x="805787" y="2603242"/>
            <a:ext cx="13716" cy="2312224"/>
          </a:xfrm>
          <a:custGeom>
            <a:avLst/>
            <a:gdLst>
              <a:gd name="f0" fmla="val w"/>
              <a:gd name="f1" fmla="val h"/>
              <a:gd name="f2" fmla="val 0"/>
              <a:gd name="f3" fmla="val 13716"/>
              <a:gd name="f4" fmla="val 2312226"/>
              <a:gd name="f5" fmla="val 2298510"/>
              <a:gd name="f6" fmla="*/ f0 1 13716"/>
              <a:gd name="f7" fmla="*/ f1 1 2312226"/>
              <a:gd name="f8" fmla="val f2"/>
              <a:gd name="f9" fmla="val f3"/>
              <a:gd name="f10" fmla="val f4"/>
              <a:gd name="f11" fmla="+- f10 0 f8"/>
              <a:gd name="f12" fmla="+- f9 0 f8"/>
              <a:gd name="f13" fmla="*/ f12 1 13716"/>
              <a:gd name="f14" fmla="*/ f11 1 2312226"/>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3716" h="2312226">
                <a:moveTo>
                  <a:pt x="f3" y="f4"/>
                </a:moveTo>
                <a:lnTo>
                  <a:pt x="f3" y="f2"/>
                </a:lnTo>
                <a:lnTo>
                  <a:pt x="f2" y="f3"/>
                </a:lnTo>
                <a:lnTo>
                  <a:pt x="f2" y="f5"/>
                </a:lnTo>
                <a:close/>
              </a:path>
            </a:pathLst>
          </a:custGeom>
          <a:solidFill>
            <a:srgbClr val="CBAF22"/>
          </a:solidFill>
          <a:ln cap="flat">
            <a:noFill/>
            <a:prstDash val="solid"/>
          </a:ln>
        </p:spPr>
        <p:txBody>
          <a:bodyPr lIns="0" tIns="0" rIns="0" bIns="0"/>
          <a:lstStyle/>
          <a:p>
            <a:endParaRPr lang="nl-NL"/>
          </a:p>
        </p:txBody>
      </p:sp>
      <p:sp>
        <p:nvSpPr>
          <p:cNvPr id="39" name="Rectangle 326"/>
          <p:cNvSpPr/>
          <p:nvPr/>
        </p:nvSpPr>
        <p:spPr>
          <a:xfrm rot="18899994" flipV="1">
            <a:off x="384197" y="3621059"/>
            <a:ext cx="13716" cy="1119783"/>
          </a:xfrm>
          <a:custGeom>
            <a:avLst/>
            <a:gdLst>
              <a:gd name="f0" fmla="val w"/>
              <a:gd name="f1" fmla="val h"/>
              <a:gd name="f2" fmla="val 0"/>
              <a:gd name="f3" fmla="val 13716"/>
              <a:gd name="f4" fmla="val 1119782"/>
              <a:gd name="f5" fmla="val 1106066"/>
              <a:gd name="f6" fmla="*/ f0 1 13716"/>
              <a:gd name="f7" fmla="*/ f1 1 1119782"/>
              <a:gd name="f8" fmla="val f2"/>
              <a:gd name="f9" fmla="val f3"/>
              <a:gd name="f10" fmla="val f4"/>
              <a:gd name="f11" fmla="+- f10 0 f8"/>
              <a:gd name="f12" fmla="+- f9 0 f8"/>
              <a:gd name="f13" fmla="*/ f12 1 13716"/>
              <a:gd name="f14" fmla="*/ f11 1 1119782"/>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3716" h="1119782">
                <a:moveTo>
                  <a:pt x="f3" y="f4"/>
                </a:moveTo>
                <a:lnTo>
                  <a:pt x="f3" y="f2"/>
                </a:lnTo>
                <a:lnTo>
                  <a:pt x="f2" y="f3"/>
                </a:lnTo>
                <a:lnTo>
                  <a:pt x="f2" y="f5"/>
                </a:lnTo>
                <a:close/>
              </a:path>
            </a:pathLst>
          </a:custGeom>
          <a:solidFill>
            <a:srgbClr val="CBAF22"/>
          </a:solidFill>
          <a:ln cap="flat">
            <a:noFill/>
            <a:prstDash val="solid"/>
          </a:ln>
        </p:spPr>
        <p:txBody>
          <a:bodyPr lIns="0" tIns="0" rIns="0" bIns="0"/>
          <a:lstStyle/>
          <a:p>
            <a:endParaRPr lang="nl-NL"/>
          </a:p>
        </p:txBody>
      </p:sp>
      <p:sp>
        <p:nvSpPr>
          <p:cNvPr id="40" name="Rectangle 371"/>
          <p:cNvSpPr/>
          <p:nvPr/>
        </p:nvSpPr>
        <p:spPr>
          <a:xfrm rot="18899994" flipV="1">
            <a:off x="2705182" y="-953747"/>
            <a:ext cx="13716" cy="6479502"/>
          </a:xfrm>
          <a:custGeom>
            <a:avLst/>
            <a:gdLst>
              <a:gd name="f0" fmla="val w"/>
              <a:gd name="f1" fmla="val h"/>
              <a:gd name="f2" fmla="val 0"/>
              <a:gd name="f3" fmla="val 13716"/>
              <a:gd name="f4" fmla="val 6479500"/>
              <a:gd name="f5" fmla="val 6465784"/>
              <a:gd name="f6" fmla="*/ f0 1 13716"/>
              <a:gd name="f7" fmla="*/ f1 1 6479500"/>
              <a:gd name="f8" fmla="val f2"/>
              <a:gd name="f9" fmla="val f3"/>
              <a:gd name="f10" fmla="val f4"/>
              <a:gd name="f11" fmla="+- f10 0 f8"/>
              <a:gd name="f12" fmla="+- f9 0 f8"/>
              <a:gd name="f13" fmla="*/ f12 1 13716"/>
              <a:gd name="f14" fmla="*/ f11 1 647950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3716" h="6479500">
                <a:moveTo>
                  <a:pt x="f2" y="f4"/>
                </a:moveTo>
                <a:lnTo>
                  <a:pt x="f3" y="f5"/>
                </a:lnTo>
                <a:lnTo>
                  <a:pt x="f3" y="f2"/>
                </a:lnTo>
                <a:lnTo>
                  <a:pt x="f2" y="f3"/>
                </a:lnTo>
                <a:close/>
              </a:path>
            </a:pathLst>
          </a:custGeom>
          <a:solidFill>
            <a:srgbClr val="CBAF22"/>
          </a:solidFill>
          <a:ln cap="flat">
            <a:noFill/>
            <a:prstDash val="solid"/>
          </a:ln>
        </p:spPr>
        <p:txBody>
          <a:bodyPr lIns="0" tIns="0" rIns="0" bIns="0"/>
          <a:lstStyle/>
          <a:p>
            <a:endParaRPr lang="nl-NL"/>
          </a:p>
        </p:txBody>
      </p:sp>
      <p:sp>
        <p:nvSpPr>
          <p:cNvPr id="41" name="Rectangle 373"/>
          <p:cNvSpPr/>
          <p:nvPr/>
        </p:nvSpPr>
        <p:spPr>
          <a:xfrm rot="18899994" flipV="1">
            <a:off x="4391555" y="-953747"/>
            <a:ext cx="13716" cy="6479502"/>
          </a:xfrm>
          <a:custGeom>
            <a:avLst/>
            <a:gdLst>
              <a:gd name="f0" fmla="val w"/>
              <a:gd name="f1" fmla="val h"/>
              <a:gd name="f2" fmla="val 0"/>
              <a:gd name="f3" fmla="val 13716"/>
              <a:gd name="f4" fmla="val 6479500"/>
              <a:gd name="f5" fmla="val 6465784"/>
              <a:gd name="f6" fmla="val 13715"/>
              <a:gd name="f7" fmla="*/ f0 1 13716"/>
              <a:gd name="f8" fmla="*/ f1 1 6479500"/>
              <a:gd name="f9" fmla="val f2"/>
              <a:gd name="f10" fmla="val f3"/>
              <a:gd name="f11" fmla="val f4"/>
              <a:gd name="f12" fmla="+- f11 0 f9"/>
              <a:gd name="f13" fmla="+- f10 0 f9"/>
              <a:gd name="f14" fmla="*/ f13 1 13716"/>
              <a:gd name="f15" fmla="*/ f12 1 6479500"/>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13716" h="6479500">
                <a:moveTo>
                  <a:pt x="f2" y="f4"/>
                </a:moveTo>
                <a:lnTo>
                  <a:pt x="f3" y="f5"/>
                </a:lnTo>
                <a:lnTo>
                  <a:pt x="f3" y="f2"/>
                </a:lnTo>
                <a:lnTo>
                  <a:pt x="f2" y="f6"/>
                </a:lnTo>
                <a:close/>
              </a:path>
            </a:pathLst>
          </a:custGeom>
          <a:solidFill>
            <a:srgbClr val="CBAF22"/>
          </a:solidFill>
          <a:ln cap="flat">
            <a:noFill/>
            <a:prstDash val="solid"/>
          </a:ln>
        </p:spPr>
        <p:txBody>
          <a:bodyPr lIns="0" tIns="0" rIns="0" bIns="0"/>
          <a:lstStyle/>
          <a:p>
            <a:endParaRPr lang="nl-NL"/>
          </a:p>
        </p:txBody>
      </p:sp>
      <p:sp>
        <p:nvSpPr>
          <p:cNvPr id="42" name="Rectangle 375"/>
          <p:cNvSpPr/>
          <p:nvPr/>
        </p:nvSpPr>
        <p:spPr>
          <a:xfrm rot="18899994" flipV="1">
            <a:off x="6077928" y="-953747"/>
            <a:ext cx="13716" cy="6479502"/>
          </a:xfrm>
          <a:custGeom>
            <a:avLst/>
            <a:gdLst>
              <a:gd name="f0" fmla="val w"/>
              <a:gd name="f1" fmla="val h"/>
              <a:gd name="f2" fmla="val 0"/>
              <a:gd name="f3" fmla="val 13716"/>
              <a:gd name="f4" fmla="val 6479501"/>
              <a:gd name="f5" fmla="val 6465785"/>
              <a:gd name="f6" fmla="*/ f0 1 13716"/>
              <a:gd name="f7" fmla="*/ f1 1 6479501"/>
              <a:gd name="f8" fmla="val f2"/>
              <a:gd name="f9" fmla="val f3"/>
              <a:gd name="f10" fmla="val f4"/>
              <a:gd name="f11" fmla="+- f10 0 f8"/>
              <a:gd name="f12" fmla="+- f9 0 f8"/>
              <a:gd name="f13" fmla="*/ f12 1 13716"/>
              <a:gd name="f14" fmla="*/ f11 1 6479501"/>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3716" h="6479501">
                <a:moveTo>
                  <a:pt x="f2" y="f4"/>
                </a:moveTo>
                <a:lnTo>
                  <a:pt x="f3" y="f5"/>
                </a:lnTo>
                <a:lnTo>
                  <a:pt x="f3" y="f2"/>
                </a:lnTo>
                <a:lnTo>
                  <a:pt x="f2" y="f3"/>
                </a:lnTo>
                <a:close/>
              </a:path>
            </a:pathLst>
          </a:custGeom>
          <a:solidFill>
            <a:srgbClr val="CBAF22"/>
          </a:solidFill>
          <a:ln cap="flat">
            <a:noFill/>
            <a:prstDash val="solid"/>
          </a:ln>
        </p:spPr>
        <p:txBody>
          <a:bodyPr lIns="0" tIns="0" rIns="0" bIns="0"/>
          <a:lstStyle/>
          <a:p>
            <a:endParaRPr lang="nl-NL"/>
          </a:p>
        </p:txBody>
      </p:sp>
      <p:sp>
        <p:nvSpPr>
          <p:cNvPr id="43" name="Rectangle 376"/>
          <p:cNvSpPr/>
          <p:nvPr/>
        </p:nvSpPr>
        <p:spPr>
          <a:xfrm rot="18899994" flipV="1">
            <a:off x="6916269" y="-965452"/>
            <a:ext cx="13716" cy="6493218"/>
          </a:xfrm>
          <a:custGeom>
            <a:avLst/>
            <a:gdLst>
              <a:gd name="f0" fmla="val w"/>
              <a:gd name="f1" fmla="val h"/>
              <a:gd name="f2" fmla="val 0"/>
              <a:gd name="f3" fmla="val 13716"/>
              <a:gd name="f4" fmla="val 6493219"/>
              <a:gd name="f5" fmla="val 6479504"/>
              <a:gd name="f6" fmla="val 13717"/>
              <a:gd name="f7" fmla="*/ f0 1 13716"/>
              <a:gd name="f8" fmla="*/ f1 1 6493219"/>
              <a:gd name="f9" fmla="val f2"/>
              <a:gd name="f10" fmla="val f3"/>
              <a:gd name="f11" fmla="val f4"/>
              <a:gd name="f12" fmla="+- f11 0 f9"/>
              <a:gd name="f13" fmla="+- f10 0 f9"/>
              <a:gd name="f14" fmla="*/ f13 1 13716"/>
              <a:gd name="f15" fmla="*/ f12 1 649321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13716" h="6493219">
                <a:moveTo>
                  <a:pt x="f3" y="f5"/>
                </a:moveTo>
                <a:lnTo>
                  <a:pt x="f3" y="f2"/>
                </a:lnTo>
                <a:lnTo>
                  <a:pt x="f2" y="f6"/>
                </a:lnTo>
                <a:lnTo>
                  <a:pt x="f2" y="f4"/>
                </a:lnTo>
                <a:close/>
              </a:path>
            </a:pathLst>
          </a:custGeom>
          <a:solidFill>
            <a:srgbClr val="CBAF22"/>
          </a:solidFill>
          <a:ln cap="flat">
            <a:noFill/>
            <a:prstDash val="solid"/>
          </a:ln>
        </p:spPr>
        <p:txBody>
          <a:bodyPr lIns="0" tIns="0" rIns="0" bIns="0"/>
          <a:lstStyle/>
          <a:p>
            <a:endParaRPr lang="nl-NL"/>
          </a:p>
        </p:txBody>
      </p:sp>
      <p:sp>
        <p:nvSpPr>
          <p:cNvPr id="44" name="Rectangle 377"/>
          <p:cNvSpPr/>
          <p:nvPr/>
        </p:nvSpPr>
        <p:spPr>
          <a:xfrm rot="18899994" flipV="1">
            <a:off x="7759446" y="-965452"/>
            <a:ext cx="13716" cy="6493218"/>
          </a:xfrm>
          <a:custGeom>
            <a:avLst/>
            <a:gdLst>
              <a:gd name="f0" fmla="val w"/>
              <a:gd name="f1" fmla="val h"/>
              <a:gd name="f2" fmla="val 0"/>
              <a:gd name="f3" fmla="val 13717"/>
              <a:gd name="f4" fmla="val 6493219"/>
              <a:gd name="f5" fmla="val 13716"/>
              <a:gd name="f6" fmla="val 6479502"/>
              <a:gd name="f7" fmla="*/ f0 1 13717"/>
              <a:gd name="f8" fmla="*/ f1 1 6493219"/>
              <a:gd name="f9" fmla="val f2"/>
              <a:gd name="f10" fmla="val f3"/>
              <a:gd name="f11" fmla="val f4"/>
              <a:gd name="f12" fmla="+- f11 0 f9"/>
              <a:gd name="f13" fmla="+- f10 0 f9"/>
              <a:gd name="f14" fmla="*/ f13 1 13717"/>
              <a:gd name="f15" fmla="*/ f12 1 649321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13717" h="6493219">
                <a:moveTo>
                  <a:pt x="f2" y="f4"/>
                </a:moveTo>
                <a:lnTo>
                  <a:pt x="f5" y="f6"/>
                </a:lnTo>
                <a:lnTo>
                  <a:pt x="f3" y="f2"/>
                </a:lnTo>
                <a:lnTo>
                  <a:pt x="f2" y="f5"/>
                </a:lnTo>
                <a:close/>
              </a:path>
            </a:pathLst>
          </a:custGeom>
          <a:solidFill>
            <a:srgbClr val="CBAF22"/>
          </a:solidFill>
          <a:ln cap="flat">
            <a:noFill/>
            <a:prstDash val="solid"/>
          </a:ln>
        </p:spPr>
        <p:txBody>
          <a:bodyPr lIns="0" tIns="0" rIns="0" bIns="0"/>
          <a:lstStyle/>
          <a:p>
            <a:endParaRPr lang="nl-NL"/>
          </a:p>
        </p:txBody>
      </p:sp>
      <p:sp>
        <p:nvSpPr>
          <p:cNvPr id="45" name="Rectangle 378"/>
          <p:cNvSpPr/>
          <p:nvPr/>
        </p:nvSpPr>
        <p:spPr>
          <a:xfrm rot="18899994" flipV="1">
            <a:off x="8602633" y="-965452"/>
            <a:ext cx="13716" cy="6493218"/>
          </a:xfrm>
          <a:custGeom>
            <a:avLst/>
            <a:gdLst>
              <a:gd name="f0" fmla="val w"/>
              <a:gd name="f1" fmla="val h"/>
              <a:gd name="f2" fmla="val 0"/>
              <a:gd name="f3" fmla="val 13716"/>
              <a:gd name="f4" fmla="val 6493219"/>
              <a:gd name="f5" fmla="val 6479504"/>
              <a:gd name="f6" fmla="*/ f0 1 13716"/>
              <a:gd name="f7" fmla="*/ f1 1 6493219"/>
              <a:gd name="f8" fmla="val f2"/>
              <a:gd name="f9" fmla="val f3"/>
              <a:gd name="f10" fmla="val f4"/>
              <a:gd name="f11" fmla="+- f10 0 f8"/>
              <a:gd name="f12" fmla="+- f9 0 f8"/>
              <a:gd name="f13" fmla="*/ f12 1 13716"/>
              <a:gd name="f14" fmla="*/ f11 1 64932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3716" h="6493219">
                <a:moveTo>
                  <a:pt x="f3" y="f5"/>
                </a:moveTo>
                <a:lnTo>
                  <a:pt x="f3" y="f2"/>
                </a:lnTo>
                <a:lnTo>
                  <a:pt x="f2" y="f3"/>
                </a:lnTo>
                <a:lnTo>
                  <a:pt x="f2" y="f4"/>
                </a:lnTo>
                <a:close/>
              </a:path>
            </a:pathLst>
          </a:custGeom>
          <a:solidFill>
            <a:srgbClr val="CBAF22"/>
          </a:solidFill>
          <a:ln cap="flat">
            <a:noFill/>
            <a:prstDash val="solid"/>
          </a:ln>
        </p:spPr>
        <p:txBody>
          <a:bodyPr lIns="0" tIns="0" rIns="0" bIns="0"/>
          <a:lstStyle/>
          <a:p>
            <a:endParaRPr lang="nl-NL"/>
          </a:p>
        </p:txBody>
      </p:sp>
      <p:sp>
        <p:nvSpPr>
          <p:cNvPr id="46" name="Rectangle 138"/>
          <p:cNvSpPr/>
          <p:nvPr/>
        </p:nvSpPr>
        <p:spPr>
          <a:xfrm rot="18899994" flipV="1">
            <a:off x="10088968" y="-882606"/>
            <a:ext cx="13716" cy="5927433"/>
          </a:xfrm>
          <a:custGeom>
            <a:avLst/>
            <a:gdLst>
              <a:gd name="f0" fmla="val w"/>
              <a:gd name="f1" fmla="val h"/>
              <a:gd name="f2" fmla="val 0"/>
              <a:gd name="f3" fmla="val 13716"/>
              <a:gd name="f4" fmla="val 5927431"/>
              <a:gd name="f5" fmla="val 13715"/>
              <a:gd name="f6" fmla="val 5913716"/>
              <a:gd name="f7" fmla="*/ f0 1 13716"/>
              <a:gd name="f8" fmla="*/ f1 1 5927431"/>
              <a:gd name="f9" fmla="val f2"/>
              <a:gd name="f10" fmla="val f3"/>
              <a:gd name="f11" fmla="val f4"/>
              <a:gd name="f12" fmla="+- f11 0 f9"/>
              <a:gd name="f13" fmla="+- f10 0 f9"/>
              <a:gd name="f14" fmla="*/ f13 1 13716"/>
              <a:gd name="f15" fmla="*/ f12 1 5927431"/>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13716" h="5927431">
                <a:moveTo>
                  <a:pt x="f2" y="f4"/>
                </a:moveTo>
                <a:lnTo>
                  <a:pt x="f5" y="f6"/>
                </a:lnTo>
                <a:lnTo>
                  <a:pt x="f3" y="f3"/>
                </a:lnTo>
                <a:lnTo>
                  <a:pt x="f2" y="f2"/>
                </a:lnTo>
                <a:close/>
              </a:path>
            </a:pathLst>
          </a:custGeom>
          <a:solidFill>
            <a:srgbClr val="CBAF22"/>
          </a:solidFill>
          <a:ln cap="flat">
            <a:noFill/>
            <a:prstDash val="solid"/>
          </a:ln>
        </p:spPr>
        <p:txBody>
          <a:bodyPr lIns="0" tIns="0" rIns="0" bIns="0"/>
          <a:lstStyle/>
          <a:p>
            <a:endParaRPr lang="nl-NL"/>
          </a:p>
        </p:txBody>
      </p:sp>
      <p:sp>
        <p:nvSpPr>
          <p:cNvPr id="47" name="Rectangle 139"/>
          <p:cNvSpPr/>
          <p:nvPr/>
        </p:nvSpPr>
        <p:spPr>
          <a:xfrm rot="18899994" flipV="1">
            <a:off x="10510561" y="-707974"/>
            <a:ext cx="13716" cy="4734982"/>
          </a:xfrm>
          <a:custGeom>
            <a:avLst/>
            <a:gdLst>
              <a:gd name="f0" fmla="val w"/>
              <a:gd name="f1" fmla="val h"/>
              <a:gd name="f2" fmla="val 0"/>
              <a:gd name="f3" fmla="val 13716"/>
              <a:gd name="f4" fmla="val 4734985"/>
              <a:gd name="f5" fmla="val 13715"/>
              <a:gd name="f6" fmla="val 4721270"/>
              <a:gd name="f7" fmla="*/ f0 1 13716"/>
              <a:gd name="f8" fmla="*/ f1 1 4734985"/>
              <a:gd name="f9" fmla="val f2"/>
              <a:gd name="f10" fmla="val f3"/>
              <a:gd name="f11" fmla="val f4"/>
              <a:gd name="f12" fmla="+- f11 0 f9"/>
              <a:gd name="f13" fmla="+- f10 0 f9"/>
              <a:gd name="f14" fmla="*/ f13 1 13716"/>
              <a:gd name="f15" fmla="*/ f12 1 4734985"/>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13716" h="4734985">
                <a:moveTo>
                  <a:pt x="f2" y="f4"/>
                </a:moveTo>
                <a:lnTo>
                  <a:pt x="f5" y="f6"/>
                </a:lnTo>
                <a:lnTo>
                  <a:pt x="f3" y="f5"/>
                </a:lnTo>
                <a:lnTo>
                  <a:pt x="f2" y="f2"/>
                </a:lnTo>
                <a:close/>
              </a:path>
            </a:pathLst>
          </a:custGeom>
          <a:solidFill>
            <a:srgbClr val="CBAF22"/>
          </a:solidFill>
          <a:ln cap="flat">
            <a:noFill/>
            <a:prstDash val="solid"/>
          </a:ln>
        </p:spPr>
        <p:txBody>
          <a:bodyPr lIns="0" tIns="0" rIns="0" bIns="0"/>
          <a:lstStyle/>
          <a:p>
            <a:endParaRPr lang="nl-NL"/>
          </a:p>
        </p:txBody>
      </p:sp>
      <p:sp>
        <p:nvSpPr>
          <p:cNvPr id="48" name="Rectangle 140"/>
          <p:cNvSpPr/>
          <p:nvPr/>
        </p:nvSpPr>
        <p:spPr>
          <a:xfrm rot="18899994" flipV="1">
            <a:off x="10932158" y="-533344"/>
            <a:ext cx="13716" cy="3542541"/>
          </a:xfrm>
          <a:custGeom>
            <a:avLst/>
            <a:gdLst>
              <a:gd name="f0" fmla="val w"/>
              <a:gd name="f1" fmla="val h"/>
              <a:gd name="f2" fmla="val 0"/>
              <a:gd name="f3" fmla="val 13716"/>
              <a:gd name="f4" fmla="val 3542540"/>
              <a:gd name="f5" fmla="val 13715"/>
              <a:gd name="f6" fmla="val 3528825"/>
              <a:gd name="f7" fmla="*/ f0 1 13716"/>
              <a:gd name="f8" fmla="*/ f1 1 3542540"/>
              <a:gd name="f9" fmla="val f2"/>
              <a:gd name="f10" fmla="val f3"/>
              <a:gd name="f11" fmla="val f4"/>
              <a:gd name="f12" fmla="+- f11 0 f9"/>
              <a:gd name="f13" fmla="+- f10 0 f9"/>
              <a:gd name="f14" fmla="*/ f13 1 13716"/>
              <a:gd name="f15" fmla="*/ f12 1 3542540"/>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13716" h="3542540">
                <a:moveTo>
                  <a:pt x="f2" y="f4"/>
                </a:moveTo>
                <a:lnTo>
                  <a:pt x="f5" y="f6"/>
                </a:lnTo>
                <a:lnTo>
                  <a:pt x="f3" y="f3"/>
                </a:lnTo>
                <a:lnTo>
                  <a:pt x="f2" y="f2"/>
                </a:lnTo>
                <a:close/>
              </a:path>
            </a:pathLst>
          </a:custGeom>
          <a:solidFill>
            <a:srgbClr val="CBAF22"/>
          </a:solidFill>
          <a:ln cap="flat">
            <a:noFill/>
            <a:prstDash val="solid"/>
          </a:ln>
        </p:spPr>
        <p:txBody>
          <a:bodyPr lIns="0" tIns="0" rIns="0" bIns="0"/>
          <a:lstStyle/>
          <a:p>
            <a:endParaRPr lang="nl-NL"/>
          </a:p>
        </p:txBody>
      </p:sp>
      <p:sp>
        <p:nvSpPr>
          <p:cNvPr id="49" name="Rectangle 141"/>
          <p:cNvSpPr/>
          <p:nvPr/>
        </p:nvSpPr>
        <p:spPr>
          <a:xfrm rot="18899994" flipV="1">
            <a:off x="11353748" y="-358719"/>
            <a:ext cx="13716" cy="2350099"/>
          </a:xfrm>
          <a:custGeom>
            <a:avLst/>
            <a:gdLst>
              <a:gd name="f0" fmla="val w"/>
              <a:gd name="f1" fmla="val h"/>
              <a:gd name="f2" fmla="val 0"/>
              <a:gd name="f3" fmla="val 13716"/>
              <a:gd name="f4" fmla="val 2350095"/>
              <a:gd name="f5" fmla="val 13715"/>
              <a:gd name="f6" fmla="val 2336380"/>
              <a:gd name="f7" fmla="val 13714"/>
              <a:gd name="f8" fmla="*/ f0 1 13716"/>
              <a:gd name="f9" fmla="*/ f1 1 2350095"/>
              <a:gd name="f10" fmla="val f2"/>
              <a:gd name="f11" fmla="val f3"/>
              <a:gd name="f12" fmla="val f4"/>
              <a:gd name="f13" fmla="+- f12 0 f10"/>
              <a:gd name="f14" fmla="+- f11 0 f10"/>
              <a:gd name="f15" fmla="*/ f14 1 13716"/>
              <a:gd name="f16" fmla="*/ f13 1 2350095"/>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3716" h="2350095">
                <a:moveTo>
                  <a:pt x="f2" y="f4"/>
                </a:moveTo>
                <a:lnTo>
                  <a:pt x="f5" y="f6"/>
                </a:lnTo>
                <a:lnTo>
                  <a:pt x="f3" y="f7"/>
                </a:lnTo>
                <a:lnTo>
                  <a:pt x="f2" y="f2"/>
                </a:lnTo>
                <a:close/>
              </a:path>
            </a:pathLst>
          </a:custGeom>
          <a:solidFill>
            <a:srgbClr val="CBAF22"/>
          </a:solidFill>
          <a:ln cap="flat">
            <a:noFill/>
            <a:prstDash val="solid"/>
          </a:ln>
        </p:spPr>
        <p:txBody>
          <a:bodyPr lIns="0" tIns="0" rIns="0" bIns="0"/>
          <a:lstStyle/>
          <a:p>
            <a:endParaRPr lang="nl-NL"/>
          </a:p>
        </p:txBody>
      </p:sp>
      <p:sp>
        <p:nvSpPr>
          <p:cNvPr id="50" name="Rectangle 142"/>
          <p:cNvSpPr/>
          <p:nvPr/>
        </p:nvSpPr>
        <p:spPr>
          <a:xfrm rot="18899994" flipV="1">
            <a:off x="11775341" y="-184078"/>
            <a:ext cx="13716" cy="1157648"/>
          </a:xfrm>
          <a:custGeom>
            <a:avLst/>
            <a:gdLst>
              <a:gd name="f0" fmla="val w"/>
              <a:gd name="f1" fmla="val h"/>
              <a:gd name="f2" fmla="val 0"/>
              <a:gd name="f3" fmla="val 13716"/>
              <a:gd name="f4" fmla="val 1157650"/>
              <a:gd name="f5" fmla="val 1143934"/>
              <a:gd name="f6" fmla="*/ f0 1 13716"/>
              <a:gd name="f7" fmla="*/ f1 1 1157650"/>
              <a:gd name="f8" fmla="val f2"/>
              <a:gd name="f9" fmla="val f3"/>
              <a:gd name="f10" fmla="val f4"/>
              <a:gd name="f11" fmla="+- f10 0 f8"/>
              <a:gd name="f12" fmla="+- f9 0 f8"/>
              <a:gd name="f13" fmla="*/ f12 1 13716"/>
              <a:gd name="f14" fmla="*/ f11 1 115765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3716" h="1157650">
                <a:moveTo>
                  <a:pt x="f2" y="f4"/>
                </a:moveTo>
                <a:lnTo>
                  <a:pt x="f3" y="f5"/>
                </a:lnTo>
                <a:lnTo>
                  <a:pt x="f3" y="f3"/>
                </a:lnTo>
                <a:lnTo>
                  <a:pt x="f2" y="f2"/>
                </a:lnTo>
                <a:close/>
              </a:path>
            </a:pathLst>
          </a:custGeom>
          <a:solidFill>
            <a:srgbClr val="CBAF22"/>
          </a:solidFill>
          <a:ln cap="flat">
            <a:noFill/>
            <a:prstDash val="solid"/>
          </a:ln>
        </p:spPr>
        <p:txBody>
          <a:bodyPr lIns="0" tIns="0" rIns="0" bIns="0"/>
          <a:lstStyle/>
          <a:p>
            <a:endParaRPr lang="nl-NL"/>
          </a:p>
        </p:txBody>
      </p:sp>
      <p:sp>
        <p:nvSpPr>
          <p:cNvPr id="51" name="Rectangle 372"/>
          <p:cNvSpPr/>
          <p:nvPr/>
        </p:nvSpPr>
        <p:spPr>
          <a:xfrm rot="18899994" flipV="1">
            <a:off x="3543523" y="-965452"/>
            <a:ext cx="13716" cy="6493218"/>
          </a:xfrm>
          <a:custGeom>
            <a:avLst/>
            <a:gdLst>
              <a:gd name="f0" fmla="val w"/>
              <a:gd name="f1" fmla="val h"/>
              <a:gd name="f2" fmla="val 0"/>
              <a:gd name="f3" fmla="val 13716"/>
              <a:gd name="f4" fmla="val 6493219"/>
              <a:gd name="f5" fmla="val 6479503"/>
              <a:gd name="f6" fmla="*/ f0 1 13716"/>
              <a:gd name="f7" fmla="*/ f1 1 6493219"/>
              <a:gd name="f8" fmla="val f2"/>
              <a:gd name="f9" fmla="val f3"/>
              <a:gd name="f10" fmla="val f4"/>
              <a:gd name="f11" fmla="+- f10 0 f8"/>
              <a:gd name="f12" fmla="+- f9 0 f8"/>
              <a:gd name="f13" fmla="*/ f12 1 13716"/>
              <a:gd name="f14" fmla="*/ f11 1 64932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3716" h="6493219">
                <a:moveTo>
                  <a:pt x="f2" y="f4"/>
                </a:moveTo>
                <a:lnTo>
                  <a:pt x="f3" y="f5"/>
                </a:lnTo>
                <a:lnTo>
                  <a:pt x="f3" y="f2"/>
                </a:lnTo>
                <a:lnTo>
                  <a:pt x="f2" y="f3"/>
                </a:lnTo>
                <a:close/>
              </a:path>
            </a:pathLst>
          </a:custGeom>
          <a:solidFill>
            <a:srgbClr val="CBAF22"/>
          </a:solidFill>
          <a:ln cap="flat">
            <a:noFill/>
            <a:prstDash val="solid"/>
          </a:ln>
        </p:spPr>
        <p:txBody>
          <a:bodyPr lIns="0" tIns="0" rIns="0" bIns="0"/>
          <a:lstStyle/>
          <a:p>
            <a:endParaRPr lang="nl-NL"/>
          </a:p>
        </p:txBody>
      </p:sp>
      <p:sp>
        <p:nvSpPr>
          <p:cNvPr id="52" name="Rectangle 374"/>
          <p:cNvSpPr/>
          <p:nvPr/>
        </p:nvSpPr>
        <p:spPr>
          <a:xfrm rot="18899994" flipV="1">
            <a:off x="5229890" y="-965459"/>
            <a:ext cx="13716" cy="6493218"/>
          </a:xfrm>
          <a:custGeom>
            <a:avLst/>
            <a:gdLst>
              <a:gd name="f0" fmla="val w"/>
              <a:gd name="f1" fmla="val h"/>
              <a:gd name="f2" fmla="val 0"/>
              <a:gd name="f3" fmla="val 13716"/>
              <a:gd name="f4" fmla="val 6493220"/>
              <a:gd name="f5" fmla="val 6479504"/>
              <a:gd name="f6" fmla="*/ f0 1 13716"/>
              <a:gd name="f7" fmla="*/ f1 1 6493220"/>
              <a:gd name="f8" fmla="val f2"/>
              <a:gd name="f9" fmla="val f3"/>
              <a:gd name="f10" fmla="val f4"/>
              <a:gd name="f11" fmla="+- f10 0 f8"/>
              <a:gd name="f12" fmla="+- f9 0 f8"/>
              <a:gd name="f13" fmla="*/ f12 1 13716"/>
              <a:gd name="f14" fmla="*/ f11 1 649322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3716" h="6493220">
                <a:moveTo>
                  <a:pt x="f2" y="f4"/>
                </a:moveTo>
                <a:lnTo>
                  <a:pt x="f3" y="f5"/>
                </a:lnTo>
                <a:lnTo>
                  <a:pt x="f3" y="f2"/>
                </a:lnTo>
                <a:lnTo>
                  <a:pt x="f2" y="f3"/>
                </a:lnTo>
                <a:close/>
              </a:path>
            </a:pathLst>
          </a:custGeom>
          <a:solidFill>
            <a:srgbClr val="CBAF22"/>
          </a:solidFill>
          <a:ln cap="flat">
            <a:noFill/>
            <a:prstDash val="solid"/>
          </a:ln>
        </p:spPr>
        <p:txBody>
          <a:bodyPr lIns="0" tIns="0" rIns="0" bIns="0"/>
          <a:lstStyle/>
          <a:p>
            <a:endParaRPr lang="nl-NL"/>
          </a:p>
        </p:txBody>
      </p:sp>
      <p:sp>
        <p:nvSpPr>
          <p:cNvPr id="53" name="Teardrop 3"/>
          <p:cNvSpPr/>
          <p:nvPr/>
        </p:nvSpPr>
        <p:spPr>
          <a:xfrm rot="5400013" flipH="1" flipV="1">
            <a:off x="6442770" y="109545"/>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54" name="Oval 1608"/>
          <p:cNvSpPr/>
          <p:nvPr/>
        </p:nvSpPr>
        <p:spPr>
          <a:xfrm>
            <a:off x="7120496" y="365860"/>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CBAF22"/>
            </a:solidFill>
            <a:prstDash val="solid"/>
          </a:ln>
        </p:spPr>
        <p:txBody>
          <a:bodyPr lIns="0" tIns="0" rIns="0" bIns="0"/>
          <a:lstStyle/>
          <a:p>
            <a:endParaRPr lang="nl-NL"/>
          </a:p>
        </p:txBody>
      </p:sp>
      <p:sp>
        <p:nvSpPr>
          <p:cNvPr id="55" name="Teardrop 3"/>
          <p:cNvSpPr/>
          <p:nvPr/>
        </p:nvSpPr>
        <p:spPr>
          <a:xfrm rot="5400013" flipH="1" flipV="1">
            <a:off x="-148773" y="258318"/>
            <a:ext cx="612648" cy="315102"/>
          </a:xfrm>
          <a:custGeom>
            <a:avLst/>
            <a:gdLst>
              <a:gd name="f0" fmla="val w"/>
              <a:gd name="f1" fmla="val h"/>
              <a:gd name="f2" fmla="val 0"/>
              <a:gd name="f3" fmla="val 612648"/>
              <a:gd name="f4" fmla="val 315100"/>
              <a:gd name="f5" fmla="val 239386"/>
              <a:gd name="f6" fmla="val 75670"/>
              <a:gd name="f7" fmla="val 230866"/>
              <a:gd name="f8" fmla="val 67149"/>
              <a:gd name="f9" fmla="val 224313"/>
              <a:gd name="f10" fmla="val 57406"/>
              <a:gd name="f11" fmla="val 219944"/>
              <a:gd name="f12" fmla="val 46909"/>
              <a:gd name="f13" fmla="val 207099"/>
              <a:gd name="f14" fmla="val 60107"/>
              <a:gd name="f15" fmla="val 182914"/>
              <a:gd name="f16" fmla="val 65356"/>
              <a:gd name="f17" fmla="val 163810"/>
              <a:gd name="f18" fmla="val 64989"/>
              <a:gd name="f19" fmla="val 113791"/>
              <a:gd name="f20" fmla="val 73243"/>
              <a:gd name="f21" fmla="val 105538"/>
              <a:gd name="f22" fmla="val 155556"/>
              <a:gd name="f23" fmla="val 179467"/>
              <a:gd name="f24" fmla="val 82509"/>
              <a:gd name="f25" fmla="val 201213"/>
              <a:gd name="f26" fmla="val 97830"/>
              <a:gd name="f27" fmla="val 217225"/>
              <a:gd name="f28" fmla="val 268191"/>
              <a:gd name="f29" fmla="val 95157"/>
              <a:gd name="f30" fmla="val 257695"/>
              <a:gd name="f31" fmla="val 90787"/>
              <a:gd name="f32" fmla="val 247952"/>
              <a:gd name="f33" fmla="val 84234"/>
              <a:gd name="f34" fmla="val 239431"/>
              <a:gd name="f35" fmla="val 75715"/>
              <a:gd name="f36" fmla="val 97875"/>
              <a:gd name="f37" fmla="val 217270"/>
              <a:gd name="f38" fmla="val 113887"/>
              <a:gd name="f39" fmla="val 232591"/>
              <a:gd name="f40" fmla="val 135634"/>
              <a:gd name="f41" fmla="val 241857"/>
              <a:gd name="f42" fmla="val 159544"/>
              <a:gd name="f43" fmla="val 184553"/>
              <a:gd name="f44" fmla="val 207195"/>
              <a:gd name="f45" fmla="val 231720"/>
              <a:gd name="f46" fmla="val 223585"/>
              <a:gd name="f47" fmla="val 215331"/>
              <a:gd name="f48" fmla="val 239974"/>
              <a:gd name="f49" fmla="val 198941"/>
              <a:gd name="f50" fmla="val 250111"/>
              <a:gd name="f51" fmla="val 176299"/>
              <a:gd name="f52" fmla="val 151290"/>
              <a:gd name="f53" fmla="val 249745"/>
              <a:gd name="f54" fmla="val 132187"/>
              <a:gd name="f55" fmla="val 254994"/>
              <a:gd name="f56" fmla="val 108002"/>
              <a:gd name="f57" fmla="val 391275"/>
              <a:gd name="f58" fmla="val 232488"/>
              <a:gd name="f59" fmla="val 366688"/>
              <a:gd name="f60" fmla="val 214199"/>
              <a:gd name="f61" fmla="val 350981"/>
              <a:gd name="f62" fmla="val 184860"/>
              <a:gd name="f63" fmla="val 151853"/>
              <a:gd name="f64" fmla="val 351479"/>
              <a:gd name="f65" fmla="val 125869"/>
              <a:gd name="f66" fmla="val 347689"/>
              <a:gd name="f67" fmla="val 109892"/>
              <a:gd name="f68" fmla="val 331337"/>
              <a:gd name="f69" fmla="val 99934"/>
              <a:gd name="f70" fmla="val 315088"/>
              <a:gd name="f71" fmla="val 104415"/>
              <a:gd name="f72" fmla="val 297874"/>
              <a:gd name="f73" fmla="val 104335"/>
              <a:gd name="f74" fmla="val 281637"/>
              <a:gd name="f75" fmla="val 99721"/>
              <a:gd name="f76" fmla="val 265010"/>
              <a:gd name="f77" fmla="val 109675"/>
              <a:gd name="f78" fmla="val 261165"/>
              <a:gd name="f79" fmla="val 125694"/>
              <a:gd name="f80" fmla="val 261667"/>
              <a:gd name="f81" fmla="val 179968"/>
              <a:gd name="f82" fmla="val 250271"/>
              <a:gd name="f83" fmla="val 205421"/>
              <a:gd name="f84" fmla="val 231846"/>
              <a:gd name="f85" fmla="val 223846"/>
              <a:gd name="f86" fmla="val 221347"/>
              <a:gd name="f87" fmla="val 232509"/>
              <a:gd name="f88" fmla="val 224389"/>
              <a:gd name="f89" fmla="val 249009"/>
              <a:gd name="f90" fmla="val 232545"/>
              <a:gd name="f91" fmla="val 264623"/>
              <a:gd name="f92" fmla="val 245300"/>
              <a:gd name="f93" fmla="val 277378"/>
              <a:gd name="f94" fmla="val 262207"/>
              <a:gd name="f95" fmla="val 294285"/>
              <a:gd name="f96" fmla="val 284136"/>
              <a:gd name="f97" fmla="val 303111"/>
              <a:gd name="f98" fmla="val 306292"/>
              <a:gd name="f99" fmla="val 303599"/>
              <a:gd name="f100" fmla="val 218433"/>
              <a:gd name="f101" fmla="val 306356"/>
              <a:gd name="f102" fmla="val 328512"/>
              <a:gd name="f103" fmla="val 303110"/>
              <a:gd name="f104" fmla="val 350441"/>
              <a:gd name="f105" fmla="val 367348"/>
              <a:gd name="f106" fmla="val 380109"/>
              <a:gd name="f107" fmla="val 264617"/>
              <a:gd name="f108" fmla="val 388266"/>
              <a:gd name="f109" fmla="val 248996"/>
              <a:gd name="f110" fmla="val 514773"/>
              <a:gd name="f111" fmla="val 217271"/>
              <a:gd name="f112" fmla="val 373218"/>
              <a:gd name="f113" fmla="val 75716"/>
              <a:gd name="f114" fmla="val 364700"/>
              <a:gd name="f115" fmla="val 84231"/>
              <a:gd name="f116" fmla="val 354962"/>
              <a:gd name="f117" fmla="val 90781"/>
              <a:gd name="f118" fmla="val 344508"/>
              <a:gd name="f119" fmla="val 95209"/>
              <a:gd name="f120" fmla="val 357668"/>
              <a:gd name="f121" fmla="val 108066"/>
              <a:gd name="f122" fmla="val 362903"/>
              <a:gd name="f123" fmla="val 132212"/>
              <a:gd name="f124" fmla="val 362537"/>
              <a:gd name="f125" fmla="val 201309"/>
              <a:gd name="f126" fmla="val 403085"/>
              <a:gd name="f127" fmla="val 453104"/>
              <a:gd name="f128" fmla="val 477015"/>
              <a:gd name="f129" fmla="val 498761"/>
              <a:gd name="f130" fmla="val 232592"/>
              <a:gd name="f131" fmla="val 539405"/>
              <a:gd name="f132" fmla="val 498856"/>
              <a:gd name="f133" fmla="val 448838"/>
              <a:gd name="f134" fmla="val 429760"/>
              <a:gd name="f135" fmla="val 65355"/>
              <a:gd name="f136" fmla="val 405614"/>
              <a:gd name="f137" fmla="val 60121"/>
              <a:gd name="f138" fmla="val 392756"/>
              <a:gd name="f139" fmla="val 46961"/>
              <a:gd name="f140" fmla="val 388329"/>
              <a:gd name="f141" fmla="val 57415"/>
              <a:gd name="f142" fmla="val 381778"/>
              <a:gd name="f143" fmla="val 67153"/>
              <a:gd name="f144" fmla="val 373263"/>
              <a:gd name="f145" fmla="val 75671"/>
              <a:gd name="f146" fmla="val 514818"/>
              <a:gd name="f147" fmla="val 530139"/>
              <a:gd name="f148" fmla="val 8776"/>
              <a:gd name="f149" fmla="val 612257"/>
              <a:gd name="f150" fmla="val 34030"/>
              <a:gd name="f151" fmla="val 602326"/>
              <a:gd name="f152" fmla="val 59101"/>
              <a:gd name="f153" fmla="val 583058"/>
              <a:gd name="f154" fmla="val 78369"/>
              <a:gd name="f155" fmla="val 569890"/>
              <a:gd name="f156" fmla="val 91537"/>
              <a:gd name="f157" fmla="val 554014"/>
              <a:gd name="f158" fmla="val 100343"/>
              <a:gd name="f159" fmla="val 537134"/>
              <a:gd name="f160" fmla="val 104416"/>
              <a:gd name="f161" fmla="val 546224"/>
              <a:gd name="f162" fmla="val 119205"/>
              <a:gd name="f163" fmla="val 551214"/>
              <a:gd name="f164" fmla="val 136643"/>
              <a:gd name="f165" fmla="val 155247"/>
              <a:gd name="f166" fmla="val 182497"/>
              <a:gd name="f167" fmla="val 540509"/>
              <a:gd name="f168" fmla="val 207247"/>
              <a:gd name="f169" fmla="val 522928"/>
              <a:gd name="f170" fmla="val 225380"/>
              <a:gd name="f171" fmla="val 504794"/>
              <a:gd name="f172" fmla="val 242961"/>
              <a:gd name="f173" fmla="val 480044"/>
              <a:gd name="f174" fmla="val 253667"/>
              <a:gd name="f175" fmla="val 452794"/>
              <a:gd name="f176" fmla="val 434191"/>
              <a:gd name="f177" fmla="val 416753"/>
              <a:gd name="f178" fmla="val 248677"/>
              <a:gd name="f179" fmla="val 401964"/>
              <a:gd name="f180" fmla="val 239586"/>
              <a:gd name="f181" fmla="val 397891"/>
              <a:gd name="f182" fmla="val 256466"/>
              <a:gd name="f183" fmla="val 389084"/>
              <a:gd name="f184" fmla="val 272342"/>
              <a:gd name="f185" fmla="val 375917"/>
              <a:gd name="f186" fmla="val 285509"/>
              <a:gd name="f187" fmla="val 356649"/>
              <a:gd name="f188" fmla="val 304778"/>
              <a:gd name="f189" fmla="val 331578"/>
              <a:gd name="f190" fmla="val 314709"/>
              <a:gd name="f191" fmla="val 306324"/>
              <a:gd name="f192" fmla="val 281070"/>
              <a:gd name="f193" fmla="val 255999"/>
              <a:gd name="f194" fmla="val 236731"/>
              <a:gd name="f195" fmla="val 223570"/>
              <a:gd name="f196" fmla="val 272349"/>
              <a:gd name="f197" fmla="val 214766"/>
              <a:gd name="f198" fmla="val 256482"/>
              <a:gd name="f199" fmla="val 210610"/>
              <a:gd name="f200" fmla="val 239626"/>
              <a:gd name="f201" fmla="val 195839"/>
              <a:gd name="f202" fmla="val 248693"/>
              <a:gd name="f203" fmla="val 178427"/>
              <a:gd name="f204" fmla="val 253666"/>
              <a:gd name="f205" fmla="val 159854"/>
              <a:gd name="f206" fmla="val 132604"/>
              <a:gd name="f207" fmla="val 107854"/>
              <a:gd name="f208" fmla="val 89720"/>
              <a:gd name="f209" fmla="val 72139"/>
              <a:gd name="f210" fmla="val 61434"/>
              <a:gd name="f211" fmla="val 136673"/>
              <a:gd name="f212" fmla="val 66407"/>
              <a:gd name="f213" fmla="val 119262"/>
              <a:gd name="f214" fmla="val 75474"/>
              <a:gd name="f215" fmla="val 104490"/>
              <a:gd name="f216" fmla="val 58618"/>
              <a:gd name="f217" fmla="val 100334"/>
              <a:gd name="f218" fmla="val 42751"/>
              <a:gd name="f219" fmla="val 91530"/>
              <a:gd name="f220" fmla="val 29591"/>
              <a:gd name="f221" fmla="val 10322"/>
              <a:gd name="f222" fmla="val 391"/>
              <a:gd name="f223" fmla="val 1828"/>
              <a:gd name="f224" fmla="val 13374"/>
              <a:gd name="f225" fmla="val 11782"/>
              <a:gd name="f226" fmla="val 2802"/>
              <a:gd name="f227" fmla="val 11567"/>
              <a:gd name="f228" fmla="val 5771"/>
              <a:gd name="f229" fmla="val 11501"/>
              <a:gd name="f230" fmla="val 8744"/>
              <a:gd name="f231" fmla="val 96667"/>
              <a:gd name="f232" fmla="val 8808"/>
              <a:gd name="f233" fmla="val 11989"/>
              <a:gd name="f234" fmla="val 30964"/>
              <a:gd name="f235" fmla="val 20815"/>
              <a:gd name="f236" fmla="val 52893"/>
              <a:gd name="f237" fmla="val 37722"/>
              <a:gd name="f238" fmla="val 69800"/>
              <a:gd name="f239" fmla="val 50477"/>
              <a:gd name="f240" fmla="val 82555"/>
              <a:gd name="f241" fmla="val 66091"/>
              <a:gd name="f242" fmla="val 90711"/>
              <a:gd name="f243" fmla="val 82591"/>
              <a:gd name="f244" fmla="val 93753"/>
              <a:gd name="f245" fmla="val 100880"/>
              <a:gd name="f246" fmla="val 69151"/>
              <a:gd name="f247" fmla="val 130228"/>
              <a:gd name="f248" fmla="val 53433"/>
              <a:gd name="f249" fmla="val 163247"/>
              <a:gd name="f250" fmla="val 186137"/>
              <a:gd name="f251" fmla="val 53872"/>
              <a:gd name="f252" fmla="val 201262"/>
              <a:gd name="f253" fmla="val 50984"/>
              <a:gd name="f254" fmla="val 211354"/>
              <a:gd name="f255" fmla="val 39116"/>
              <a:gd name="f256" fmla="val 212796"/>
              <a:gd name="f257" fmla="val 37420"/>
              <a:gd name="f258" fmla="val 214135"/>
              <a:gd name="f259" fmla="val 35542"/>
              <a:gd name="f260" fmla="val 215380"/>
              <a:gd name="f261" fmla="val 33463"/>
              <a:gd name="f262" fmla="val 215236"/>
              <a:gd name="f263" fmla="val 223506"/>
              <a:gd name="f264" fmla="val 219687"/>
              <a:gd name="f265" fmla="val 24354"/>
              <a:gd name="f266" fmla="val 227777"/>
              <a:gd name="f267" fmla="val 49750"/>
              <a:gd name="f268" fmla="val 246535"/>
              <a:gd name="f269" fmla="val 68520"/>
              <a:gd name="f270" fmla="val 254763"/>
              <a:gd name="f271" fmla="val 60293"/>
              <a:gd name="f272" fmla="val 254771"/>
              <a:gd name="f273" fmla="val 60299"/>
              <a:gd name="f274" fmla="val 254778"/>
              <a:gd name="f275" fmla="val 60307"/>
              <a:gd name="f276" fmla="val 254786"/>
              <a:gd name="f277" fmla="val 60315"/>
              <a:gd name="f278" fmla="val 254808"/>
              <a:gd name="f279" fmla="val 60338"/>
              <a:gd name="f280" fmla="val 246580"/>
              <a:gd name="f281" fmla="val 68565"/>
              <a:gd name="f282" fmla="val 279582"/>
              <a:gd name="f283" fmla="val 101547"/>
              <a:gd name="f284" fmla="val 333066"/>
              <a:gd name="f285" fmla="val 366068"/>
              <a:gd name="f286" fmla="val 357840"/>
              <a:gd name="f287" fmla="val 357847"/>
              <a:gd name="f288" fmla="val 60330"/>
              <a:gd name="f289" fmla="val 357855"/>
              <a:gd name="f290" fmla="val 60322"/>
              <a:gd name="f291" fmla="val 357862"/>
              <a:gd name="f292" fmla="val 357885"/>
              <a:gd name="f293" fmla="val 366113"/>
              <a:gd name="f294" fmla="val 384871"/>
              <a:gd name="f295" fmla="val 392961"/>
              <a:gd name="f296" fmla="val 389142"/>
              <a:gd name="f297" fmla="val 397337"/>
              <a:gd name="f298" fmla="val 401478"/>
              <a:gd name="f299" fmla="val 11094"/>
              <a:gd name="f300" fmla="val 400548"/>
              <a:gd name="f301" fmla="val 22668"/>
              <a:gd name="f302" fmla="val 397481"/>
              <a:gd name="f303" fmla="val 33790"/>
              <a:gd name="f304" fmla="val 407439"/>
              <a:gd name="f305" fmla="val 50142"/>
              <a:gd name="f306" fmla="val 423417"/>
              <a:gd name="f307" fmla="val 53932"/>
              <a:gd name="f308" fmla="val 449401"/>
              <a:gd name="f309" fmla="val 482407"/>
              <a:gd name="f310" fmla="val 53434"/>
              <a:gd name="f311" fmla="val 511746"/>
              <a:gd name="f312" fmla="val 69140"/>
              <a:gd name="f313" fmla="val 530035"/>
              <a:gd name="f314" fmla="val 93727"/>
              <a:gd name="f315" fmla="val 546543"/>
              <a:gd name="f316" fmla="val 90718"/>
              <a:gd name="f317" fmla="val 562165"/>
              <a:gd name="f318" fmla="val 82561"/>
              <a:gd name="f319" fmla="val 574926"/>
              <a:gd name="f320" fmla="val 591833"/>
              <a:gd name="f321" fmla="val 600658"/>
              <a:gd name="f322" fmla="val 601147"/>
              <a:gd name="f323" fmla="val 515981"/>
              <a:gd name="f324" fmla="val 599274"/>
              <a:gd name="f325" fmla="val 610820"/>
              <a:gd name="f326" fmla="val 612423"/>
              <a:gd name="f327" fmla="val 2826"/>
              <a:gd name="f328" fmla="val 612602"/>
              <a:gd name="f329" fmla="val 5800"/>
              <a:gd name="f330" fmla="*/ f0 1 612648"/>
              <a:gd name="f331" fmla="*/ f1 1 315100"/>
              <a:gd name="f332" fmla="val f2"/>
              <a:gd name="f333" fmla="val f3"/>
              <a:gd name="f334" fmla="val f4"/>
              <a:gd name="f335" fmla="+- f334 0 f332"/>
              <a:gd name="f336" fmla="+- f333 0 f332"/>
              <a:gd name="f337" fmla="*/ f336 1 612648"/>
              <a:gd name="f338" fmla="*/ f335 1 315100"/>
              <a:gd name="f339" fmla="*/ f332 1 f337"/>
              <a:gd name="f340" fmla="*/ f333 1 f337"/>
              <a:gd name="f341" fmla="*/ f332 1 f338"/>
              <a:gd name="f342" fmla="*/ f334 1 f338"/>
              <a:gd name="f343" fmla="*/ f339 f330 1"/>
              <a:gd name="f344" fmla="*/ f340 f330 1"/>
              <a:gd name="f345" fmla="*/ f342 f331 1"/>
              <a:gd name="f346" fmla="*/ f341 f331 1"/>
            </a:gdLst>
            <a:ahLst/>
            <a:cxnLst>
              <a:cxn ang="3cd4">
                <a:pos x="hc" y="t"/>
              </a:cxn>
              <a:cxn ang="0">
                <a:pos x="r" y="vc"/>
              </a:cxn>
              <a:cxn ang="cd4">
                <a:pos x="hc" y="b"/>
              </a:cxn>
              <a:cxn ang="cd2">
                <a:pos x="l" y="vc"/>
              </a:cxn>
            </a:cxnLst>
            <a:rect l="f343" t="f346" r="f344" b="f345"/>
            <a:pathLst>
              <a:path w="612648" h="315100">
                <a:moveTo>
                  <a:pt x="f5" y="f6"/>
                </a:moveTo>
                <a:cubicBezTo>
                  <a:pt x="f7" y="f8"/>
                  <a:pt x="f9" y="f10"/>
                  <a:pt x="f11" y="f12"/>
                </a:cubicBezTo>
                <a:cubicBezTo>
                  <a:pt x="f13" y="f14"/>
                  <a:pt x="f15" y="f16"/>
                  <a:pt x="f17" y="f18"/>
                </a:cubicBezTo>
                <a:cubicBezTo>
                  <a:pt x="f19" y="f18"/>
                  <a:pt x="f20" y="f21"/>
                  <a:pt x="f20" y="f22"/>
                </a:cubicBezTo>
                <a:cubicBezTo>
                  <a:pt x="f20" y="f23"/>
                  <a:pt x="f24" y="f25"/>
                  <a:pt x="f26" y="f27"/>
                </a:cubicBezTo>
                <a:close/>
                <a:moveTo>
                  <a:pt x="f28" y="f29"/>
                </a:moveTo>
                <a:cubicBezTo>
                  <a:pt x="f30" y="f31"/>
                  <a:pt x="f32" y="f33"/>
                  <a:pt x="f34" y="f35"/>
                </a:cubicBezTo>
                <a:lnTo>
                  <a:pt x="f36" y="f37"/>
                </a:lnTo>
                <a:cubicBezTo>
                  <a:pt x="f38" y="f39"/>
                  <a:pt x="f40" y="f41"/>
                  <a:pt x="f42" y="f41"/>
                </a:cubicBezTo>
                <a:cubicBezTo>
                  <a:pt x="f43" y="f41"/>
                  <a:pt x="f44" y="f45"/>
                  <a:pt x="f46" y="f47"/>
                </a:cubicBezTo>
                <a:cubicBezTo>
                  <a:pt x="f48" y="f49"/>
                  <a:pt x="f50" y="f51"/>
                  <a:pt x="f50" y="f52"/>
                </a:cubicBezTo>
                <a:cubicBezTo>
                  <a:pt x="f53" y="f54"/>
                  <a:pt x="f55" y="f56"/>
                  <a:pt x="f28" y="f29"/>
                </a:cubicBezTo>
                <a:close/>
                <a:moveTo>
                  <a:pt x="f57" y="f58"/>
                </a:moveTo>
                <a:cubicBezTo>
                  <a:pt x="f59" y="f60"/>
                  <a:pt x="f61" y="f62"/>
                  <a:pt x="f61" y="f63"/>
                </a:cubicBezTo>
                <a:cubicBezTo>
                  <a:pt x="f64" y="f65"/>
                  <a:pt x="f66" y="f67"/>
                  <a:pt x="f68" y="f69"/>
                </a:cubicBezTo>
                <a:cubicBezTo>
                  <a:pt x="f70" y="f71"/>
                  <a:pt x="f72" y="f73"/>
                  <a:pt x="f74" y="f75"/>
                </a:cubicBezTo>
                <a:cubicBezTo>
                  <a:pt x="f76" y="f77"/>
                  <a:pt x="f78" y="f79"/>
                  <a:pt x="f80" y="f63"/>
                </a:cubicBezTo>
                <a:cubicBezTo>
                  <a:pt x="f80" y="f81"/>
                  <a:pt x="f82" y="f83"/>
                  <a:pt x="f84" y="f85"/>
                </a:cubicBezTo>
                <a:lnTo>
                  <a:pt x="f86" y="f87"/>
                </a:lnTo>
                <a:cubicBezTo>
                  <a:pt x="f88" y="f89"/>
                  <a:pt x="f90" y="f91"/>
                  <a:pt x="f92" y="f93"/>
                </a:cubicBezTo>
                <a:cubicBezTo>
                  <a:pt x="f94" y="f95"/>
                  <a:pt x="f96" y="f97"/>
                  <a:pt x="f98" y="f99"/>
                </a:cubicBezTo>
                <a:lnTo>
                  <a:pt x="f98" y="f100"/>
                </a:lnTo>
                <a:lnTo>
                  <a:pt x="f101" y="f100"/>
                </a:lnTo>
                <a:lnTo>
                  <a:pt x="f101" y="f99"/>
                </a:lnTo>
                <a:cubicBezTo>
                  <a:pt x="f102" y="f103"/>
                  <a:pt x="f104" y="f95"/>
                  <a:pt x="f105" y="f93"/>
                </a:cubicBezTo>
                <a:cubicBezTo>
                  <a:pt x="f106" y="f107"/>
                  <a:pt x="f108" y="f109"/>
                  <a:pt x="f57" y="f58"/>
                </a:cubicBezTo>
                <a:close/>
                <a:moveTo>
                  <a:pt x="f110" y="f111"/>
                </a:moveTo>
                <a:lnTo>
                  <a:pt x="f112" y="f113"/>
                </a:lnTo>
                <a:cubicBezTo>
                  <a:pt x="f114" y="f115"/>
                  <a:pt x="f116" y="f117"/>
                  <a:pt x="f118" y="f119"/>
                </a:cubicBezTo>
                <a:cubicBezTo>
                  <a:pt x="f120" y="f121"/>
                  <a:pt x="f122" y="f123"/>
                  <a:pt x="f124" y="f52"/>
                </a:cubicBezTo>
                <a:cubicBezTo>
                  <a:pt x="f124" y="f125"/>
                  <a:pt x="f126" y="f41"/>
                  <a:pt x="f127" y="f41"/>
                </a:cubicBezTo>
                <a:cubicBezTo>
                  <a:pt x="f128" y="f41"/>
                  <a:pt x="f129" y="f130"/>
                  <a:pt x="f110" y="f111"/>
                </a:cubicBezTo>
                <a:close/>
                <a:moveTo>
                  <a:pt x="f131" y="f22"/>
                </a:moveTo>
                <a:cubicBezTo>
                  <a:pt x="f131" y="f21"/>
                  <a:pt x="f132" y="f18"/>
                  <a:pt x="f133" y="f18"/>
                </a:cubicBezTo>
                <a:cubicBezTo>
                  <a:pt x="f134" y="f135"/>
                  <a:pt x="f136" y="f137"/>
                  <a:pt x="f138" y="f139"/>
                </a:cubicBezTo>
                <a:cubicBezTo>
                  <a:pt x="f140" y="f141"/>
                  <a:pt x="f142" y="f143"/>
                  <a:pt x="f144" y="f145"/>
                </a:cubicBezTo>
                <a:lnTo>
                  <a:pt x="f146" y="f27"/>
                </a:lnTo>
                <a:cubicBezTo>
                  <a:pt x="f147" y="f25"/>
                  <a:pt x="f131" y="f23"/>
                  <a:pt x="f131" y="f22"/>
                </a:cubicBezTo>
                <a:close/>
                <a:moveTo>
                  <a:pt x="f3" y="f148"/>
                </a:moveTo>
                <a:cubicBezTo>
                  <a:pt x="f149" y="f150"/>
                  <a:pt x="f151" y="f152"/>
                  <a:pt x="f153" y="f154"/>
                </a:cubicBezTo>
                <a:cubicBezTo>
                  <a:pt x="f155" y="f156"/>
                  <a:pt x="f157" y="f158"/>
                  <a:pt x="f159" y="f160"/>
                </a:cubicBezTo>
                <a:cubicBezTo>
                  <a:pt x="f161" y="f162"/>
                  <a:pt x="f163" y="f164"/>
                  <a:pt x="f163" y="f165"/>
                </a:cubicBezTo>
                <a:cubicBezTo>
                  <a:pt x="f163" y="f166"/>
                  <a:pt x="f167" y="f168"/>
                  <a:pt x="f169" y="f170"/>
                </a:cubicBezTo>
                <a:lnTo>
                  <a:pt x="f169" y="f170"/>
                </a:lnTo>
                <a:cubicBezTo>
                  <a:pt x="f171" y="f172"/>
                  <a:pt x="f173" y="f174"/>
                  <a:pt x="f175" y="f174"/>
                </a:cubicBezTo>
                <a:cubicBezTo>
                  <a:pt x="f176" y="f174"/>
                  <a:pt x="f177" y="f178"/>
                  <a:pt x="f179" y="f180"/>
                </a:cubicBezTo>
                <a:cubicBezTo>
                  <a:pt x="f181" y="f182"/>
                  <a:pt x="f183" y="f184"/>
                  <a:pt x="f185" y="f186"/>
                </a:cubicBezTo>
                <a:cubicBezTo>
                  <a:pt x="f187" y="f188"/>
                  <a:pt x="f189" y="f190"/>
                  <a:pt x="f191" y="f4"/>
                </a:cubicBezTo>
                <a:lnTo>
                  <a:pt x="f191" y="f4"/>
                </a:lnTo>
                <a:cubicBezTo>
                  <a:pt x="f192" y="f190"/>
                  <a:pt x="f193" y="f188"/>
                  <a:pt x="f194" y="f186"/>
                </a:cubicBezTo>
                <a:cubicBezTo>
                  <a:pt x="f195" y="f196"/>
                  <a:pt x="f197" y="f198"/>
                  <a:pt x="f199" y="f200"/>
                </a:cubicBezTo>
                <a:cubicBezTo>
                  <a:pt x="f201" y="f202"/>
                  <a:pt x="f203" y="f204"/>
                  <a:pt x="f205" y="f204"/>
                </a:cubicBezTo>
                <a:cubicBezTo>
                  <a:pt x="f206" y="f204"/>
                  <a:pt x="f207" y="f172"/>
                  <a:pt x="f208" y="f170"/>
                </a:cubicBezTo>
                <a:lnTo>
                  <a:pt x="f208" y="f170"/>
                </a:lnTo>
                <a:cubicBezTo>
                  <a:pt x="f209" y="f168"/>
                  <a:pt x="f210" y="f166"/>
                  <a:pt x="f210" y="f165"/>
                </a:cubicBezTo>
                <a:cubicBezTo>
                  <a:pt x="f210" y="f211"/>
                  <a:pt x="f212" y="f213"/>
                  <a:pt x="f214" y="f215"/>
                </a:cubicBezTo>
                <a:cubicBezTo>
                  <a:pt x="f216" y="f217"/>
                  <a:pt x="f218" y="f219"/>
                  <a:pt x="f220" y="f154"/>
                </a:cubicBezTo>
                <a:cubicBezTo>
                  <a:pt x="f221" y="f152"/>
                  <a:pt x="f222" y="f150"/>
                  <a:pt x="f2" y="f148"/>
                </a:cubicBezTo>
                <a:lnTo>
                  <a:pt x="f2" y="f148"/>
                </a:lnTo>
                <a:lnTo>
                  <a:pt x="f223" y="f2"/>
                </a:lnTo>
                <a:lnTo>
                  <a:pt x="f224" y="f2"/>
                </a:lnTo>
                <a:cubicBezTo>
                  <a:pt x="f225" y="f226"/>
                  <a:pt x="f227" y="f228"/>
                  <a:pt x="f229" y="f230"/>
                </a:cubicBezTo>
                <a:lnTo>
                  <a:pt x="f231" y="f230"/>
                </a:lnTo>
                <a:lnTo>
                  <a:pt x="f231" y="f232"/>
                </a:lnTo>
                <a:lnTo>
                  <a:pt x="f229" y="f232"/>
                </a:lnTo>
                <a:cubicBezTo>
                  <a:pt x="f233" y="f234"/>
                  <a:pt x="f235" y="f236"/>
                  <a:pt x="f237" y="f238"/>
                </a:cubicBezTo>
                <a:cubicBezTo>
                  <a:pt x="f239" y="f240"/>
                  <a:pt x="f241" y="f242"/>
                  <a:pt x="f243" y="f244"/>
                </a:cubicBezTo>
                <a:cubicBezTo>
                  <a:pt x="f245" y="f246"/>
                  <a:pt x="f247" y="f248"/>
                  <a:pt x="f249" y="f248"/>
                </a:cubicBezTo>
                <a:cubicBezTo>
                  <a:pt x="f250" y="f251"/>
                  <a:pt x="f252" y="f253"/>
                  <a:pt x="f254" y="f255"/>
                </a:cubicBezTo>
                <a:cubicBezTo>
                  <a:pt x="f256" y="f257"/>
                  <a:pt x="f258" y="f259"/>
                  <a:pt x="f260" y="f261"/>
                </a:cubicBezTo>
                <a:lnTo>
                  <a:pt x="f262" y="f2"/>
                </a:lnTo>
                <a:lnTo>
                  <a:pt x="f263" y="f2"/>
                </a:lnTo>
                <a:cubicBezTo>
                  <a:pt x="f264" y="f265"/>
                  <a:pt x="f266" y="f267"/>
                  <a:pt x="f268" y="f269"/>
                </a:cubicBezTo>
                <a:lnTo>
                  <a:pt x="f270" y="f271"/>
                </a:lnTo>
                <a:cubicBezTo>
                  <a:pt x="f272" y="f273"/>
                  <a:pt x="f274" y="f275"/>
                  <a:pt x="f276" y="f277"/>
                </a:cubicBezTo>
                <a:lnTo>
                  <a:pt x="f278" y="f279"/>
                </a:lnTo>
                <a:lnTo>
                  <a:pt x="f280" y="f281"/>
                </a:lnTo>
                <a:cubicBezTo>
                  <a:pt x="f282" y="f283"/>
                  <a:pt x="f284" y="f283"/>
                  <a:pt x="f285" y="f281"/>
                </a:cubicBezTo>
                <a:lnTo>
                  <a:pt x="f286" y="f279"/>
                </a:lnTo>
                <a:cubicBezTo>
                  <a:pt x="f287" y="f288"/>
                  <a:pt x="f289" y="f290"/>
                  <a:pt x="f291" y="f277"/>
                </a:cubicBezTo>
                <a:lnTo>
                  <a:pt x="f292" y="f271"/>
                </a:lnTo>
                <a:lnTo>
                  <a:pt x="f293" y="f269"/>
                </a:lnTo>
                <a:cubicBezTo>
                  <a:pt x="f294" y="f267"/>
                  <a:pt x="f295" y="f265"/>
                  <a:pt x="f296" y="f2"/>
                </a:cubicBezTo>
                <a:lnTo>
                  <a:pt x="f297" y="f2"/>
                </a:lnTo>
                <a:cubicBezTo>
                  <a:pt x="f298" y="f299"/>
                  <a:pt x="f300" y="f301"/>
                  <a:pt x="f302" y="f303"/>
                </a:cubicBezTo>
                <a:cubicBezTo>
                  <a:pt x="f304" y="f305"/>
                  <a:pt x="f306" y="f307"/>
                  <a:pt x="f308" y="f248"/>
                </a:cubicBezTo>
                <a:cubicBezTo>
                  <a:pt x="f309" y="f310"/>
                  <a:pt x="f311" y="f312"/>
                  <a:pt x="f313" y="f314"/>
                </a:cubicBezTo>
                <a:cubicBezTo>
                  <a:pt x="f315" y="f316"/>
                  <a:pt x="f317" y="f318"/>
                  <a:pt x="f319" y="f238"/>
                </a:cubicBezTo>
                <a:cubicBezTo>
                  <a:pt x="f320" y="f236"/>
                  <a:pt x="f321" y="f234"/>
                  <a:pt x="f322" y="f232"/>
                </a:cubicBezTo>
                <a:lnTo>
                  <a:pt x="f323" y="f232"/>
                </a:lnTo>
                <a:lnTo>
                  <a:pt x="f323" y="f230"/>
                </a:lnTo>
                <a:lnTo>
                  <a:pt x="f322" y="f230"/>
                </a:lnTo>
                <a:lnTo>
                  <a:pt x="f324" y="f2"/>
                </a:lnTo>
                <a:lnTo>
                  <a:pt x="f325" y="f2"/>
                </a:lnTo>
                <a:cubicBezTo>
                  <a:pt x="f326" y="f327"/>
                  <a:pt x="f328" y="f329"/>
                  <a:pt x="f3" y="f148"/>
                </a:cubicBezTo>
                <a:close/>
              </a:path>
            </a:pathLst>
          </a:custGeom>
          <a:solidFill>
            <a:srgbClr val="CBAF22"/>
          </a:solidFill>
          <a:ln cap="flat">
            <a:noFill/>
            <a:prstDash val="solid"/>
          </a:ln>
        </p:spPr>
        <p:txBody>
          <a:bodyPr lIns="0" tIns="0" rIns="0" bIns="0"/>
          <a:lstStyle/>
          <a:p>
            <a:endParaRPr lang="nl-NL"/>
          </a:p>
        </p:txBody>
      </p:sp>
      <p:sp>
        <p:nvSpPr>
          <p:cNvPr id="56" name="Oval 1610"/>
          <p:cNvSpPr/>
          <p:nvPr/>
        </p:nvSpPr>
        <p:spPr>
          <a:xfrm>
            <a:off x="377455" y="365860"/>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CBAF22"/>
            </a:solidFill>
            <a:prstDash val="solid"/>
          </a:ln>
        </p:spPr>
        <p:txBody>
          <a:bodyPr lIns="0" tIns="0" rIns="0" bIns="0"/>
          <a:lstStyle/>
          <a:p>
            <a:endParaRPr lang="nl-NL"/>
          </a:p>
        </p:txBody>
      </p:sp>
      <p:sp>
        <p:nvSpPr>
          <p:cNvPr id="57" name="Teardrop 3"/>
          <p:cNvSpPr/>
          <p:nvPr/>
        </p:nvSpPr>
        <p:spPr>
          <a:xfrm rot="5400013" flipH="1" flipV="1">
            <a:off x="1387528" y="109545"/>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58" name="Teardrop 3"/>
          <p:cNvSpPr/>
          <p:nvPr/>
        </p:nvSpPr>
        <p:spPr>
          <a:xfrm rot="5400013" flipH="1" flipV="1">
            <a:off x="2230075" y="109545"/>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59" name="Teardrop 3"/>
          <p:cNvSpPr/>
          <p:nvPr/>
        </p:nvSpPr>
        <p:spPr>
          <a:xfrm rot="5400013" flipH="1" flipV="1">
            <a:off x="3072612" y="109545"/>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60" name="Teardrop 3"/>
          <p:cNvSpPr/>
          <p:nvPr/>
        </p:nvSpPr>
        <p:spPr>
          <a:xfrm rot="5400013" flipH="1" flipV="1">
            <a:off x="3915149" y="109545"/>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61" name="Teardrop 3"/>
          <p:cNvSpPr/>
          <p:nvPr/>
        </p:nvSpPr>
        <p:spPr>
          <a:xfrm rot="5400013" flipH="1" flipV="1">
            <a:off x="4757696" y="109545"/>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62" name="Teardrop 3"/>
          <p:cNvSpPr/>
          <p:nvPr/>
        </p:nvSpPr>
        <p:spPr>
          <a:xfrm rot="5400013" flipH="1" flipV="1">
            <a:off x="5600233" y="109545"/>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63" name="Oval 1617"/>
          <p:cNvSpPr/>
          <p:nvPr/>
        </p:nvSpPr>
        <p:spPr>
          <a:xfrm>
            <a:off x="1220339" y="365860"/>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CBAF22"/>
            </a:solidFill>
            <a:prstDash val="solid"/>
          </a:ln>
        </p:spPr>
        <p:txBody>
          <a:bodyPr lIns="0" tIns="0" rIns="0" bIns="0"/>
          <a:lstStyle/>
          <a:p>
            <a:endParaRPr lang="nl-NL"/>
          </a:p>
        </p:txBody>
      </p:sp>
      <p:sp>
        <p:nvSpPr>
          <p:cNvPr id="64" name="Oval 1618"/>
          <p:cNvSpPr/>
          <p:nvPr/>
        </p:nvSpPr>
        <p:spPr>
          <a:xfrm>
            <a:off x="2063215" y="365860"/>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CBAF22"/>
            </a:solidFill>
            <a:prstDash val="solid"/>
          </a:ln>
        </p:spPr>
        <p:txBody>
          <a:bodyPr lIns="0" tIns="0" rIns="0" bIns="0"/>
          <a:lstStyle/>
          <a:p>
            <a:endParaRPr lang="nl-NL"/>
          </a:p>
        </p:txBody>
      </p:sp>
      <p:sp>
        <p:nvSpPr>
          <p:cNvPr id="65" name="Oval 1619"/>
          <p:cNvSpPr/>
          <p:nvPr/>
        </p:nvSpPr>
        <p:spPr>
          <a:xfrm>
            <a:off x="2906100" y="365860"/>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CBAF22"/>
            </a:solidFill>
            <a:prstDash val="solid"/>
          </a:ln>
        </p:spPr>
        <p:txBody>
          <a:bodyPr lIns="0" tIns="0" rIns="0" bIns="0"/>
          <a:lstStyle/>
          <a:p>
            <a:endParaRPr lang="nl-NL"/>
          </a:p>
        </p:txBody>
      </p:sp>
      <p:sp>
        <p:nvSpPr>
          <p:cNvPr id="66" name="Oval 1620"/>
          <p:cNvSpPr/>
          <p:nvPr/>
        </p:nvSpPr>
        <p:spPr>
          <a:xfrm>
            <a:off x="3748975" y="365860"/>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CBAF22"/>
            </a:solidFill>
            <a:prstDash val="solid"/>
          </a:ln>
        </p:spPr>
        <p:txBody>
          <a:bodyPr lIns="0" tIns="0" rIns="0" bIns="0"/>
          <a:lstStyle/>
          <a:p>
            <a:endParaRPr lang="nl-NL"/>
          </a:p>
        </p:txBody>
      </p:sp>
      <p:sp>
        <p:nvSpPr>
          <p:cNvPr id="67" name="Oval 1621"/>
          <p:cNvSpPr/>
          <p:nvPr/>
        </p:nvSpPr>
        <p:spPr>
          <a:xfrm>
            <a:off x="4591860" y="365860"/>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CBAF22"/>
            </a:solidFill>
            <a:prstDash val="solid"/>
          </a:ln>
        </p:spPr>
        <p:txBody>
          <a:bodyPr lIns="0" tIns="0" rIns="0" bIns="0"/>
          <a:lstStyle/>
          <a:p>
            <a:endParaRPr lang="nl-NL"/>
          </a:p>
        </p:txBody>
      </p:sp>
      <p:sp>
        <p:nvSpPr>
          <p:cNvPr id="68" name="Oval 1622"/>
          <p:cNvSpPr/>
          <p:nvPr/>
        </p:nvSpPr>
        <p:spPr>
          <a:xfrm>
            <a:off x="5434736" y="365860"/>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CBAF22"/>
            </a:solidFill>
            <a:prstDash val="solid"/>
          </a:ln>
        </p:spPr>
        <p:txBody>
          <a:bodyPr lIns="0" tIns="0" rIns="0" bIns="0"/>
          <a:lstStyle/>
          <a:p>
            <a:endParaRPr lang="nl-NL"/>
          </a:p>
        </p:txBody>
      </p:sp>
      <p:sp>
        <p:nvSpPr>
          <p:cNvPr id="69" name="Oval 1623"/>
          <p:cNvSpPr/>
          <p:nvPr/>
        </p:nvSpPr>
        <p:spPr>
          <a:xfrm>
            <a:off x="6277621" y="365860"/>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CBAF22"/>
            </a:solidFill>
            <a:prstDash val="solid"/>
          </a:ln>
        </p:spPr>
        <p:txBody>
          <a:bodyPr lIns="0" tIns="0" rIns="0" bIns="0"/>
          <a:lstStyle/>
          <a:p>
            <a:endParaRPr lang="nl-NL"/>
          </a:p>
        </p:txBody>
      </p:sp>
      <p:sp>
        <p:nvSpPr>
          <p:cNvPr id="70" name="Teardrop 3"/>
          <p:cNvSpPr/>
          <p:nvPr/>
        </p:nvSpPr>
        <p:spPr>
          <a:xfrm rot="5400013" flipH="1" flipV="1">
            <a:off x="8127854" y="109545"/>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71" name="Oval 1625"/>
          <p:cNvSpPr/>
          <p:nvPr/>
        </p:nvSpPr>
        <p:spPr>
          <a:xfrm>
            <a:off x="8806257" y="365860"/>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CBAF22"/>
            </a:solidFill>
            <a:prstDash val="solid"/>
          </a:ln>
        </p:spPr>
        <p:txBody>
          <a:bodyPr lIns="0" tIns="0" rIns="0" bIns="0"/>
          <a:lstStyle/>
          <a:p>
            <a:endParaRPr lang="nl-NL"/>
          </a:p>
        </p:txBody>
      </p:sp>
      <p:sp>
        <p:nvSpPr>
          <p:cNvPr id="72" name="Teardrop 3"/>
          <p:cNvSpPr/>
          <p:nvPr/>
        </p:nvSpPr>
        <p:spPr>
          <a:xfrm rot="5400013" flipH="1" flipV="1">
            <a:off x="7285308" y="109545"/>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73" name="Oval 1627"/>
          <p:cNvSpPr/>
          <p:nvPr/>
        </p:nvSpPr>
        <p:spPr>
          <a:xfrm>
            <a:off x="7963381" y="365860"/>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CBAF22"/>
            </a:solidFill>
            <a:prstDash val="solid"/>
          </a:ln>
        </p:spPr>
        <p:txBody>
          <a:bodyPr lIns="0" tIns="0" rIns="0" bIns="0"/>
          <a:lstStyle/>
          <a:p>
            <a:endParaRPr lang="nl-NL"/>
          </a:p>
        </p:txBody>
      </p:sp>
      <p:sp>
        <p:nvSpPr>
          <p:cNvPr id="74" name="Teardrop 3"/>
          <p:cNvSpPr/>
          <p:nvPr/>
        </p:nvSpPr>
        <p:spPr>
          <a:xfrm rot="5400013" flipH="1" flipV="1">
            <a:off x="9812929" y="109545"/>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75" name="Oval 1629"/>
          <p:cNvSpPr/>
          <p:nvPr/>
        </p:nvSpPr>
        <p:spPr>
          <a:xfrm>
            <a:off x="10492017" y="365860"/>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CBAF22"/>
            </a:solidFill>
            <a:prstDash val="solid"/>
          </a:ln>
        </p:spPr>
        <p:txBody>
          <a:bodyPr lIns="0" tIns="0" rIns="0" bIns="0"/>
          <a:lstStyle/>
          <a:p>
            <a:endParaRPr lang="nl-NL"/>
          </a:p>
        </p:txBody>
      </p:sp>
      <p:sp>
        <p:nvSpPr>
          <p:cNvPr id="76" name="Teardrop 3"/>
          <p:cNvSpPr/>
          <p:nvPr/>
        </p:nvSpPr>
        <p:spPr>
          <a:xfrm rot="5400013" flipH="1" flipV="1">
            <a:off x="8970392" y="109545"/>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77" name="Oval 1631"/>
          <p:cNvSpPr/>
          <p:nvPr/>
        </p:nvSpPr>
        <p:spPr>
          <a:xfrm>
            <a:off x="9649141" y="365860"/>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CBAF22"/>
            </a:solidFill>
            <a:prstDash val="solid"/>
          </a:ln>
        </p:spPr>
        <p:txBody>
          <a:bodyPr lIns="0" tIns="0" rIns="0" bIns="0"/>
          <a:lstStyle/>
          <a:p>
            <a:endParaRPr lang="nl-NL"/>
          </a:p>
        </p:txBody>
      </p:sp>
      <p:sp>
        <p:nvSpPr>
          <p:cNvPr id="78" name="Teardrop 3"/>
          <p:cNvSpPr/>
          <p:nvPr/>
        </p:nvSpPr>
        <p:spPr>
          <a:xfrm rot="5400013" flipH="1" flipV="1">
            <a:off x="11498013" y="109545"/>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79" name="Teardrop 3"/>
          <p:cNvSpPr/>
          <p:nvPr/>
        </p:nvSpPr>
        <p:spPr>
          <a:xfrm rot="5400013" flipH="1" flipV="1">
            <a:off x="10655475" y="109545"/>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80" name="Oval 1634"/>
          <p:cNvSpPr/>
          <p:nvPr/>
        </p:nvSpPr>
        <p:spPr>
          <a:xfrm>
            <a:off x="11334902" y="365860"/>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CBAF22"/>
            </a:solidFill>
            <a:prstDash val="solid"/>
          </a:ln>
        </p:spPr>
        <p:txBody>
          <a:bodyPr lIns="0" tIns="0" rIns="0" bIns="0"/>
          <a:lstStyle/>
          <a:p>
            <a:endParaRPr lang="nl-NL"/>
          </a:p>
        </p:txBody>
      </p:sp>
      <p:sp>
        <p:nvSpPr>
          <p:cNvPr id="81" name="Teardrop 3"/>
          <p:cNvSpPr/>
          <p:nvPr/>
        </p:nvSpPr>
        <p:spPr>
          <a:xfrm rot="5400013" flipH="1" flipV="1">
            <a:off x="544991" y="109545"/>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82" name="Oval 1636"/>
          <p:cNvSpPr/>
          <p:nvPr/>
        </p:nvSpPr>
        <p:spPr>
          <a:xfrm>
            <a:off x="6664512" y="331698"/>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83" name="Oval 167"/>
          <p:cNvSpPr/>
          <p:nvPr/>
        </p:nvSpPr>
        <p:spPr>
          <a:xfrm>
            <a:off x="0" y="331698"/>
            <a:ext cx="93945" cy="4240301"/>
          </a:xfrm>
          <a:custGeom>
            <a:avLst/>
            <a:gdLst>
              <a:gd name="f0" fmla="val w"/>
              <a:gd name="f1" fmla="val h"/>
              <a:gd name="f2" fmla="val 0"/>
              <a:gd name="f3" fmla="val 93942"/>
              <a:gd name="f4" fmla="val 4240302"/>
              <a:gd name="f5" fmla="val 9066"/>
              <a:gd name="f6" fmla="val 4229620"/>
              <a:gd name="f7" fmla="val 23324"/>
              <a:gd name="f8" fmla="val 36761"/>
              <a:gd name="f9" fmla="val 4233136"/>
              <a:gd name="f10" fmla="val 48054"/>
              <a:gd name="f11" fmla="val 4231451"/>
              <a:gd name="f12" fmla="val 2881"/>
              <a:gd name="f13" fmla="val 4229788"/>
              <a:gd name="f14" fmla="val 5954"/>
              <a:gd name="f15" fmla="val 3380947"/>
              <a:gd name="f16" fmla="val 55942"/>
              <a:gd name="f17" fmla="val 3418947"/>
              <a:gd name="f18" fmla="val 3465822"/>
              <a:gd name="f19" fmla="val 3512697"/>
              <a:gd name="f20" fmla="val 3550697"/>
              <a:gd name="f21" fmla="val 3548867"/>
              <a:gd name="f22" fmla="val 3382777"/>
              <a:gd name="f23" fmla="val 3381115"/>
              <a:gd name="f24" fmla="val 2536768"/>
              <a:gd name="f25" fmla="val 2574768"/>
              <a:gd name="f26" fmla="val 2621643"/>
              <a:gd name="f27" fmla="val 2668518"/>
              <a:gd name="f28" fmla="val 2706518"/>
              <a:gd name="f29" fmla="val 2704688"/>
              <a:gd name="f30" fmla="val 2538598"/>
              <a:gd name="f31" fmla="val 2536936"/>
              <a:gd name="f32" fmla="val 1688095"/>
              <a:gd name="f33" fmla="val 1726095"/>
              <a:gd name="f34" fmla="val 1772970"/>
              <a:gd name="f35" fmla="val 1819845"/>
              <a:gd name="f36" fmla="val 1857845"/>
              <a:gd name="f37" fmla="val 1856015"/>
              <a:gd name="f38" fmla="val 1689925"/>
              <a:gd name="f39" fmla="val 1688263"/>
              <a:gd name="f40" fmla="val 845498"/>
              <a:gd name="f41" fmla="val 883498"/>
              <a:gd name="f42" fmla="val 930373"/>
              <a:gd name="f43" fmla="val 977248"/>
              <a:gd name="f44" fmla="val 1015248"/>
              <a:gd name="f45" fmla="val 1013418"/>
              <a:gd name="f46" fmla="val 847328"/>
              <a:gd name="f47" fmla="val 845666"/>
              <a:gd name="f48" fmla="val 38000"/>
              <a:gd name="f49" fmla="val 84875"/>
              <a:gd name="f50" fmla="val 131750"/>
              <a:gd name="f51" fmla="val 169750"/>
              <a:gd name="f52" fmla="val 167920"/>
              <a:gd name="f53" fmla="val 1830"/>
              <a:gd name="f54" fmla="val 167"/>
              <a:gd name="f55" fmla="*/ f0 1 93942"/>
              <a:gd name="f56" fmla="*/ f1 1 4240302"/>
              <a:gd name="f57" fmla="val f2"/>
              <a:gd name="f58" fmla="val f3"/>
              <a:gd name="f59" fmla="val f4"/>
              <a:gd name="f60" fmla="+- f59 0 f57"/>
              <a:gd name="f61" fmla="+- f58 0 f57"/>
              <a:gd name="f62" fmla="*/ f61 1 93942"/>
              <a:gd name="f63" fmla="*/ f60 1 4240302"/>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93942" h="4240302">
                <a:moveTo>
                  <a:pt x="f5" y="f6"/>
                </a:moveTo>
                <a:cubicBezTo>
                  <a:pt x="f7" y="f6"/>
                  <a:pt x="f8" y="f9"/>
                  <a:pt x="f10" y="f4"/>
                </a:cubicBezTo>
                <a:lnTo>
                  <a:pt x="f2" y="f4"/>
                </a:lnTo>
                <a:lnTo>
                  <a:pt x="f2" y="f11"/>
                </a:lnTo>
                <a:cubicBezTo>
                  <a:pt x="f12" y="f13"/>
                  <a:pt x="f14" y="f6"/>
                  <a:pt x="f5" y="f6"/>
                </a:cubicBezTo>
                <a:close/>
                <a:moveTo>
                  <a:pt x="f5" y="f15"/>
                </a:moveTo>
                <a:cubicBezTo>
                  <a:pt x="f16" y="f15"/>
                  <a:pt x="f3" y="f17"/>
                  <a:pt x="f3" y="f18"/>
                </a:cubicBezTo>
                <a:cubicBezTo>
                  <a:pt x="f3" y="f19"/>
                  <a:pt x="f16" y="f20"/>
                  <a:pt x="f5" y="f20"/>
                </a:cubicBezTo>
                <a:lnTo>
                  <a:pt x="f2" y="f21"/>
                </a:lnTo>
                <a:lnTo>
                  <a:pt x="f2" y="f22"/>
                </a:lnTo>
                <a:cubicBezTo>
                  <a:pt x="f12" y="f23"/>
                  <a:pt x="f14" y="f15"/>
                  <a:pt x="f5" y="f15"/>
                </a:cubicBezTo>
                <a:close/>
                <a:moveTo>
                  <a:pt x="f5" y="f24"/>
                </a:moveTo>
                <a:cubicBezTo>
                  <a:pt x="f16" y="f24"/>
                  <a:pt x="f3" y="f25"/>
                  <a:pt x="f3" y="f26"/>
                </a:cubicBezTo>
                <a:cubicBezTo>
                  <a:pt x="f3" y="f27"/>
                  <a:pt x="f16" y="f28"/>
                  <a:pt x="f5" y="f28"/>
                </a:cubicBezTo>
                <a:lnTo>
                  <a:pt x="f2" y="f29"/>
                </a:lnTo>
                <a:lnTo>
                  <a:pt x="f2" y="f30"/>
                </a:lnTo>
                <a:cubicBezTo>
                  <a:pt x="f12" y="f31"/>
                  <a:pt x="f14" y="f24"/>
                  <a:pt x="f5" y="f24"/>
                </a:cubicBezTo>
                <a:close/>
                <a:moveTo>
                  <a:pt x="f5" y="f32"/>
                </a:moveTo>
                <a:cubicBezTo>
                  <a:pt x="f16" y="f32"/>
                  <a:pt x="f3" y="f33"/>
                  <a:pt x="f3" y="f34"/>
                </a:cubicBezTo>
                <a:cubicBezTo>
                  <a:pt x="f3" y="f35"/>
                  <a:pt x="f16" y="f36"/>
                  <a:pt x="f5" y="f36"/>
                </a:cubicBezTo>
                <a:lnTo>
                  <a:pt x="f2" y="f37"/>
                </a:lnTo>
                <a:lnTo>
                  <a:pt x="f2" y="f38"/>
                </a:lnTo>
                <a:cubicBezTo>
                  <a:pt x="f12" y="f39"/>
                  <a:pt x="f14" y="f32"/>
                  <a:pt x="f5" y="f32"/>
                </a:cubicBezTo>
                <a:close/>
                <a:moveTo>
                  <a:pt x="f5" y="f40"/>
                </a:moveTo>
                <a:cubicBezTo>
                  <a:pt x="f16" y="f40"/>
                  <a:pt x="f3" y="f41"/>
                  <a:pt x="f3" y="f42"/>
                </a:cubicBezTo>
                <a:cubicBezTo>
                  <a:pt x="f3" y="f43"/>
                  <a:pt x="f16" y="f44"/>
                  <a:pt x="f5" y="f44"/>
                </a:cubicBezTo>
                <a:lnTo>
                  <a:pt x="f2" y="f45"/>
                </a:lnTo>
                <a:lnTo>
                  <a:pt x="f2" y="f46"/>
                </a:lnTo>
                <a:cubicBezTo>
                  <a:pt x="f12" y="f47"/>
                  <a:pt x="f14" y="f40"/>
                  <a:pt x="f5" y="f40"/>
                </a:cubicBezTo>
                <a:close/>
                <a:moveTo>
                  <a:pt x="f5" y="f2"/>
                </a:moveTo>
                <a:cubicBezTo>
                  <a:pt x="f16" y="f2"/>
                  <a:pt x="f3" y="f48"/>
                  <a:pt x="f3" y="f49"/>
                </a:cubicBezTo>
                <a:cubicBezTo>
                  <a:pt x="f3" y="f50"/>
                  <a:pt x="f16" y="f51"/>
                  <a:pt x="f5" y="f51"/>
                </a:cubicBezTo>
                <a:lnTo>
                  <a:pt x="f2" y="f52"/>
                </a:lnTo>
                <a:lnTo>
                  <a:pt x="f2" y="f53"/>
                </a:lnTo>
                <a:cubicBezTo>
                  <a:pt x="f12" y="f54"/>
                  <a:pt x="f14" y="f2"/>
                  <a:pt x="f5" y="f2"/>
                </a:cubicBezTo>
                <a:close/>
              </a:path>
            </a:pathLst>
          </a:custGeom>
          <a:solidFill>
            <a:srgbClr val="FFFFFF"/>
          </a:solidFill>
          <a:ln cap="flat">
            <a:noFill/>
            <a:prstDash val="solid"/>
          </a:ln>
        </p:spPr>
        <p:txBody>
          <a:bodyPr lIns="0" tIns="0" rIns="0" bIns="0"/>
          <a:lstStyle/>
          <a:p>
            <a:endParaRPr lang="nl-NL"/>
          </a:p>
        </p:txBody>
      </p:sp>
      <p:sp>
        <p:nvSpPr>
          <p:cNvPr id="84" name="Oval 1638"/>
          <p:cNvSpPr/>
          <p:nvPr/>
        </p:nvSpPr>
        <p:spPr>
          <a:xfrm>
            <a:off x="766733" y="331698"/>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85" name="Oval 1639"/>
          <p:cNvSpPr/>
          <p:nvPr/>
        </p:nvSpPr>
        <p:spPr>
          <a:xfrm>
            <a:off x="1609270" y="331698"/>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86" name="Oval 1640"/>
          <p:cNvSpPr/>
          <p:nvPr/>
        </p:nvSpPr>
        <p:spPr>
          <a:xfrm>
            <a:off x="2451808" y="331698"/>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87" name="Oval 1641"/>
          <p:cNvSpPr/>
          <p:nvPr/>
        </p:nvSpPr>
        <p:spPr>
          <a:xfrm>
            <a:off x="3294354" y="331698"/>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88" name="Oval 1642"/>
          <p:cNvSpPr/>
          <p:nvPr/>
        </p:nvSpPr>
        <p:spPr>
          <a:xfrm>
            <a:off x="4136891" y="331698"/>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89" name="Oval 1643"/>
          <p:cNvSpPr/>
          <p:nvPr/>
        </p:nvSpPr>
        <p:spPr>
          <a:xfrm>
            <a:off x="4979429" y="331698"/>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90" name="Oval 1644"/>
          <p:cNvSpPr/>
          <p:nvPr/>
        </p:nvSpPr>
        <p:spPr>
          <a:xfrm>
            <a:off x="5821966" y="331698"/>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91" name="Oval 1645"/>
          <p:cNvSpPr/>
          <p:nvPr/>
        </p:nvSpPr>
        <p:spPr>
          <a:xfrm>
            <a:off x="8349587" y="331698"/>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92" name="Oval 1646"/>
          <p:cNvSpPr/>
          <p:nvPr/>
        </p:nvSpPr>
        <p:spPr>
          <a:xfrm>
            <a:off x="7507050" y="331698"/>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93" name="Oval 1647"/>
          <p:cNvSpPr/>
          <p:nvPr/>
        </p:nvSpPr>
        <p:spPr>
          <a:xfrm>
            <a:off x="10034671" y="331698"/>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94" name="Oval 1648"/>
          <p:cNvSpPr/>
          <p:nvPr/>
        </p:nvSpPr>
        <p:spPr>
          <a:xfrm>
            <a:off x="9192134" y="331698"/>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95" name="Oval 1649"/>
          <p:cNvSpPr/>
          <p:nvPr/>
        </p:nvSpPr>
        <p:spPr>
          <a:xfrm>
            <a:off x="11719745" y="331698"/>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96" name="Oval 1650"/>
          <p:cNvSpPr/>
          <p:nvPr/>
        </p:nvSpPr>
        <p:spPr>
          <a:xfrm>
            <a:off x="10877208" y="331698"/>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97" name="Teardrop 3"/>
          <p:cNvSpPr/>
          <p:nvPr/>
        </p:nvSpPr>
        <p:spPr>
          <a:xfrm rot="5400013" flipH="1" flipV="1">
            <a:off x="6021177" y="530233"/>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98" name="Teardrop 3"/>
          <p:cNvSpPr/>
          <p:nvPr/>
        </p:nvSpPr>
        <p:spPr>
          <a:xfrm rot="5400013" flipH="1" flipV="1">
            <a:off x="965944" y="530233"/>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99" name="Teardrop 3"/>
          <p:cNvSpPr/>
          <p:nvPr/>
        </p:nvSpPr>
        <p:spPr>
          <a:xfrm rot="5400013" flipH="1" flipV="1">
            <a:off x="1808482" y="530233"/>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100" name="Teardrop 3"/>
          <p:cNvSpPr/>
          <p:nvPr/>
        </p:nvSpPr>
        <p:spPr>
          <a:xfrm rot="5400013" flipH="1" flipV="1">
            <a:off x="2651019" y="530233"/>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101" name="Teardrop 3"/>
          <p:cNvSpPr/>
          <p:nvPr/>
        </p:nvSpPr>
        <p:spPr>
          <a:xfrm rot="5400013" flipH="1" flipV="1">
            <a:off x="3493565" y="530233"/>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102" name="Teardrop 3"/>
          <p:cNvSpPr/>
          <p:nvPr/>
        </p:nvSpPr>
        <p:spPr>
          <a:xfrm rot="5400013" flipH="1" flipV="1">
            <a:off x="4336103" y="530233"/>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103" name="Teardrop 3"/>
          <p:cNvSpPr/>
          <p:nvPr/>
        </p:nvSpPr>
        <p:spPr>
          <a:xfrm rot="5400013" flipH="1" flipV="1">
            <a:off x="5178640" y="530233"/>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104" name="Teardrop 3"/>
          <p:cNvSpPr/>
          <p:nvPr/>
        </p:nvSpPr>
        <p:spPr>
          <a:xfrm rot="5400013" flipH="1" flipV="1">
            <a:off x="7706261" y="530233"/>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105" name="Teardrop 3"/>
          <p:cNvSpPr/>
          <p:nvPr/>
        </p:nvSpPr>
        <p:spPr>
          <a:xfrm rot="5400013" flipH="1" flipV="1">
            <a:off x="6863724" y="530233"/>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106" name="Teardrop 3"/>
          <p:cNvSpPr/>
          <p:nvPr/>
        </p:nvSpPr>
        <p:spPr>
          <a:xfrm rot="5400013" flipH="1" flipV="1">
            <a:off x="9391345" y="530233"/>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107" name="Teardrop 3"/>
          <p:cNvSpPr/>
          <p:nvPr/>
        </p:nvSpPr>
        <p:spPr>
          <a:xfrm rot="5400013" flipH="1" flipV="1">
            <a:off x="8548798" y="530233"/>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108" name="Teardrop 3"/>
          <p:cNvSpPr/>
          <p:nvPr/>
        </p:nvSpPr>
        <p:spPr>
          <a:xfrm rot="5400013" flipH="1" flipV="1">
            <a:off x="11076419" y="530233"/>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109" name="Teardrop 3"/>
          <p:cNvSpPr/>
          <p:nvPr/>
        </p:nvSpPr>
        <p:spPr>
          <a:xfrm rot="5400013" flipH="1" flipV="1">
            <a:off x="10233882" y="530233"/>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110" name="Teardrop 3"/>
          <p:cNvSpPr/>
          <p:nvPr/>
        </p:nvSpPr>
        <p:spPr>
          <a:xfrm rot="5400013" flipH="1" flipV="1">
            <a:off x="123398" y="530233"/>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111" name="Teardrop 3"/>
          <p:cNvSpPr/>
          <p:nvPr/>
        </p:nvSpPr>
        <p:spPr>
          <a:xfrm rot="5400013" flipH="1" flipV="1">
            <a:off x="11760002" y="685576"/>
            <a:ext cx="595777" cy="268211"/>
          </a:xfrm>
          <a:custGeom>
            <a:avLst/>
            <a:gdLst>
              <a:gd name="f0" fmla="val w"/>
              <a:gd name="f1" fmla="val h"/>
              <a:gd name="f2" fmla="val 0"/>
              <a:gd name="f3" fmla="val 595780"/>
              <a:gd name="f4" fmla="val 268215"/>
              <a:gd name="f5" fmla="val 230951"/>
              <a:gd name="f6" fmla="val 239431"/>
              <a:gd name="f7" fmla="val 89396"/>
              <a:gd name="f8" fmla="val 97876"/>
              <a:gd name="f9" fmla="val 74075"/>
              <a:gd name="f10" fmla="val 113887"/>
              <a:gd name="f11" fmla="val 64809"/>
              <a:gd name="f12" fmla="val 135634"/>
              <a:gd name="f13" fmla="val 159544"/>
              <a:gd name="f14" fmla="val 209563"/>
              <a:gd name="f15" fmla="val 105357"/>
              <a:gd name="f16" fmla="val 250112"/>
              <a:gd name="f17" fmla="val 155376"/>
              <a:gd name="f18" fmla="val 174454"/>
              <a:gd name="f19" fmla="val 249746"/>
              <a:gd name="f20" fmla="val 198601"/>
              <a:gd name="f21" fmla="val 254980"/>
              <a:gd name="f22" fmla="val 211458"/>
              <a:gd name="f23" fmla="val 268141"/>
              <a:gd name="f24" fmla="val 215885"/>
              <a:gd name="f25" fmla="val 257686"/>
              <a:gd name="f26" fmla="val 222436"/>
              <a:gd name="f27" fmla="val 247948"/>
              <a:gd name="f28" fmla="val 259706"/>
              <a:gd name="f29" fmla="val 219892"/>
              <a:gd name="f30" fmla="val 246546"/>
              <a:gd name="f31" fmla="val 207035"/>
              <a:gd name="f32" fmla="val 241311"/>
              <a:gd name="f33" fmla="val 182889"/>
              <a:gd name="f34" fmla="val 241677"/>
              <a:gd name="f35" fmla="val 163811"/>
              <a:gd name="f36" fmla="val 113792"/>
              <a:gd name="f37" fmla="val 201129"/>
              <a:gd name="f38" fmla="val 73244"/>
              <a:gd name="f39" fmla="val 151110"/>
              <a:gd name="f40" fmla="val 127200"/>
              <a:gd name="f41" fmla="val 105453"/>
              <a:gd name="f42" fmla="val 82510"/>
              <a:gd name="f43" fmla="val 89441"/>
              <a:gd name="f44" fmla="val 97831"/>
              <a:gd name="f45" fmla="val 230996"/>
              <a:gd name="f46" fmla="val 239386"/>
              <a:gd name="f47" fmla="val 239514"/>
              <a:gd name="f48" fmla="val 230871"/>
              <a:gd name="f49" fmla="val 249252"/>
              <a:gd name="f50" fmla="val 224320"/>
              <a:gd name="f51" fmla="val 382868"/>
              <a:gd name="f52" fmla="val 82592"/>
              <a:gd name="f53" fmla="val 379825"/>
              <a:gd name="f54" fmla="val 66091"/>
              <a:gd name="f55" fmla="val 371670"/>
              <a:gd name="f56" fmla="val 50477"/>
              <a:gd name="f57" fmla="val 358914"/>
              <a:gd name="f58" fmla="val 37722"/>
              <a:gd name="f59" fmla="val 342007"/>
              <a:gd name="f60" fmla="val 20815"/>
              <a:gd name="f61" fmla="val 320078"/>
              <a:gd name="f62" fmla="val 11989"/>
              <a:gd name="f63" fmla="val 297922"/>
              <a:gd name="f64" fmla="val 11501"/>
              <a:gd name="f65" fmla="val 96667"/>
              <a:gd name="f66" fmla="val 297858"/>
              <a:gd name="f67" fmla="val 275703"/>
              <a:gd name="f68" fmla="val 11990"/>
              <a:gd name="f69" fmla="val 253773"/>
              <a:gd name="f70" fmla="val 236866"/>
              <a:gd name="f71" fmla="val 224105"/>
              <a:gd name="f72" fmla="val 50483"/>
              <a:gd name="f73" fmla="val 215948"/>
              <a:gd name="f74" fmla="val 66105"/>
              <a:gd name="f75" fmla="val 212939"/>
              <a:gd name="f76" fmla="val 82613"/>
              <a:gd name="f77" fmla="val 237526"/>
              <a:gd name="f78" fmla="val 100902"/>
              <a:gd name="f79" fmla="val 253233"/>
              <a:gd name="f80" fmla="val 130241"/>
              <a:gd name="f81" fmla="val 163248"/>
              <a:gd name="f82" fmla="val 252735"/>
              <a:gd name="f83" fmla="val 189232"/>
              <a:gd name="f84" fmla="val 256525"/>
              <a:gd name="f85" fmla="val 205210"/>
              <a:gd name="f86" fmla="val 272877"/>
              <a:gd name="f87" fmla="val 215167"/>
              <a:gd name="f88" fmla="val 289126"/>
              <a:gd name="f89" fmla="val 210687"/>
              <a:gd name="f90" fmla="val 306340"/>
              <a:gd name="f91" fmla="val 210767"/>
              <a:gd name="f92" fmla="val 322577"/>
              <a:gd name="f93" fmla="val 215380"/>
              <a:gd name="f94" fmla="val 324655"/>
              <a:gd name="f95" fmla="val 214136"/>
              <a:gd name="f96" fmla="val 326534"/>
              <a:gd name="f97" fmla="val 212797"/>
              <a:gd name="f98" fmla="val 328229"/>
              <a:gd name="f99" fmla="val 211355"/>
              <a:gd name="f100" fmla="val 340097"/>
              <a:gd name="f101" fmla="val 201263"/>
              <a:gd name="f102" fmla="val 342986"/>
              <a:gd name="f103" fmla="val 186138"/>
              <a:gd name="f104" fmla="val 342547"/>
              <a:gd name="f105" fmla="val 130228"/>
              <a:gd name="f106" fmla="val 358265"/>
              <a:gd name="f107" fmla="val 100880"/>
              <a:gd name="f108" fmla="val 506339"/>
              <a:gd name="f109" fmla="val 97830"/>
              <a:gd name="f110" fmla="val 490327"/>
              <a:gd name="f111" fmla="val 82509"/>
              <a:gd name="f112" fmla="val 468581"/>
              <a:gd name="f113" fmla="val 444670"/>
              <a:gd name="f114" fmla="val 394651"/>
              <a:gd name="f115" fmla="val 354103"/>
              <a:gd name="f116" fmla="val 354469"/>
              <a:gd name="f117" fmla="val 182914"/>
              <a:gd name="f118" fmla="val 349220"/>
              <a:gd name="f119" fmla="val 207099"/>
              <a:gd name="f120" fmla="val 336023"/>
              <a:gd name="f121" fmla="val 219944"/>
              <a:gd name="f122" fmla="val 346519"/>
              <a:gd name="f123" fmla="val 224314"/>
              <a:gd name="f124" fmla="val 356263"/>
              <a:gd name="f125" fmla="val 230867"/>
              <a:gd name="f126" fmla="val 364783"/>
              <a:gd name="f127" fmla="val 530971"/>
              <a:gd name="f128" fmla="val 521705"/>
              <a:gd name="f129" fmla="val 506384"/>
              <a:gd name="f130" fmla="val 364828"/>
              <a:gd name="f131" fmla="val 373348"/>
              <a:gd name="f132" fmla="val 247952"/>
              <a:gd name="f133" fmla="val 379901"/>
              <a:gd name="f134" fmla="val 257695"/>
              <a:gd name="f135" fmla="val 384270"/>
              <a:gd name="f136" fmla="val 268192"/>
              <a:gd name="f137" fmla="val 397115"/>
              <a:gd name="f138" fmla="val 254994"/>
              <a:gd name="f139" fmla="val 421300"/>
              <a:gd name="f140" fmla="val 249745"/>
              <a:gd name="f141" fmla="val 440404"/>
              <a:gd name="f142" fmla="val 250111"/>
              <a:gd name="f143" fmla="val 465413"/>
              <a:gd name="f144" fmla="val 488055"/>
              <a:gd name="f145" fmla="val 239974"/>
              <a:gd name="f146" fmla="val 504444"/>
              <a:gd name="f147" fmla="val 223585"/>
              <a:gd name="f148" fmla="val 520834"/>
              <a:gd name="f149" fmla="val 207196"/>
              <a:gd name="f150" fmla="val 184554"/>
              <a:gd name="f151" fmla="val 581969"/>
              <a:gd name="f152" fmla="val 578743"/>
              <a:gd name="f153" fmla="val 259654"/>
              <a:gd name="f154" fmla="val 573266"/>
              <a:gd name="f155" fmla="val 252074"/>
              <a:gd name="f156" fmla="val 566492"/>
              <a:gd name="f157" fmla="val 245300"/>
              <a:gd name="f158" fmla="val 553737"/>
              <a:gd name="f159" fmla="val 232545"/>
              <a:gd name="f160" fmla="val 538123"/>
              <a:gd name="f161" fmla="val 224389"/>
              <a:gd name="f162" fmla="val 521623"/>
              <a:gd name="f163" fmla="val 221347"/>
              <a:gd name="f164" fmla="val 519174"/>
              <a:gd name="f165" fmla="val 225205"/>
              <a:gd name="f166" fmla="val 516174"/>
              <a:gd name="f167" fmla="val 228633"/>
              <a:gd name="f168" fmla="val 512960"/>
              <a:gd name="f169" fmla="val 231847"/>
              <a:gd name="f170" fmla="val 494535"/>
              <a:gd name="f171" fmla="val 250272"/>
              <a:gd name="f172" fmla="val 469082"/>
              <a:gd name="f173" fmla="val 261667"/>
              <a:gd name="f174" fmla="val 440967"/>
              <a:gd name="f175" fmla="val 425629"/>
              <a:gd name="f176" fmla="val 261373"/>
              <a:gd name="f177" fmla="val 413777"/>
              <a:gd name="f178" fmla="val 262574"/>
              <a:gd name="f179" fmla="val 405186"/>
              <a:gd name="f180" fmla="val 372038"/>
              <a:gd name="f181" fmla="val 369178"/>
              <a:gd name="f182" fmla="val 260078"/>
              <a:gd name="f183" fmla="val 364042"/>
              <a:gd name="f184" fmla="val 252948"/>
              <a:gd name="f185" fmla="val 357679"/>
              <a:gd name="f186" fmla="val 246581"/>
              <a:gd name="f187" fmla="val 349451"/>
              <a:gd name="f188" fmla="val 254808"/>
              <a:gd name="f189" fmla="val 349428"/>
              <a:gd name="f190" fmla="val 254786"/>
              <a:gd name="f191" fmla="val 349421"/>
              <a:gd name="f192" fmla="val 254779"/>
              <a:gd name="f193" fmla="val 349413"/>
              <a:gd name="f194" fmla="val 254771"/>
              <a:gd name="f195" fmla="val 349406"/>
              <a:gd name="f196" fmla="val 254763"/>
              <a:gd name="f197" fmla="val 357634"/>
              <a:gd name="f198" fmla="val 246536"/>
              <a:gd name="f199" fmla="val 324632"/>
              <a:gd name="f200" fmla="val 213554"/>
              <a:gd name="f201" fmla="val 271148"/>
              <a:gd name="f202" fmla="val 238147"/>
              <a:gd name="f203" fmla="val 246374"/>
              <a:gd name="f204" fmla="val 246367"/>
              <a:gd name="f205" fmla="val 246359"/>
              <a:gd name="f206" fmla="val 246352"/>
              <a:gd name="f207" fmla="val 246344"/>
              <a:gd name="f208" fmla="val 254794"/>
              <a:gd name="f209" fmla="val 246337"/>
              <a:gd name="f210" fmla="val 254801"/>
              <a:gd name="f211" fmla="val 246329"/>
              <a:gd name="f212" fmla="val 238101"/>
              <a:gd name="f213" fmla="val 223742"/>
              <a:gd name="f214" fmla="val 190546"/>
              <a:gd name="f215" fmla="val 181969"/>
              <a:gd name="f216" fmla="val 262570"/>
              <a:gd name="f217" fmla="val 170130"/>
              <a:gd name="f218" fmla="val 261374"/>
              <a:gd name="f219" fmla="val 154813"/>
              <a:gd name="f220" fmla="val 261668"/>
              <a:gd name="f221" fmla="val 121806"/>
              <a:gd name="f222" fmla="val 92467"/>
              <a:gd name="f223" fmla="val 245961"/>
              <a:gd name="f224" fmla="val 74178"/>
              <a:gd name="f225" fmla="val 221373"/>
              <a:gd name="f226" fmla="val 57671"/>
              <a:gd name="f227" fmla="val 224382"/>
              <a:gd name="f228" fmla="val 42049"/>
              <a:gd name="f229" fmla="val 232539"/>
              <a:gd name="f230" fmla="val 29288"/>
              <a:gd name="f231" fmla="val 13811"/>
              <a:gd name="f232" fmla="val 4705"/>
              <a:gd name="f233" fmla="val 256723"/>
              <a:gd name="f234" fmla="val 11839"/>
              <a:gd name="f235" fmla="val 246048"/>
              <a:gd name="f236" fmla="val 21157"/>
              <a:gd name="f237" fmla="val 236731"/>
              <a:gd name="f238" fmla="val 34324"/>
              <a:gd name="f239" fmla="val 223564"/>
              <a:gd name="f240" fmla="val 50200"/>
              <a:gd name="f241" fmla="val 214757"/>
              <a:gd name="f242" fmla="val 67080"/>
              <a:gd name="f243" fmla="val 210684"/>
              <a:gd name="f244" fmla="val 57989"/>
              <a:gd name="f245" fmla="val 195895"/>
              <a:gd name="f246" fmla="val 53000"/>
              <a:gd name="f247" fmla="val 178457"/>
              <a:gd name="f248" fmla="val 159854"/>
              <a:gd name="f249" fmla="val 132604"/>
              <a:gd name="f250" fmla="val 63705"/>
              <a:gd name="f251" fmla="val 107854"/>
              <a:gd name="f252" fmla="val 81286"/>
              <a:gd name="f253" fmla="val 89721"/>
              <a:gd name="f254" fmla="val 99420"/>
              <a:gd name="f255" fmla="val 72140"/>
              <a:gd name="f256" fmla="val 124170"/>
              <a:gd name="f257" fmla="val 61435"/>
              <a:gd name="f258" fmla="val 151420"/>
              <a:gd name="f259" fmla="val 170023"/>
              <a:gd name="f260" fmla="val 187461"/>
              <a:gd name="f261" fmla="val 66424"/>
              <a:gd name="f262" fmla="val 202250"/>
              <a:gd name="f263" fmla="val 75515"/>
              <a:gd name="f264" fmla="val 206323"/>
              <a:gd name="f265" fmla="val 58635"/>
              <a:gd name="f266" fmla="val 215130"/>
              <a:gd name="f267" fmla="val 42758"/>
              <a:gd name="f268" fmla="val 228297"/>
              <a:gd name="f269" fmla="val 29591"/>
              <a:gd name="f270" fmla="val 247566"/>
              <a:gd name="f271" fmla="val 10322"/>
              <a:gd name="f272" fmla="val 272636"/>
              <a:gd name="f273" fmla="val 391"/>
              <a:gd name="f274" fmla="val 297890"/>
              <a:gd name="f275" fmla="val 323144"/>
              <a:gd name="f276" fmla="val 348215"/>
              <a:gd name="f277" fmla="val 367484"/>
              <a:gd name="f278" fmla="val 380644"/>
              <a:gd name="f279" fmla="val 42751"/>
              <a:gd name="f280" fmla="val 389448"/>
              <a:gd name="f281" fmla="val 58618"/>
              <a:gd name="f282" fmla="val 393604"/>
              <a:gd name="f283" fmla="val 75474"/>
              <a:gd name="f284" fmla="val 408376"/>
              <a:gd name="f285" fmla="val 66408"/>
              <a:gd name="f286" fmla="val 425787"/>
              <a:gd name="f287" fmla="val 61434"/>
              <a:gd name="f288" fmla="val 444360"/>
              <a:gd name="f289" fmla="val 471610"/>
              <a:gd name="f290" fmla="val 496360"/>
              <a:gd name="f291" fmla="val 514494"/>
              <a:gd name="f292" fmla="val 532075"/>
              <a:gd name="f293" fmla="val 542780"/>
              <a:gd name="f294" fmla="val 178427"/>
              <a:gd name="f295" fmla="val 537807"/>
              <a:gd name="f296" fmla="val 195839"/>
              <a:gd name="f297" fmla="val 528740"/>
              <a:gd name="f298" fmla="val 210610"/>
              <a:gd name="f299" fmla="val 545596"/>
              <a:gd name="f300" fmla="val 214766"/>
              <a:gd name="f301" fmla="val 561463"/>
              <a:gd name="f302" fmla="val 223570"/>
              <a:gd name="f303" fmla="val 574624"/>
              <a:gd name="f304" fmla="*/ f0 1 595780"/>
              <a:gd name="f305" fmla="*/ f1 1 268215"/>
              <a:gd name="f306" fmla="val f2"/>
              <a:gd name="f307" fmla="val f3"/>
              <a:gd name="f308" fmla="val f4"/>
              <a:gd name="f309" fmla="+- f308 0 f306"/>
              <a:gd name="f310" fmla="+- f307 0 f306"/>
              <a:gd name="f311" fmla="*/ f310 1 595780"/>
              <a:gd name="f312" fmla="*/ f309 1 268215"/>
              <a:gd name="f313" fmla="*/ f306 1 f311"/>
              <a:gd name="f314" fmla="*/ f307 1 f311"/>
              <a:gd name="f315" fmla="*/ f306 1 f312"/>
              <a:gd name="f316" fmla="*/ f308 1 f312"/>
              <a:gd name="f317" fmla="*/ f313 f304 1"/>
              <a:gd name="f318" fmla="*/ f314 f304 1"/>
              <a:gd name="f319" fmla="*/ f316 f305 1"/>
              <a:gd name="f320" fmla="*/ f315 f305 1"/>
            </a:gdLst>
            <a:ahLst/>
            <a:cxnLst>
              <a:cxn ang="3cd4">
                <a:pos x="hc" y="t"/>
              </a:cxn>
              <a:cxn ang="0">
                <a:pos x="r" y="vc"/>
              </a:cxn>
              <a:cxn ang="cd4">
                <a:pos x="hc" y="b"/>
              </a:cxn>
              <a:cxn ang="cd2">
                <a:pos x="l" y="vc"/>
              </a:cxn>
            </a:cxnLst>
            <a:rect l="f317" t="f320" r="f318" b="f319"/>
            <a:pathLst>
              <a:path w="595780" h="268215">
                <a:moveTo>
                  <a:pt x="f5" y="f6"/>
                </a:moveTo>
                <a:lnTo>
                  <a:pt x="f7" y="f8"/>
                </a:lnTo>
                <a:cubicBezTo>
                  <a:pt x="f9" y="f10"/>
                  <a:pt x="f11" y="f12"/>
                  <a:pt x="f11" y="f13"/>
                </a:cubicBezTo>
                <a:cubicBezTo>
                  <a:pt x="f11" y="f14"/>
                  <a:pt x="f15" y="f16"/>
                  <a:pt x="f17" y="f16"/>
                </a:cubicBezTo>
                <a:cubicBezTo>
                  <a:pt x="f18" y="f19"/>
                  <a:pt x="f20" y="f21"/>
                  <a:pt x="f22" y="f23"/>
                </a:cubicBezTo>
                <a:cubicBezTo>
                  <a:pt x="f24" y="f25"/>
                  <a:pt x="f26" y="f27"/>
                  <a:pt x="f5" y="f6"/>
                </a:cubicBezTo>
                <a:close/>
                <a:moveTo>
                  <a:pt x="f28" y="f29"/>
                </a:moveTo>
                <a:cubicBezTo>
                  <a:pt x="f30" y="f31"/>
                  <a:pt x="f32" y="f33"/>
                  <a:pt x="f34" y="f35"/>
                </a:cubicBezTo>
                <a:cubicBezTo>
                  <a:pt x="f34" y="f36"/>
                  <a:pt x="f37" y="f38"/>
                  <a:pt x="f39" y="f38"/>
                </a:cubicBezTo>
                <a:cubicBezTo>
                  <a:pt x="f40" y="f38"/>
                  <a:pt x="f41" y="f42"/>
                  <a:pt x="f43" y="f44"/>
                </a:cubicBezTo>
                <a:lnTo>
                  <a:pt x="f45" y="f46"/>
                </a:lnTo>
                <a:cubicBezTo>
                  <a:pt x="f47" y="f48"/>
                  <a:pt x="f49" y="f50"/>
                  <a:pt x="f28" y="f29"/>
                </a:cubicBezTo>
                <a:close/>
                <a:moveTo>
                  <a:pt x="f51" y="f52"/>
                </a:moveTo>
                <a:cubicBezTo>
                  <a:pt x="f53" y="f54"/>
                  <a:pt x="f55" y="f56"/>
                  <a:pt x="f57" y="f58"/>
                </a:cubicBezTo>
                <a:cubicBezTo>
                  <a:pt x="f59" y="f60"/>
                  <a:pt x="f61" y="f62"/>
                  <a:pt x="f63" y="f64"/>
                </a:cubicBezTo>
                <a:lnTo>
                  <a:pt x="f63" y="f65"/>
                </a:lnTo>
                <a:lnTo>
                  <a:pt x="f66" y="f65"/>
                </a:lnTo>
                <a:lnTo>
                  <a:pt x="f66" y="f64"/>
                </a:lnTo>
                <a:cubicBezTo>
                  <a:pt x="f67" y="f68"/>
                  <a:pt x="f69" y="f60"/>
                  <a:pt x="f70" y="f58"/>
                </a:cubicBezTo>
                <a:cubicBezTo>
                  <a:pt x="f71" y="f72"/>
                  <a:pt x="f73" y="f74"/>
                  <a:pt x="f75" y="f76"/>
                </a:cubicBezTo>
                <a:cubicBezTo>
                  <a:pt x="f77" y="f78"/>
                  <a:pt x="f79" y="f80"/>
                  <a:pt x="f79" y="f81"/>
                </a:cubicBezTo>
                <a:cubicBezTo>
                  <a:pt x="f82" y="f83"/>
                  <a:pt x="f84" y="f85"/>
                  <a:pt x="f86" y="f87"/>
                </a:cubicBezTo>
                <a:cubicBezTo>
                  <a:pt x="f88" y="f89"/>
                  <a:pt x="f90" y="f91"/>
                  <a:pt x="f92" y="f93"/>
                </a:cubicBezTo>
                <a:cubicBezTo>
                  <a:pt x="f94" y="f95"/>
                  <a:pt x="f96" y="f97"/>
                  <a:pt x="f98" y="f99"/>
                </a:cubicBezTo>
                <a:cubicBezTo>
                  <a:pt x="f100" y="f101"/>
                  <a:pt x="f102" y="f103"/>
                  <a:pt x="f104" y="f81"/>
                </a:cubicBezTo>
                <a:cubicBezTo>
                  <a:pt x="f104" y="f105"/>
                  <a:pt x="f106" y="f107"/>
                  <a:pt x="f51" y="f52"/>
                </a:cubicBezTo>
                <a:close/>
                <a:moveTo>
                  <a:pt x="f108" y="f109"/>
                </a:moveTo>
                <a:cubicBezTo>
                  <a:pt x="f110" y="f111"/>
                  <a:pt x="f112" y="f38"/>
                  <a:pt x="f113" y="f38"/>
                </a:cubicBezTo>
                <a:cubicBezTo>
                  <a:pt x="f114" y="f38"/>
                  <a:pt x="f115" y="f36"/>
                  <a:pt x="f115" y="f35"/>
                </a:cubicBezTo>
                <a:cubicBezTo>
                  <a:pt x="f116" y="f117"/>
                  <a:pt x="f118" y="f119"/>
                  <a:pt x="f120" y="f121"/>
                </a:cubicBezTo>
                <a:cubicBezTo>
                  <a:pt x="f122" y="f123"/>
                  <a:pt x="f124" y="f125"/>
                  <a:pt x="f126" y="f46"/>
                </a:cubicBezTo>
                <a:close/>
                <a:moveTo>
                  <a:pt x="f127" y="f13"/>
                </a:moveTo>
                <a:cubicBezTo>
                  <a:pt x="f127" y="f12"/>
                  <a:pt x="f128" y="f10"/>
                  <a:pt x="f129" y="f8"/>
                </a:cubicBezTo>
                <a:lnTo>
                  <a:pt x="f130" y="f6"/>
                </a:lnTo>
                <a:cubicBezTo>
                  <a:pt x="f131" y="f132"/>
                  <a:pt x="f133" y="f134"/>
                  <a:pt x="f135" y="f136"/>
                </a:cubicBezTo>
                <a:cubicBezTo>
                  <a:pt x="f137" y="f138"/>
                  <a:pt x="f139" y="f140"/>
                  <a:pt x="f141" y="f142"/>
                </a:cubicBezTo>
                <a:cubicBezTo>
                  <a:pt x="f143" y="f16"/>
                  <a:pt x="f144" y="f145"/>
                  <a:pt x="f146" y="f147"/>
                </a:cubicBezTo>
                <a:cubicBezTo>
                  <a:pt x="f148" y="f149"/>
                  <a:pt x="f127" y="f150"/>
                  <a:pt x="f127" y="f13"/>
                </a:cubicBezTo>
                <a:close/>
                <a:moveTo>
                  <a:pt x="f3" y="f4"/>
                </a:moveTo>
                <a:lnTo>
                  <a:pt x="f151" y="f4"/>
                </a:lnTo>
                <a:cubicBezTo>
                  <a:pt x="f152" y="f153"/>
                  <a:pt x="f154" y="f155"/>
                  <a:pt x="f156" y="f157"/>
                </a:cubicBezTo>
                <a:cubicBezTo>
                  <a:pt x="f158" y="f159"/>
                  <a:pt x="f160" y="f161"/>
                  <a:pt x="f162" y="f163"/>
                </a:cubicBezTo>
                <a:cubicBezTo>
                  <a:pt x="f164" y="f165"/>
                  <a:pt x="f166" y="f167"/>
                  <a:pt x="f168" y="f169"/>
                </a:cubicBezTo>
                <a:cubicBezTo>
                  <a:pt x="f170" y="f171"/>
                  <a:pt x="f172" y="f173"/>
                  <a:pt x="f174" y="f173"/>
                </a:cubicBezTo>
                <a:cubicBezTo>
                  <a:pt x="f175" y="f176"/>
                  <a:pt x="f177" y="f178"/>
                  <a:pt x="f179" y="f4"/>
                </a:cubicBezTo>
                <a:lnTo>
                  <a:pt x="f180" y="f4"/>
                </a:lnTo>
                <a:cubicBezTo>
                  <a:pt x="f181" y="f182"/>
                  <a:pt x="f183" y="f184"/>
                  <a:pt x="f185" y="f186"/>
                </a:cubicBezTo>
                <a:lnTo>
                  <a:pt x="f187" y="f188"/>
                </a:lnTo>
                <a:lnTo>
                  <a:pt x="f189" y="f190"/>
                </a:lnTo>
                <a:cubicBezTo>
                  <a:pt x="f191" y="f192"/>
                  <a:pt x="f193" y="f194"/>
                  <a:pt x="f195" y="f196"/>
                </a:cubicBezTo>
                <a:lnTo>
                  <a:pt x="f197" y="f198"/>
                </a:lnTo>
                <a:cubicBezTo>
                  <a:pt x="f199" y="f200"/>
                  <a:pt x="f201" y="f200"/>
                  <a:pt x="f202" y="f198"/>
                </a:cubicBezTo>
                <a:lnTo>
                  <a:pt x="f203" y="f196"/>
                </a:lnTo>
                <a:cubicBezTo>
                  <a:pt x="f204" y="f194"/>
                  <a:pt x="f205" y="f192"/>
                  <a:pt x="f206" y="f190"/>
                </a:cubicBezTo>
                <a:cubicBezTo>
                  <a:pt x="f207" y="f208"/>
                  <a:pt x="f209" y="f210"/>
                  <a:pt x="f211" y="f188"/>
                </a:cubicBezTo>
                <a:lnTo>
                  <a:pt x="f212" y="f186"/>
                </a:lnTo>
                <a:lnTo>
                  <a:pt x="f213" y="f4"/>
                </a:lnTo>
                <a:lnTo>
                  <a:pt x="f214" y="f4"/>
                </a:lnTo>
                <a:cubicBezTo>
                  <a:pt x="f215" y="f216"/>
                  <a:pt x="f217" y="f218"/>
                  <a:pt x="f219" y="f220"/>
                </a:cubicBezTo>
                <a:cubicBezTo>
                  <a:pt x="f221" y="f220"/>
                  <a:pt x="f222" y="f223"/>
                  <a:pt x="f224" y="f225"/>
                </a:cubicBezTo>
                <a:cubicBezTo>
                  <a:pt x="f226" y="f227"/>
                  <a:pt x="f228" y="f229"/>
                  <a:pt x="f230" y="f157"/>
                </a:cubicBezTo>
                <a:lnTo>
                  <a:pt x="f231" y="f4"/>
                </a:lnTo>
                <a:lnTo>
                  <a:pt x="f2" y="f4"/>
                </a:lnTo>
                <a:cubicBezTo>
                  <a:pt x="f232" y="f233"/>
                  <a:pt x="f234" y="f235"/>
                  <a:pt x="f236" y="f237"/>
                </a:cubicBezTo>
                <a:cubicBezTo>
                  <a:pt x="f238" y="f239"/>
                  <a:pt x="f240" y="f241"/>
                  <a:pt x="f242" y="f243"/>
                </a:cubicBezTo>
                <a:cubicBezTo>
                  <a:pt x="f244" y="f245"/>
                  <a:pt x="f246" y="f247"/>
                  <a:pt x="f246" y="f248"/>
                </a:cubicBezTo>
                <a:cubicBezTo>
                  <a:pt x="f246" y="f249"/>
                  <a:pt x="f250" y="f251"/>
                  <a:pt x="f252" y="f253"/>
                </a:cubicBezTo>
                <a:lnTo>
                  <a:pt x="f252" y="f253"/>
                </a:lnTo>
                <a:cubicBezTo>
                  <a:pt x="f254" y="f255"/>
                  <a:pt x="f256" y="f257"/>
                  <a:pt x="f258" y="f257"/>
                </a:cubicBezTo>
                <a:cubicBezTo>
                  <a:pt x="f259" y="f257"/>
                  <a:pt x="f260" y="f261"/>
                  <a:pt x="f262" y="f263"/>
                </a:cubicBezTo>
                <a:cubicBezTo>
                  <a:pt x="f264" y="f265"/>
                  <a:pt x="f266" y="f267"/>
                  <a:pt x="f268" y="f269"/>
                </a:cubicBezTo>
                <a:cubicBezTo>
                  <a:pt x="f270" y="f271"/>
                  <a:pt x="f272" y="f273"/>
                  <a:pt x="f274" y="f2"/>
                </a:cubicBezTo>
                <a:lnTo>
                  <a:pt x="f274" y="f2"/>
                </a:lnTo>
                <a:cubicBezTo>
                  <a:pt x="f275" y="f273"/>
                  <a:pt x="f276" y="f271"/>
                  <a:pt x="f277" y="f269"/>
                </a:cubicBezTo>
                <a:cubicBezTo>
                  <a:pt x="f278" y="f279"/>
                  <a:pt x="f280" y="f281"/>
                  <a:pt x="f282" y="f283"/>
                </a:cubicBezTo>
                <a:cubicBezTo>
                  <a:pt x="f284" y="f285"/>
                  <a:pt x="f286" y="f287"/>
                  <a:pt x="f288" y="f287"/>
                </a:cubicBezTo>
                <a:cubicBezTo>
                  <a:pt x="f289" y="f287"/>
                  <a:pt x="f290" y="f255"/>
                  <a:pt x="f291" y="f253"/>
                </a:cubicBezTo>
                <a:cubicBezTo>
                  <a:pt x="f292" y="f251"/>
                  <a:pt x="f293" y="f249"/>
                  <a:pt x="f293" y="f248"/>
                </a:cubicBezTo>
                <a:cubicBezTo>
                  <a:pt x="f293" y="f294"/>
                  <a:pt x="f295" y="f296"/>
                  <a:pt x="f297" y="f298"/>
                </a:cubicBezTo>
                <a:cubicBezTo>
                  <a:pt x="f299" y="f300"/>
                  <a:pt x="f301" y="f302"/>
                  <a:pt x="f303" y="f237"/>
                </a:cubicBezTo>
                <a:close/>
              </a:path>
            </a:pathLst>
          </a:custGeom>
          <a:solidFill>
            <a:srgbClr val="CBAF22"/>
          </a:solidFill>
          <a:ln cap="flat">
            <a:noFill/>
            <a:prstDash val="solid"/>
          </a:ln>
        </p:spPr>
        <p:txBody>
          <a:bodyPr lIns="0" tIns="0" rIns="0" bIns="0"/>
          <a:lstStyle/>
          <a:p>
            <a:endParaRPr lang="nl-NL"/>
          </a:p>
        </p:txBody>
      </p:sp>
      <p:sp>
        <p:nvSpPr>
          <p:cNvPr id="112" name="Oval 1666"/>
          <p:cNvSpPr/>
          <p:nvPr/>
        </p:nvSpPr>
        <p:spPr>
          <a:xfrm>
            <a:off x="7086654" y="751015"/>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113" name="Oval 1667"/>
          <p:cNvSpPr/>
          <p:nvPr/>
        </p:nvSpPr>
        <p:spPr>
          <a:xfrm>
            <a:off x="346329" y="751015"/>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114" name="Oval 1668"/>
          <p:cNvSpPr/>
          <p:nvPr/>
        </p:nvSpPr>
        <p:spPr>
          <a:xfrm>
            <a:off x="1188875" y="751015"/>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115" name="Oval 1669"/>
          <p:cNvSpPr/>
          <p:nvPr/>
        </p:nvSpPr>
        <p:spPr>
          <a:xfrm>
            <a:off x="2031412" y="751015"/>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116" name="Oval 1670"/>
          <p:cNvSpPr/>
          <p:nvPr/>
        </p:nvSpPr>
        <p:spPr>
          <a:xfrm>
            <a:off x="2873950" y="751015"/>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117" name="Oval 1671"/>
          <p:cNvSpPr/>
          <p:nvPr/>
        </p:nvSpPr>
        <p:spPr>
          <a:xfrm>
            <a:off x="3716496" y="751015"/>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118" name="Oval 1672"/>
          <p:cNvSpPr/>
          <p:nvPr/>
        </p:nvSpPr>
        <p:spPr>
          <a:xfrm>
            <a:off x="4559033" y="751015"/>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119" name="Oval 1673"/>
          <p:cNvSpPr/>
          <p:nvPr/>
        </p:nvSpPr>
        <p:spPr>
          <a:xfrm>
            <a:off x="5401571" y="751015"/>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120" name="Oval 1674"/>
          <p:cNvSpPr/>
          <p:nvPr/>
        </p:nvSpPr>
        <p:spPr>
          <a:xfrm>
            <a:off x="6244117" y="751015"/>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121" name="Oval 1675"/>
          <p:cNvSpPr/>
          <p:nvPr/>
        </p:nvSpPr>
        <p:spPr>
          <a:xfrm>
            <a:off x="8771729" y="751015"/>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122" name="Oval 1676"/>
          <p:cNvSpPr/>
          <p:nvPr/>
        </p:nvSpPr>
        <p:spPr>
          <a:xfrm>
            <a:off x="7929192" y="751015"/>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123" name="Oval 1677"/>
          <p:cNvSpPr/>
          <p:nvPr/>
        </p:nvSpPr>
        <p:spPr>
          <a:xfrm>
            <a:off x="10456813" y="751015"/>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124" name="Oval 1678"/>
          <p:cNvSpPr/>
          <p:nvPr/>
        </p:nvSpPr>
        <p:spPr>
          <a:xfrm>
            <a:off x="9614275" y="751015"/>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125" name="Oval 860"/>
          <p:cNvSpPr/>
          <p:nvPr/>
        </p:nvSpPr>
        <p:spPr>
          <a:xfrm>
            <a:off x="12141887" y="758851"/>
            <a:ext cx="50109" cy="3538435"/>
          </a:xfrm>
          <a:custGeom>
            <a:avLst/>
            <a:gdLst>
              <a:gd name="f0" fmla="val w"/>
              <a:gd name="f1" fmla="val h"/>
              <a:gd name="f2" fmla="val 0"/>
              <a:gd name="f3" fmla="val 50109"/>
              <a:gd name="f4" fmla="val 3538433"/>
              <a:gd name="f5" fmla="val 3384355"/>
              <a:gd name="f6" fmla="val 20497"/>
              <a:gd name="f7" fmla="val 3525461"/>
              <a:gd name="f8" fmla="val 3495821"/>
              <a:gd name="f9" fmla="val 3461394"/>
              <a:gd name="f10" fmla="val 3426967"/>
              <a:gd name="f11" fmla="val 3397327"/>
              <a:gd name="f12" fmla="val 2538350"/>
              <a:gd name="f13" fmla="val 2692428"/>
              <a:gd name="f14" fmla="val 2679456"/>
              <a:gd name="f15" fmla="val 2649816"/>
              <a:gd name="f16" fmla="val 2615389"/>
              <a:gd name="f17" fmla="val 2580962"/>
              <a:gd name="f18" fmla="val 2551322"/>
              <a:gd name="f19" fmla="val 1688095"/>
              <a:gd name="f20" fmla="val 1842173"/>
              <a:gd name="f21" fmla="val 1829201"/>
              <a:gd name="f22" fmla="val 1799561"/>
              <a:gd name="f23" fmla="val 1765134"/>
              <a:gd name="f24" fmla="val 1730707"/>
              <a:gd name="f25" fmla="val 1701067"/>
              <a:gd name="f26" fmla="val 845498"/>
              <a:gd name="f27" fmla="val 999576"/>
              <a:gd name="f28" fmla="val 986604"/>
              <a:gd name="f29" fmla="val 956964"/>
              <a:gd name="f30" fmla="val 922537"/>
              <a:gd name="f31" fmla="val 888110"/>
              <a:gd name="f32" fmla="val 858470"/>
              <a:gd name="f33" fmla="val 154078"/>
              <a:gd name="f34" fmla="val 141106"/>
              <a:gd name="f35" fmla="val 111466"/>
              <a:gd name="f36" fmla="val 77039"/>
              <a:gd name="f37" fmla="val 42612"/>
              <a:gd name="f38" fmla="val 12972"/>
              <a:gd name="f39" fmla="*/ f0 1 50109"/>
              <a:gd name="f40" fmla="*/ f1 1 3538433"/>
              <a:gd name="f41" fmla="val f2"/>
              <a:gd name="f42" fmla="val f3"/>
              <a:gd name="f43" fmla="val f4"/>
              <a:gd name="f44" fmla="+- f43 0 f41"/>
              <a:gd name="f45" fmla="+- f42 0 f41"/>
              <a:gd name="f46" fmla="*/ f45 1 50109"/>
              <a:gd name="f47" fmla="*/ f44 1 3538433"/>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50109" h="3538433">
                <a:moveTo>
                  <a:pt x="f3" y="f5"/>
                </a:moveTo>
                <a:lnTo>
                  <a:pt x="f3" y="f4"/>
                </a:lnTo>
                <a:cubicBezTo>
                  <a:pt x="f6" y="f7"/>
                  <a:pt x="f2" y="f8"/>
                  <a:pt x="f2" y="f9"/>
                </a:cubicBezTo>
                <a:cubicBezTo>
                  <a:pt x="f2" y="f10"/>
                  <a:pt x="f6" y="f11"/>
                  <a:pt x="f3" y="f5"/>
                </a:cubicBezTo>
                <a:close/>
                <a:moveTo>
                  <a:pt x="f3" y="f12"/>
                </a:moveTo>
                <a:lnTo>
                  <a:pt x="f3" y="f13"/>
                </a:lnTo>
                <a:cubicBezTo>
                  <a:pt x="f6" y="f14"/>
                  <a:pt x="f2" y="f15"/>
                  <a:pt x="f2" y="f16"/>
                </a:cubicBezTo>
                <a:cubicBezTo>
                  <a:pt x="f2" y="f17"/>
                  <a:pt x="f6" y="f18"/>
                  <a:pt x="f3" y="f12"/>
                </a:cubicBezTo>
                <a:close/>
                <a:moveTo>
                  <a:pt x="f3" y="f19"/>
                </a:moveTo>
                <a:lnTo>
                  <a:pt x="f3" y="f20"/>
                </a:lnTo>
                <a:cubicBezTo>
                  <a:pt x="f6" y="f21"/>
                  <a:pt x="f2" y="f22"/>
                  <a:pt x="f2" y="f23"/>
                </a:cubicBezTo>
                <a:cubicBezTo>
                  <a:pt x="f2" y="f24"/>
                  <a:pt x="f6" y="f25"/>
                  <a:pt x="f3" y="f19"/>
                </a:cubicBezTo>
                <a:close/>
                <a:moveTo>
                  <a:pt x="f3" y="f26"/>
                </a:moveTo>
                <a:lnTo>
                  <a:pt x="f3" y="f27"/>
                </a:lnTo>
                <a:cubicBezTo>
                  <a:pt x="f6" y="f28"/>
                  <a:pt x="f2" y="f29"/>
                  <a:pt x="f2" y="f30"/>
                </a:cubicBezTo>
                <a:cubicBezTo>
                  <a:pt x="f2" y="f31"/>
                  <a:pt x="f6" y="f32"/>
                  <a:pt x="f3" y="f26"/>
                </a:cubicBezTo>
                <a:close/>
                <a:moveTo>
                  <a:pt x="f3" y="f2"/>
                </a:moveTo>
                <a:lnTo>
                  <a:pt x="f3" y="f33"/>
                </a:lnTo>
                <a:cubicBezTo>
                  <a:pt x="f6" y="f34"/>
                  <a:pt x="f2" y="f35"/>
                  <a:pt x="f2" y="f36"/>
                </a:cubicBezTo>
                <a:cubicBezTo>
                  <a:pt x="f2" y="f37"/>
                  <a:pt x="f6" y="f38"/>
                  <a:pt x="f3" y="f2"/>
                </a:cubicBezTo>
                <a:close/>
              </a:path>
            </a:pathLst>
          </a:custGeom>
          <a:solidFill>
            <a:srgbClr val="FFFFFF"/>
          </a:solidFill>
          <a:ln cap="flat">
            <a:noFill/>
            <a:prstDash val="solid"/>
          </a:ln>
        </p:spPr>
        <p:txBody>
          <a:bodyPr lIns="0" tIns="0" rIns="0" bIns="0"/>
          <a:lstStyle/>
          <a:p>
            <a:endParaRPr lang="nl-NL"/>
          </a:p>
        </p:txBody>
      </p:sp>
      <p:sp>
        <p:nvSpPr>
          <p:cNvPr id="126" name="Oval 1680"/>
          <p:cNvSpPr/>
          <p:nvPr/>
        </p:nvSpPr>
        <p:spPr>
          <a:xfrm>
            <a:off x="11299350" y="751015"/>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127" name="Teardrop 3"/>
          <p:cNvSpPr/>
          <p:nvPr/>
        </p:nvSpPr>
        <p:spPr>
          <a:xfrm rot="5400013" flipH="1" flipV="1">
            <a:off x="6174010" y="-163075"/>
            <a:ext cx="306982" cy="612648"/>
          </a:xfrm>
          <a:custGeom>
            <a:avLst/>
            <a:gdLst>
              <a:gd name="f0" fmla="val w"/>
              <a:gd name="f1" fmla="val h"/>
              <a:gd name="f2" fmla="val 0"/>
              <a:gd name="f3" fmla="val 306986"/>
              <a:gd name="f4" fmla="val 612648"/>
              <a:gd name="f5" fmla="val 215380"/>
              <a:gd name="f6" fmla="val 331012"/>
              <a:gd name="f7" fmla="val 210766"/>
              <a:gd name="f8" fmla="val 314775"/>
              <a:gd name="f9" fmla="val 210686"/>
              <a:gd name="f10" fmla="val 297561"/>
              <a:gd name="f11" fmla="val 215167"/>
              <a:gd name="f12" fmla="val 281312"/>
              <a:gd name="f13" fmla="val 205209"/>
              <a:gd name="f14" fmla="val 264960"/>
              <a:gd name="f15" fmla="val 189231"/>
              <a:gd name="f16" fmla="val 261169"/>
              <a:gd name="f17" fmla="val 163247"/>
              <a:gd name="f18" fmla="val 261668"/>
              <a:gd name="f19" fmla="val 130240"/>
              <a:gd name="f20" fmla="val 100901"/>
              <a:gd name="f21" fmla="val 245961"/>
              <a:gd name="f22" fmla="val 82612"/>
              <a:gd name="f23" fmla="val 221373"/>
              <a:gd name="f24" fmla="val 66104"/>
              <a:gd name="f25" fmla="val 224383"/>
              <a:gd name="f26" fmla="val 50483"/>
              <a:gd name="f27" fmla="val 232539"/>
              <a:gd name="f28" fmla="val 37722"/>
              <a:gd name="f29" fmla="val 245300"/>
              <a:gd name="f30" fmla="val 20815"/>
              <a:gd name="f31" fmla="val 262208"/>
              <a:gd name="f32" fmla="val 11990"/>
              <a:gd name="f33" fmla="val 284137"/>
              <a:gd name="f34" fmla="val 11501"/>
              <a:gd name="f35" fmla="val 306292"/>
              <a:gd name="f36" fmla="val 96667"/>
              <a:gd name="f37" fmla="val 306356"/>
              <a:gd name="f38" fmla="val 11989"/>
              <a:gd name="f39" fmla="val 328512"/>
              <a:gd name="f40" fmla="val 350441"/>
              <a:gd name="f41" fmla="val 367348"/>
              <a:gd name="f42" fmla="val 50477"/>
              <a:gd name="f43" fmla="val 380104"/>
              <a:gd name="f44" fmla="val 66091"/>
              <a:gd name="f45" fmla="val 388259"/>
              <a:gd name="f46" fmla="val 82591"/>
              <a:gd name="f47" fmla="val 391302"/>
              <a:gd name="f48" fmla="val 100880"/>
              <a:gd name="f49" fmla="val 366700"/>
              <a:gd name="f50" fmla="val 130228"/>
              <a:gd name="f51" fmla="val 350982"/>
              <a:gd name="f52" fmla="val 186137"/>
              <a:gd name="f53" fmla="val 351421"/>
              <a:gd name="f54" fmla="val 201262"/>
              <a:gd name="f55" fmla="val 348532"/>
              <a:gd name="f56" fmla="val 211354"/>
              <a:gd name="f57" fmla="val 336664"/>
              <a:gd name="f58" fmla="val 212796"/>
              <a:gd name="f59" fmla="val 334969"/>
              <a:gd name="f60" fmla="val 214135"/>
              <a:gd name="f61" fmla="val 333090"/>
              <a:gd name="f62" fmla="val 239385"/>
              <a:gd name="f63" fmla="val 239431"/>
              <a:gd name="f64" fmla="val 97830"/>
              <a:gd name="f65" fmla="val 97876"/>
              <a:gd name="f66" fmla="val 82509"/>
              <a:gd name="f67" fmla="val 113888"/>
              <a:gd name="f68" fmla="val 73243"/>
              <a:gd name="f69" fmla="val 135634"/>
              <a:gd name="f70" fmla="val 159545"/>
              <a:gd name="f71" fmla="val 209563"/>
              <a:gd name="f72" fmla="val 113791"/>
              <a:gd name="f73" fmla="val 250112"/>
              <a:gd name="f74" fmla="val 163810"/>
              <a:gd name="f75" fmla="val 182888"/>
              <a:gd name="f76" fmla="val 249746"/>
              <a:gd name="f77" fmla="val 207035"/>
              <a:gd name="f78" fmla="val 254980"/>
              <a:gd name="f79" fmla="val 219892"/>
              <a:gd name="f80" fmla="val 268141"/>
              <a:gd name="f81" fmla="val 224319"/>
              <a:gd name="f82" fmla="val 257687"/>
              <a:gd name="f83" fmla="val 230870"/>
              <a:gd name="f84" fmla="val 247949"/>
              <a:gd name="f85" fmla="val 239386"/>
              <a:gd name="f86" fmla="val 373218"/>
              <a:gd name="f87" fmla="val 230866"/>
              <a:gd name="f88" fmla="val 364697"/>
              <a:gd name="f89" fmla="val 224313"/>
              <a:gd name="f90" fmla="val 354954"/>
              <a:gd name="f91" fmla="val 219944"/>
              <a:gd name="f92" fmla="val 344457"/>
              <a:gd name="f93" fmla="val 207099"/>
              <a:gd name="f94" fmla="val 357655"/>
              <a:gd name="f95" fmla="val 182914"/>
              <a:gd name="f96" fmla="val 362904"/>
              <a:gd name="f97" fmla="val 362538"/>
              <a:gd name="f98" fmla="val 362537"/>
              <a:gd name="f99" fmla="val 403086"/>
              <a:gd name="f100" fmla="val 453105"/>
              <a:gd name="f101" fmla="val 477015"/>
              <a:gd name="f102" fmla="val 498762"/>
              <a:gd name="f103" fmla="val 514773"/>
              <a:gd name="f104" fmla="val 268140"/>
              <a:gd name="f105" fmla="val 219893"/>
              <a:gd name="f106" fmla="val 249745"/>
              <a:gd name="f107" fmla="val 182889"/>
              <a:gd name="f108" fmla="val 250111"/>
              <a:gd name="f109" fmla="val 163811"/>
              <a:gd name="f110" fmla="val 113793"/>
              <a:gd name="f111" fmla="val 73244"/>
              <a:gd name="f112" fmla="val 159544"/>
              <a:gd name="f113" fmla="val 113887"/>
              <a:gd name="f114" fmla="val 82510"/>
              <a:gd name="f115" fmla="val 97875"/>
              <a:gd name="f116" fmla="val 97831"/>
              <a:gd name="f117" fmla="val 239430"/>
              <a:gd name="f118" fmla="val 247948"/>
              <a:gd name="f119" fmla="val 230871"/>
              <a:gd name="f120" fmla="val 257686"/>
              <a:gd name="f121" fmla="val 224320"/>
              <a:gd name="f122" fmla="val 268191"/>
              <a:gd name="f123" fmla="val 392705"/>
              <a:gd name="f124" fmla="val 257695"/>
              <a:gd name="f125" fmla="val 388335"/>
              <a:gd name="f126" fmla="val 247952"/>
              <a:gd name="f127" fmla="val 381782"/>
              <a:gd name="f128" fmla="val 373263"/>
              <a:gd name="f129" fmla="val 514819"/>
              <a:gd name="f130" fmla="val 530139"/>
              <a:gd name="f131" fmla="val 539405"/>
              <a:gd name="f132" fmla="val 184553"/>
              <a:gd name="f133" fmla="val 207195"/>
              <a:gd name="f134" fmla="val 529268"/>
              <a:gd name="f135" fmla="val 223584"/>
              <a:gd name="f136" fmla="val 512879"/>
              <a:gd name="f137" fmla="val 239974"/>
              <a:gd name="f138" fmla="val 496489"/>
              <a:gd name="f139" fmla="val 473848"/>
              <a:gd name="f140" fmla="val 448838"/>
              <a:gd name="f141" fmla="val 429735"/>
              <a:gd name="f142" fmla="val 254994"/>
              <a:gd name="f143" fmla="val 405550"/>
              <a:gd name="f144" fmla="val 138"/>
              <a:gd name="f145" fmla="val 11636"/>
              <a:gd name="f146" fmla="val 306778"/>
              <a:gd name="f147" fmla="val 11511"/>
              <a:gd name="f148" fmla="val 306567"/>
              <a:gd name="f149" fmla="val 11506"/>
              <a:gd name="f150" fmla="val 96668"/>
              <a:gd name="f151" fmla="val 262207"/>
              <a:gd name="f152" fmla="val 50484"/>
              <a:gd name="f153" fmla="val 224382"/>
              <a:gd name="f154" fmla="val 66106"/>
              <a:gd name="f155" fmla="val 82614"/>
              <a:gd name="f156" fmla="val 245960"/>
              <a:gd name="f157" fmla="val 100903"/>
              <a:gd name="f158" fmla="val 261667"/>
              <a:gd name="f159" fmla="val 130241"/>
              <a:gd name="f160" fmla="val 163248"/>
              <a:gd name="f161" fmla="val 261168"/>
              <a:gd name="f162" fmla="val 189232"/>
              <a:gd name="f163" fmla="val 264959"/>
              <a:gd name="f164" fmla="val 205210"/>
              <a:gd name="f165" fmla="val 281311"/>
              <a:gd name="f166" fmla="val 215168"/>
              <a:gd name="f167" fmla="val 215277"/>
              <a:gd name="f168" fmla="val 221929"/>
              <a:gd name="f169" fmla="val 285145"/>
              <a:gd name="f170" fmla="val 221632"/>
              <a:gd name="f171" fmla="val 263250"/>
              <a:gd name="f172" fmla="val 229877"/>
              <a:gd name="f173" fmla="val 246580"/>
              <a:gd name="f174" fmla="val 246536"/>
              <a:gd name="f175" fmla="val 254808"/>
              <a:gd name="f176" fmla="val 254763"/>
              <a:gd name="f177" fmla="val 254801"/>
              <a:gd name="f178" fmla="val 254772"/>
              <a:gd name="f179" fmla="val 254793"/>
              <a:gd name="f180" fmla="val 254779"/>
              <a:gd name="f181" fmla="val 254786"/>
              <a:gd name="f182" fmla="val 254787"/>
              <a:gd name="f183" fmla="val 254778"/>
              <a:gd name="f184" fmla="val 254794"/>
              <a:gd name="f185" fmla="val 254771"/>
              <a:gd name="f186" fmla="val 254802"/>
              <a:gd name="f187" fmla="val 246535"/>
              <a:gd name="f188" fmla="val 246581"/>
              <a:gd name="f189" fmla="val 213554"/>
              <a:gd name="f190" fmla="val 279582"/>
              <a:gd name="f191" fmla="val 333067"/>
              <a:gd name="f192" fmla="val 366068"/>
              <a:gd name="f193" fmla="val 357841"/>
              <a:gd name="f194" fmla="val 357848"/>
              <a:gd name="f195" fmla="val 357855"/>
              <a:gd name="f196" fmla="val 357863"/>
              <a:gd name="f197" fmla="val 357886"/>
              <a:gd name="f198" fmla="val 366113"/>
              <a:gd name="f199" fmla="val 382773"/>
              <a:gd name="f200" fmla="val 391017"/>
              <a:gd name="f201" fmla="val 390721"/>
              <a:gd name="f202" fmla="val 397378"/>
              <a:gd name="f203" fmla="val 298457"/>
              <a:gd name="f204" fmla="val 400796"/>
              <a:gd name="f205" fmla="val 289920"/>
              <a:gd name="f206" fmla="val 399623"/>
              <a:gd name="f207" fmla="val 281637"/>
              <a:gd name="f208" fmla="val 397269"/>
              <a:gd name="f209" fmla="val 265010"/>
              <a:gd name="f210" fmla="val 407224"/>
              <a:gd name="f211" fmla="val 261165"/>
              <a:gd name="f212" fmla="val 423242"/>
              <a:gd name="f213" fmla="val 449401"/>
              <a:gd name="f214" fmla="val 477516"/>
              <a:gd name="f215" fmla="val 250271"/>
              <a:gd name="f216" fmla="val 502969"/>
              <a:gd name="f217" fmla="val 231847"/>
              <a:gd name="f218" fmla="val 521394"/>
              <a:gd name="f219" fmla="val 221347"/>
              <a:gd name="f220" fmla="val 530057"/>
              <a:gd name="f221" fmla="val 224389"/>
              <a:gd name="f222" fmla="val 546557"/>
              <a:gd name="f223" fmla="val 232545"/>
              <a:gd name="f224" fmla="val 562171"/>
              <a:gd name="f225" fmla="val 574926"/>
              <a:gd name="f226" fmla="val 591834"/>
              <a:gd name="f227" fmla="val 284136"/>
              <a:gd name="f228" fmla="val 600659"/>
              <a:gd name="f229" fmla="val 601147"/>
              <a:gd name="f230" fmla="val 515981"/>
              <a:gd name="f231" fmla="val 515982"/>
              <a:gd name="f232" fmla="val 601012"/>
              <a:gd name="f233" fmla="val 612510"/>
              <a:gd name="f234" fmla="val 306767"/>
              <a:gd name="f235" fmla="val 612641"/>
              <a:gd name="f236" fmla="val 306546"/>
              <a:gd name="f237" fmla="val 612645"/>
              <a:gd name="f238" fmla="val 306324"/>
              <a:gd name="f239" fmla="val 281070"/>
              <a:gd name="f240" fmla="val 612257"/>
              <a:gd name="f241" fmla="val 255999"/>
              <a:gd name="f242" fmla="val 602326"/>
              <a:gd name="f243" fmla="val 236731"/>
              <a:gd name="f244" fmla="val 583058"/>
              <a:gd name="f245" fmla="val 223570"/>
              <a:gd name="f246" fmla="val 569897"/>
              <a:gd name="f247" fmla="val 214766"/>
              <a:gd name="f248" fmla="val 554031"/>
              <a:gd name="f249" fmla="val 210610"/>
              <a:gd name="f250" fmla="val 537175"/>
              <a:gd name="f251" fmla="val 195839"/>
              <a:gd name="f252" fmla="val 546241"/>
              <a:gd name="f253" fmla="val 178427"/>
              <a:gd name="f254" fmla="val 551215"/>
              <a:gd name="f255" fmla="val 159854"/>
              <a:gd name="f256" fmla="val 132604"/>
              <a:gd name="f257" fmla="val 107854"/>
              <a:gd name="f258" fmla="val 540509"/>
              <a:gd name="f259" fmla="val 89720"/>
              <a:gd name="f260" fmla="val 522928"/>
              <a:gd name="f261" fmla="val 72139"/>
              <a:gd name="f262" fmla="val 504795"/>
              <a:gd name="f263" fmla="val 61434"/>
              <a:gd name="f264" fmla="val 480045"/>
              <a:gd name="f265" fmla="val 452795"/>
              <a:gd name="f266" fmla="val 434222"/>
              <a:gd name="f267" fmla="val 66407"/>
              <a:gd name="f268" fmla="val 416810"/>
              <a:gd name="f269" fmla="val 75474"/>
              <a:gd name="f270" fmla="val 402038"/>
              <a:gd name="f271" fmla="val 58618"/>
              <a:gd name="f272" fmla="val 397882"/>
              <a:gd name="f273" fmla="val 42751"/>
              <a:gd name="f274" fmla="val 389078"/>
              <a:gd name="f275" fmla="val 29591"/>
              <a:gd name="f276" fmla="val 375918"/>
              <a:gd name="f277" fmla="val 10322"/>
              <a:gd name="f278" fmla="val 356649"/>
              <a:gd name="f279" fmla="val 391"/>
              <a:gd name="f280" fmla="val 331578"/>
              <a:gd name="f281" fmla="val 256000"/>
              <a:gd name="f282" fmla="val 42758"/>
              <a:gd name="f283" fmla="val 223564"/>
              <a:gd name="f284" fmla="val 58634"/>
              <a:gd name="f285" fmla="val 214757"/>
              <a:gd name="f286" fmla="val 75514"/>
              <a:gd name="f287" fmla="val 210684"/>
              <a:gd name="f288" fmla="val 66423"/>
              <a:gd name="f289" fmla="val 195896"/>
              <a:gd name="f290" fmla="val 178458"/>
              <a:gd name="f291" fmla="val 159855"/>
              <a:gd name="f292" fmla="val 107855"/>
              <a:gd name="f293" fmla="val 89721"/>
              <a:gd name="f294" fmla="val 72140"/>
              <a:gd name="f295" fmla="val 61435"/>
              <a:gd name="f296" fmla="val 178457"/>
              <a:gd name="f297" fmla="val 195895"/>
              <a:gd name="f298" fmla="val 66424"/>
              <a:gd name="f299" fmla="val 75515"/>
              <a:gd name="f300" fmla="val 58635"/>
              <a:gd name="f301" fmla="val 223563"/>
              <a:gd name="f302" fmla="*/ f0 1 306986"/>
              <a:gd name="f303" fmla="*/ f1 1 612648"/>
              <a:gd name="f304" fmla="val f2"/>
              <a:gd name="f305" fmla="val f3"/>
              <a:gd name="f306" fmla="val f4"/>
              <a:gd name="f307" fmla="+- f306 0 f304"/>
              <a:gd name="f308" fmla="+- f305 0 f304"/>
              <a:gd name="f309" fmla="*/ f308 1 306986"/>
              <a:gd name="f310" fmla="*/ f307 1 612648"/>
              <a:gd name="f311" fmla="*/ f304 1 f309"/>
              <a:gd name="f312" fmla="*/ f305 1 f309"/>
              <a:gd name="f313" fmla="*/ f304 1 f310"/>
              <a:gd name="f314" fmla="*/ f306 1 f310"/>
              <a:gd name="f315" fmla="*/ f311 f302 1"/>
              <a:gd name="f316" fmla="*/ f312 f302 1"/>
              <a:gd name="f317" fmla="*/ f314 f303 1"/>
              <a:gd name="f318" fmla="*/ f313 f303 1"/>
            </a:gdLst>
            <a:ahLst/>
            <a:cxnLst>
              <a:cxn ang="3cd4">
                <a:pos x="hc" y="t"/>
              </a:cxn>
              <a:cxn ang="0">
                <a:pos x="r" y="vc"/>
              </a:cxn>
              <a:cxn ang="cd4">
                <a:pos x="hc" y="b"/>
              </a:cxn>
              <a:cxn ang="cd2">
                <a:pos x="l" y="vc"/>
              </a:cxn>
            </a:cxnLst>
            <a:rect l="f315" t="f318" r="f316" b="f317"/>
            <a:pathLst>
              <a:path w="306986" h="612648">
                <a:moveTo>
                  <a:pt x="f5" y="f6"/>
                </a:moveTo>
                <a:cubicBezTo>
                  <a:pt x="f7" y="f8"/>
                  <a:pt x="f9" y="f10"/>
                  <a:pt x="f11" y="f12"/>
                </a:cubicBezTo>
                <a:cubicBezTo>
                  <a:pt x="f13" y="f14"/>
                  <a:pt x="f15" y="f16"/>
                  <a:pt x="f17" y="f18"/>
                </a:cubicBezTo>
                <a:cubicBezTo>
                  <a:pt x="f19" y="f18"/>
                  <a:pt x="f20" y="f21"/>
                  <a:pt x="f22" y="f23"/>
                </a:cubicBezTo>
                <a:cubicBezTo>
                  <a:pt x="f24" y="f25"/>
                  <a:pt x="f26" y="f27"/>
                  <a:pt x="f28" y="f29"/>
                </a:cubicBezTo>
                <a:cubicBezTo>
                  <a:pt x="f30" y="f31"/>
                  <a:pt x="f32" y="f33"/>
                  <a:pt x="f34" y="f35"/>
                </a:cubicBezTo>
                <a:lnTo>
                  <a:pt x="f36" y="f35"/>
                </a:lnTo>
                <a:lnTo>
                  <a:pt x="f36" y="f37"/>
                </a:lnTo>
                <a:lnTo>
                  <a:pt x="f34" y="f37"/>
                </a:lnTo>
                <a:cubicBezTo>
                  <a:pt x="f38" y="f39"/>
                  <a:pt x="f30" y="f40"/>
                  <a:pt x="f28" y="f41"/>
                </a:cubicBezTo>
                <a:cubicBezTo>
                  <a:pt x="f42" y="f43"/>
                  <a:pt x="f44" y="f45"/>
                  <a:pt x="f46" y="f47"/>
                </a:cubicBezTo>
                <a:cubicBezTo>
                  <a:pt x="f48" y="f49"/>
                  <a:pt x="f50" y="f51"/>
                  <a:pt x="f17" y="f51"/>
                </a:cubicBezTo>
                <a:cubicBezTo>
                  <a:pt x="f52" y="f53"/>
                  <a:pt x="f54" y="f55"/>
                  <a:pt x="f56" y="f57"/>
                </a:cubicBezTo>
                <a:cubicBezTo>
                  <a:pt x="f58" y="f59"/>
                  <a:pt x="f60" y="f61"/>
                  <a:pt x="f5" y="f6"/>
                </a:cubicBezTo>
                <a:close/>
                <a:moveTo>
                  <a:pt x="f62" y="f63"/>
                </a:moveTo>
                <a:lnTo>
                  <a:pt x="f64" y="f65"/>
                </a:lnTo>
                <a:cubicBezTo>
                  <a:pt x="f66" y="f67"/>
                  <a:pt x="f68" y="f69"/>
                  <a:pt x="f68" y="f70"/>
                </a:cubicBezTo>
                <a:cubicBezTo>
                  <a:pt x="f68" y="f71"/>
                  <a:pt x="f72" y="f73"/>
                  <a:pt x="f74" y="f73"/>
                </a:cubicBezTo>
                <a:cubicBezTo>
                  <a:pt x="f75" y="f76"/>
                  <a:pt x="f77" y="f78"/>
                  <a:pt x="f79" y="f80"/>
                </a:cubicBezTo>
                <a:cubicBezTo>
                  <a:pt x="f81" y="f82"/>
                  <a:pt x="f83" y="f84"/>
                  <a:pt x="f62" y="f63"/>
                </a:cubicBezTo>
                <a:close/>
                <a:moveTo>
                  <a:pt x="f85" y="f86"/>
                </a:moveTo>
                <a:cubicBezTo>
                  <a:pt x="f87" y="f88"/>
                  <a:pt x="f89" y="f90"/>
                  <a:pt x="f91" y="f92"/>
                </a:cubicBezTo>
                <a:cubicBezTo>
                  <a:pt x="f93" y="f94"/>
                  <a:pt x="f95" y="f96"/>
                  <a:pt x="f74" y="f97"/>
                </a:cubicBezTo>
                <a:cubicBezTo>
                  <a:pt x="f72" y="f98"/>
                  <a:pt x="f68" y="f99"/>
                  <a:pt x="f68" y="f100"/>
                </a:cubicBezTo>
                <a:cubicBezTo>
                  <a:pt x="f68" y="f101"/>
                  <a:pt x="f66" y="f102"/>
                  <a:pt x="f64" y="f103"/>
                </a:cubicBezTo>
                <a:close/>
                <a:moveTo>
                  <a:pt x="f104" y="f105"/>
                </a:moveTo>
                <a:cubicBezTo>
                  <a:pt x="f78" y="f77"/>
                  <a:pt x="f106" y="f107"/>
                  <a:pt x="f108" y="f109"/>
                </a:cubicBezTo>
                <a:cubicBezTo>
                  <a:pt x="f108" y="f110"/>
                  <a:pt x="f71" y="f111"/>
                  <a:pt x="f112" y="f111"/>
                </a:cubicBezTo>
                <a:cubicBezTo>
                  <a:pt x="f69" y="f111"/>
                  <a:pt x="f113" y="f114"/>
                  <a:pt x="f115" y="f116"/>
                </a:cubicBezTo>
                <a:lnTo>
                  <a:pt x="f117" y="f85"/>
                </a:lnTo>
                <a:cubicBezTo>
                  <a:pt x="f118" y="f119"/>
                  <a:pt x="f120" y="f121"/>
                  <a:pt x="f104" y="f105"/>
                </a:cubicBezTo>
                <a:close/>
                <a:moveTo>
                  <a:pt x="f122" y="f123"/>
                </a:moveTo>
                <a:cubicBezTo>
                  <a:pt x="f124" y="f125"/>
                  <a:pt x="f126" y="f127"/>
                  <a:pt x="f63" y="f128"/>
                </a:cubicBezTo>
                <a:lnTo>
                  <a:pt x="f115" y="f129"/>
                </a:lnTo>
                <a:cubicBezTo>
                  <a:pt x="f113" y="f130"/>
                  <a:pt x="f69" y="f131"/>
                  <a:pt x="f112" y="f131"/>
                </a:cubicBezTo>
                <a:cubicBezTo>
                  <a:pt x="f132" y="f131"/>
                  <a:pt x="f133" y="f134"/>
                  <a:pt x="f135" y="f136"/>
                </a:cubicBezTo>
                <a:cubicBezTo>
                  <a:pt x="f137" y="f138"/>
                  <a:pt x="f108" y="f139"/>
                  <a:pt x="f108" y="f140"/>
                </a:cubicBezTo>
                <a:cubicBezTo>
                  <a:pt x="f106" y="f141"/>
                  <a:pt x="f142" y="f143"/>
                  <a:pt x="f122" y="f123"/>
                </a:cubicBezTo>
                <a:close/>
                <a:moveTo>
                  <a:pt x="f3" y="f144"/>
                </a:moveTo>
                <a:lnTo>
                  <a:pt x="f3" y="f145"/>
                </a:lnTo>
                <a:cubicBezTo>
                  <a:pt x="f146" y="f147"/>
                  <a:pt x="f148" y="f149"/>
                  <a:pt x="f37" y="f34"/>
                </a:cubicBezTo>
                <a:lnTo>
                  <a:pt x="f37" y="f150"/>
                </a:lnTo>
                <a:lnTo>
                  <a:pt x="f35" y="f36"/>
                </a:lnTo>
                <a:lnTo>
                  <a:pt x="f35" y="f34"/>
                </a:lnTo>
                <a:cubicBezTo>
                  <a:pt x="f33" y="f32"/>
                  <a:pt x="f151" y="f30"/>
                  <a:pt x="f29" y="f28"/>
                </a:cubicBezTo>
                <a:cubicBezTo>
                  <a:pt x="f27" y="f152"/>
                  <a:pt x="f153" y="f154"/>
                  <a:pt x="f23" y="f155"/>
                </a:cubicBezTo>
                <a:cubicBezTo>
                  <a:pt x="f156" y="f157"/>
                  <a:pt x="f158" y="f159"/>
                  <a:pt x="f158" y="f160"/>
                </a:cubicBezTo>
                <a:cubicBezTo>
                  <a:pt x="f161" y="f162"/>
                  <a:pt x="f163" y="f164"/>
                  <a:pt x="f165" y="f166"/>
                </a:cubicBezTo>
                <a:lnTo>
                  <a:pt x="f3" y="f167"/>
                </a:lnTo>
                <a:lnTo>
                  <a:pt x="f3" y="f168"/>
                </a:lnTo>
                <a:cubicBezTo>
                  <a:pt x="f169" y="f170"/>
                  <a:pt x="f171" y="f172"/>
                  <a:pt x="f173" y="f174"/>
                </a:cubicBezTo>
                <a:lnTo>
                  <a:pt x="f175" y="f176"/>
                </a:lnTo>
                <a:cubicBezTo>
                  <a:pt x="f177" y="f178"/>
                  <a:pt x="f179" y="f180"/>
                  <a:pt x="f181" y="f182"/>
                </a:cubicBezTo>
                <a:cubicBezTo>
                  <a:pt x="f183" y="f184"/>
                  <a:pt x="f185" y="f186"/>
                  <a:pt x="f176" y="f175"/>
                </a:cubicBezTo>
                <a:lnTo>
                  <a:pt x="f187" y="f188"/>
                </a:lnTo>
                <a:cubicBezTo>
                  <a:pt x="f189" y="f190"/>
                  <a:pt x="f189" y="f191"/>
                  <a:pt x="f187" y="f192"/>
                </a:cubicBezTo>
                <a:lnTo>
                  <a:pt x="f176" y="f193"/>
                </a:lnTo>
                <a:cubicBezTo>
                  <a:pt x="f185" y="f194"/>
                  <a:pt x="f183" y="f195"/>
                  <a:pt x="f181" y="f196"/>
                </a:cubicBezTo>
                <a:lnTo>
                  <a:pt x="f175" y="f197"/>
                </a:lnTo>
                <a:lnTo>
                  <a:pt x="f173" y="f198"/>
                </a:lnTo>
                <a:cubicBezTo>
                  <a:pt x="f171" y="f199"/>
                  <a:pt x="f169" y="f200"/>
                  <a:pt x="f3" y="f201"/>
                </a:cubicBezTo>
                <a:lnTo>
                  <a:pt x="f3" y="f202"/>
                </a:lnTo>
                <a:cubicBezTo>
                  <a:pt x="f203" y="f204"/>
                  <a:pt x="f205" y="f206"/>
                  <a:pt x="f207" y="f208"/>
                </a:cubicBezTo>
                <a:cubicBezTo>
                  <a:pt x="f209" y="f210"/>
                  <a:pt x="f211" y="f212"/>
                  <a:pt x="f158" y="f213"/>
                </a:cubicBezTo>
                <a:cubicBezTo>
                  <a:pt x="f158" y="f214"/>
                  <a:pt x="f215" y="f216"/>
                  <a:pt x="f217" y="f218"/>
                </a:cubicBezTo>
                <a:lnTo>
                  <a:pt x="f219" y="f220"/>
                </a:lnTo>
                <a:cubicBezTo>
                  <a:pt x="f221" y="f222"/>
                  <a:pt x="f223" y="f224"/>
                  <a:pt x="f29" y="f225"/>
                </a:cubicBezTo>
                <a:cubicBezTo>
                  <a:pt x="f151" y="f226"/>
                  <a:pt x="f227" y="f228"/>
                  <a:pt x="f35" y="f229"/>
                </a:cubicBezTo>
                <a:lnTo>
                  <a:pt x="f35" y="f230"/>
                </a:lnTo>
                <a:lnTo>
                  <a:pt x="f37" y="f231"/>
                </a:lnTo>
                <a:lnTo>
                  <a:pt x="f37" y="f229"/>
                </a:lnTo>
                <a:lnTo>
                  <a:pt x="f3" y="f232"/>
                </a:lnTo>
                <a:lnTo>
                  <a:pt x="f3" y="f233"/>
                </a:lnTo>
                <a:cubicBezTo>
                  <a:pt x="f234" y="f235"/>
                  <a:pt x="f236" y="f237"/>
                  <a:pt x="f238" y="f4"/>
                </a:cubicBezTo>
                <a:cubicBezTo>
                  <a:pt x="f239" y="f240"/>
                  <a:pt x="f241" y="f242"/>
                  <a:pt x="f243" y="f244"/>
                </a:cubicBezTo>
                <a:cubicBezTo>
                  <a:pt x="f245" y="f246"/>
                  <a:pt x="f247" y="f248"/>
                  <a:pt x="f249" y="f250"/>
                </a:cubicBezTo>
                <a:cubicBezTo>
                  <a:pt x="f251" y="f252"/>
                  <a:pt x="f253" y="f254"/>
                  <a:pt x="f255" y="f254"/>
                </a:cubicBezTo>
                <a:cubicBezTo>
                  <a:pt x="f256" y="f254"/>
                  <a:pt x="f257" y="f258"/>
                  <a:pt x="f259" y="f260"/>
                </a:cubicBezTo>
                <a:lnTo>
                  <a:pt x="f259" y="f260"/>
                </a:lnTo>
                <a:cubicBezTo>
                  <a:pt x="f261" y="f262"/>
                  <a:pt x="f263" y="f264"/>
                  <a:pt x="f263" y="f265"/>
                </a:cubicBezTo>
                <a:cubicBezTo>
                  <a:pt x="f263" y="f266"/>
                  <a:pt x="f267" y="f268"/>
                  <a:pt x="f269" y="f270"/>
                </a:cubicBezTo>
                <a:cubicBezTo>
                  <a:pt x="f271" y="f272"/>
                  <a:pt x="f273" y="f274"/>
                  <a:pt x="f275" y="f276"/>
                </a:cubicBezTo>
                <a:cubicBezTo>
                  <a:pt x="f277" y="f278"/>
                  <a:pt x="f279" y="f280"/>
                  <a:pt x="f2" y="f238"/>
                </a:cubicBezTo>
                <a:lnTo>
                  <a:pt x="f2" y="f238"/>
                </a:lnTo>
                <a:cubicBezTo>
                  <a:pt x="f279" y="f239"/>
                  <a:pt x="f277" y="f281"/>
                  <a:pt x="f275" y="f243"/>
                </a:cubicBezTo>
                <a:cubicBezTo>
                  <a:pt x="f282" y="f283"/>
                  <a:pt x="f284" y="f285"/>
                  <a:pt x="f286" y="f287"/>
                </a:cubicBezTo>
                <a:cubicBezTo>
                  <a:pt x="f288" y="f289"/>
                  <a:pt x="f263" y="f290"/>
                  <a:pt x="f263" y="f291"/>
                </a:cubicBezTo>
                <a:cubicBezTo>
                  <a:pt x="f263" y="f256"/>
                  <a:pt x="f261" y="f292"/>
                  <a:pt x="f259" y="f293"/>
                </a:cubicBezTo>
                <a:lnTo>
                  <a:pt x="f259" y="f293"/>
                </a:lnTo>
                <a:cubicBezTo>
                  <a:pt x="f257" y="f294"/>
                  <a:pt x="f256" y="f295"/>
                  <a:pt x="f255" y="f295"/>
                </a:cubicBezTo>
                <a:cubicBezTo>
                  <a:pt x="f296" y="f295"/>
                  <a:pt x="f297" y="f298"/>
                  <a:pt x="f287" y="f299"/>
                </a:cubicBezTo>
                <a:cubicBezTo>
                  <a:pt x="f285" y="f300"/>
                  <a:pt x="f301" y="f282"/>
                  <a:pt x="f243" y="f275"/>
                </a:cubicBezTo>
                <a:cubicBezTo>
                  <a:pt x="f281" y="f277"/>
                  <a:pt x="f239" y="f279"/>
                  <a:pt x="f238" y="f2"/>
                </a:cubicBezTo>
                <a:lnTo>
                  <a:pt x="f238" y="f2"/>
                </a:lnTo>
                <a:close/>
              </a:path>
            </a:pathLst>
          </a:custGeom>
          <a:solidFill>
            <a:srgbClr val="CBAF22"/>
          </a:solidFill>
          <a:ln cap="flat">
            <a:noFill/>
            <a:prstDash val="solid"/>
          </a:ln>
        </p:spPr>
        <p:txBody>
          <a:bodyPr lIns="0" tIns="0" rIns="0" bIns="0"/>
          <a:lstStyle/>
          <a:p>
            <a:endParaRPr lang="nl-NL"/>
          </a:p>
        </p:txBody>
      </p:sp>
      <p:sp>
        <p:nvSpPr>
          <p:cNvPr id="128" name="Teardrop 3"/>
          <p:cNvSpPr/>
          <p:nvPr/>
        </p:nvSpPr>
        <p:spPr>
          <a:xfrm rot="5400013" flipH="1" flipV="1">
            <a:off x="1118777" y="-163075"/>
            <a:ext cx="306982" cy="612648"/>
          </a:xfrm>
          <a:custGeom>
            <a:avLst/>
            <a:gdLst>
              <a:gd name="f0" fmla="val w"/>
              <a:gd name="f1" fmla="val h"/>
              <a:gd name="f2" fmla="val 0"/>
              <a:gd name="f3" fmla="val 306986"/>
              <a:gd name="f4" fmla="val 612648"/>
              <a:gd name="f5" fmla="val 215380"/>
              <a:gd name="f6" fmla="val 331011"/>
              <a:gd name="f7" fmla="val 210766"/>
              <a:gd name="f8" fmla="val 314774"/>
              <a:gd name="f9" fmla="val 210686"/>
              <a:gd name="f10" fmla="val 297561"/>
              <a:gd name="f11" fmla="val 215167"/>
              <a:gd name="f12" fmla="val 281312"/>
              <a:gd name="f13" fmla="val 205209"/>
              <a:gd name="f14" fmla="val 264959"/>
              <a:gd name="f15" fmla="val 189231"/>
              <a:gd name="f16" fmla="val 261169"/>
              <a:gd name="f17" fmla="val 163247"/>
              <a:gd name="f18" fmla="val 261668"/>
              <a:gd name="f19" fmla="val 130240"/>
              <a:gd name="f20" fmla="val 100901"/>
              <a:gd name="f21" fmla="val 245961"/>
              <a:gd name="f22" fmla="val 82612"/>
              <a:gd name="f23" fmla="val 221373"/>
              <a:gd name="f24" fmla="val 66104"/>
              <a:gd name="f25" fmla="val 224383"/>
              <a:gd name="f26" fmla="val 50483"/>
              <a:gd name="f27" fmla="val 232539"/>
              <a:gd name="f28" fmla="val 37722"/>
              <a:gd name="f29" fmla="val 245300"/>
              <a:gd name="f30" fmla="val 20815"/>
              <a:gd name="f31" fmla="val 262208"/>
              <a:gd name="f32" fmla="val 11990"/>
              <a:gd name="f33" fmla="val 284137"/>
              <a:gd name="f34" fmla="val 11501"/>
              <a:gd name="f35" fmla="val 306292"/>
              <a:gd name="f36" fmla="val 96667"/>
              <a:gd name="f37" fmla="val 306356"/>
              <a:gd name="f38" fmla="val 11989"/>
              <a:gd name="f39" fmla="val 328512"/>
              <a:gd name="f40" fmla="val 350441"/>
              <a:gd name="f41" fmla="val 367348"/>
              <a:gd name="f42" fmla="val 50477"/>
              <a:gd name="f43" fmla="val 380104"/>
              <a:gd name="f44" fmla="val 66091"/>
              <a:gd name="f45" fmla="val 388259"/>
              <a:gd name="f46" fmla="val 82591"/>
              <a:gd name="f47" fmla="val 391301"/>
              <a:gd name="f48" fmla="val 100880"/>
              <a:gd name="f49" fmla="val 366699"/>
              <a:gd name="f50" fmla="val 130228"/>
              <a:gd name="f51" fmla="val 350981"/>
              <a:gd name="f52" fmla="val 186137"/>
              <a:gd name="f53" fmla="val 351421"/>
              <a:gd name="f54" fmla="val 201262"/>
              <a:gd name="f55" fmla="val 348532"/>
              <a:gd name="f56" fmla="val 211354"/>
              <a:gd name="f57" fmla="val 336664"/>
              <a:gd name="f58" fmla="val 212796"/>
              <a:gd name="f59" fmla="val 334968"/>
              <a:gd name="f60" fmla="val 214135"/>
              <a:gd name="f61" fmla="val 333090"/>
              <a:gd name="f62" fmla="val 239385"/>
              <a:gd name="f63" fmla="val 239431"/>
              <a:gd name="f64" fmla="val 97830"/>
              <a:gd name="f65" fmla="val 97876"/>
              <a:gd name="f66" fmla="val 82509"/>
              <a:gd name="f67" fmla="val 113888"/>
              <a:gd name="f68" fmla="val 73243"/>
              <a:gd name="f69" fmla="val 135634"/>
              <a:gd name="f70" fmla="val 159544"/>
              <a:gd name="f71" fmla="val 209563"/>
              <a:gd name="f72" fmla="val 113791"/>
              <a:gd name="f73" fmla="val 250112"/>
              <a:gd name="f74" fmla="val 163810"/>
              <a:gd name="f75" fmla="val 182888"/>
              <a:gd name="f76" fmla="val 249746"/>
              <a:gd name="f77" fmla="val 207035"/>
              <a:gd name="f78" fmla="val 254980"/>
              <a:gd name="f79" fmla="val 219892"/>
              <a:gd name="f80" fmla="val 268141"/>
              <a:gd name="f81" fmla="val 224319"/>
              <a:gd name="f82" fmla="val 257687"/>
              <a:gd name="f83" fmla="val 230870"/>
              <a:gd name="f84" fmla="val 247948"/>
              <a:gd name="f85" fmla="val 239386"/>
              <a:gd name="f86" fmla="val 373218"/>
              <a:gd name="f87" fmla="val 230866"/>
              <a:gd name="f88" fmla="val 364697"/>
              <a:gd name="f89" fmla="val 224313"/>
              <a:gd name="f90" fmla="val 354954"/>
              <a:gd name="f91" fmla="val 219944"/>
              <a:gd name="f92" fmla="val 344457"/>
              <a:gd name="f93" fmla="val 207099"/>
              <a:gd name="f94" fmla="val 357655"/>
              <a:gd name="f95" fmla="val 182914"/>
              <a:gd name="f96" fmla="val 362904"/>
              <a:gd name="f97" fmla="val 362537"/>
              <a:gd name="f98" fmla="val 403086"/>
              <a:gd name="f99" fmla="val 453104"/>
              <a:gd name="f100" fmla="val 477015"/>
              <a:gd name="f101" fmla="val 498761"/>
              <a:gd name="f102" fmla="val 514773"/>
              <a:gd name="f103" fmla="val 268140"/>
              <a:gd name="f104" fmla="val 249745"/>
              <a:gd name="f105" fmla="val 182889"/>
              <a:gd name="f106" fmla="val 250111"/>
              <a:gd name="f107" fmla="val 163811"/>
              <a:gd name="f108" fmla="val 113792"/>
              <a:gd name="f109" fmla="val 73244"/>
              <a:gd name="f110" fmla="val 113887"/>
              <a:gd name="f111" fmla="val 82510"/>
              <a:gd name="f112" fmla="val 97875"/>
              <a:gd name="f113" fmla="val 97831"/>
              <a:gd name="f114" fmla="val 239430"/>
              <a:gd name="f115" fmla="val 230871"/>
              <a:gd name="f116" fmla="val 257686"/>
              <a:gd name="f117" fmla="val 224320"/>
              <a:gd name="f118" fmla="val 268191"/>
              <a:gd name="f119" fmla="val 392705"/>
              <a:gd name="f120" fmla="val 257695"/>
              <a:gd name="f121" fmla="val 388335"/>
              <a:gd name="f122" fmla="val 247952"/>
              <a:gd name="f123" fmla="val 381782"/>
              <a:gd name="f124" fmla="val 373263"/>
              <a:gd name="f125" fmla="val 514819"/>
              <a:gd name="f126" fmla="val 530139"/>
              <a:gd name="f127" fmla="val 539405"/>
              <a:gd name="f128" fmla="val 184553"/>
              <a:gd name="f129" fmla="val 207195"/>
              <a:gd name="f130" fmla="val 529268"/>
              <a:gd name="f131" fmla="val 223584"/>
              <a:gd name="f132" fmla="val 512879"/>
              <a:gd name="f133" fmla="val 239974"/>
              <a:gd name="f134" fmla="val 496489"/>
              <a:gd name="f135" fmla="val 473847"/>
              <a:gd name="f136" fmla="val 448838"/>
              <a:gd name="f137" fmla="val 429735"/>
              <a:gd name="f138" fmla="val 254994"/>
              <a:gd name="f139" fmla="val 405550"/>
              <a:gd name="f140" fmla="val 138"/>
              <a:gd name="f141" fmla="val 11636"/>
              <a:gd name="f142" fmla="val 306778"/>
              <a:gd name="f143" fmla="val 11511"/>
              <a:gd name="f144" fmla="val 306567"/>
              <a:gd name="f145" fmla="val 11506"/>
              <a:gd name="f146" fmla="val 262207"/>
              <a:gd name="f147" fmla="val 224382"/>
              <a:gd name="f148" fmla="val 66105"/>
              <a:gd name="f149" fmla="val 82614"/>
              <a:gd name="f150" fmla="val 245960"/>
              <a:gd name="f151" fmla="val 100902"/>
              <a:gd name="f152" fmla="val 261667"/>
              <a:gd name="f153" fmla="val 130241"/>
              <a:gd name="f154" fmla="val 163248"/>
              <a:gd name="f155" fmla="val 261168"/>
              <a:gd name="f156" fmla="val 189232"/>
              <a:gd name="f157" fmla="val 205210"/>
              <a:gd name="f158" fmla="val 281311"/>
              <a:gd name="f159" fmla="val 215277"/>
              <a:gd name="f160" fmla="val 221929"/>
              <a:gd name="f161" fmla="val 285145"/>
              <a:gd name="f162" fmla="val 221632"/>
              <a:gd name="f163" fmla="val 263250"/>
              <a:gd name="f164" fmla="val 229877"/>
              <a:gd name="f165" fmla="val 246580"/>
              <a:gd name="f166" fmla="val 246536"/>
              <a:gd name="f167" fmla="val 254808"/>
              <a:gd name="f168" fmla="val 254763"/>
              <a:gd name="f169" fmla="val 254801"/>
              <a:gd name="f170" fmla="val 254771"/>
              <a:gd name="f171" fmla="val 254793"/>
              <a:gd name="f172" fmla="val 254779"/>
              <a:gd name="f173" fmla="val 254786"/>
              <a:gd name="f174" fmla="val 254778"/>
              <a:gd name="f175" fmla="val 254794"/>
              <a:gd name="f176" fmla="val 246535"/>
              <a:gd name="f177" fmla="val 246581"/>
              <a:gd name="f178" fmla="val 213554"/>
              <a:gd name="f179" fmla="val 279582"/>
              <a:gd name="f180" fmla="val 333067"/>
              <a:gd name="f181" fmla="val 366068"/>
              <a:gd name="f182" fmla="val 357841"/>
              <a:gd name="f183" fmla="val 357848"/>
              <a:gd name="f184" fmla="val 357855"/>
              <a:gd name="f185" fmla="val 357863"/>
              <a:gd name="f186" fmla="val 357886"/>
              <a:gd name="f187" fmla="val 366113"/>
              <a:gd name="f188" fmla="val 382773"/>
              <a:gd name="f189" fmla="val 391017"/>
              <a:gd name="f190" fmla="val 390721"/>
              <a:gd name="f191" fmla="val 397378"/>
              <a:gd name="f192" fmla="val 298457"/>
              <a:gd name="f193" fmla="val 400796"/>
              <a:gd name="f194" fmla="val 289920"/>
              <a:gd name="f195" fmla="val 399623"/>
              <a:gd name="f196" fmla="val 281637"/>
              <a:gd name="f197" fmla="val 397269"/>
              <a:gd name="f198" fmla="val 265010"/>
              <a:gd name="f199" fmla="val 407223"/>
              <a:gd name="f200" fmla="val 261165"/>
              <a:gd name="f201" fmla="val 423242"/>
              <a:gd name="f202" fmla="val 449401"/>
              <a:gd name="f203" fmla="val 477516"/>
              <a:gd name="f204" fmla="val 250271"/>
              <a:gd name="f205" fmla="val 502969"/>
              <a:gd name="f206" fmla="val 231847"/>
              <a:gd name="f207" fmla="val 521394"/>
              <a:gd name="f208" fmla="val 221347"/>
              <a:gd name="f209" fmla="val 530057"/>
              <a:gd name="f210" fmla="val 224389"/>
              <a:gd name="f211" fmla="val 546557"/>
              <a:gd name="f212" fmla="val 232545"/>
              <a:gd name="f213" fmla="val 562171"/>
              <a:gd name="f214" fmla="val 574926"/>
              <a:gd name="f215" fmla="val 591833"/>
              <a:gd name="f216" fmla="val 284136"/>
              <a:gd name="f217" fmla="val 600659"/>
              <a:gd name="f218" fmla="val 601147"/>
              <a:gd name="f219" fmla="val 515981"/>
              <a:gd name="f220" fmla="val 601012"/>
              <a:gd name="f221" fmla="val 612510"/>
              <a:gd name="f222" fmla="val 306767"/>
              <a:gd name="f223" fmla="val 612640"/>
              <a:gd name="f224" fmla="val 306546"/>
              <a:gd name="f225" fmla="val 612644"/>
              <a:gd name="f226" fmla="val 306324"/>
              <a:gd name="f227" fmla="val 281070"/>
              <a:gd name="f228" fmla="val 612257"/>
              <a:gd name="f229" fmla="val 255999"/>
              <a:gd name="f230" fmla="val 602326"/>
              <a:gd name="f231" fmla="val 236731"/>
              <a:gd name="f232" fmla="val 583058"/>
              <a:gd name="f233" fmla="val 223570"/>
              <a:gd name="f234" fmla="val 569897"/>
              <a:gd name="f235" fmla="val 214766"/>
              <a:gd name="f236" fmla="val 554030"/>
              <a:gd name="f237" fmla="val 210610"/>
              <a:gd name="f238" fmla="val 537174"/>
              <a:gd name="f239" fmla="val 195839"/>
              <a:gd name="f240" fmla="val 546241"/>
              <a:gd name="f241" fmla="val 178427"/>
              <a:gd name="f242" fmla="val 551214"/>
              <a:gd name="f243" fmla="val 159854"/>
              <a:gd name="f244" fmla="val 132604"/>
              <a:gd name="f245" fmla="val 107854"/>
              <a:gd name="f246" fmla="val 540509"/>
              <a:gd name="f247" fmla="val 89720"/>
              <a:gd name="f248" fmla="val 522928"/>
              <a:gd name="f249" fmla="val 72139"/>
              <a:gd name="f250" fmla="val 504795"/>
              <a:gd name="f251" fmla="val 61434"/>
              <a:gd name="f252" fmla="val 480045"/>
              <a:gd name="f253" fmla="val 452795"/>
              <a:gd name="f254" fmla="val 434221"/>
              <a:gd name="f255" fmla="val 66407"/>
              <a:gd name="f256" fmla="val 416810"/>
              <a:gd name="f257" fmla="val 75474"/>
              <a:gd name="f258" fmla="val 402038"/>
              <a:gd name="f259" fmla="val 58618"/>
              <a:gd name="f260" fmla="val 397882"/>
              <a:gd name="f261" fmla="val 42751"/>
              <a:gd name="f262" fmla="val 389078"/>
              <a:gd name="f263" fmla="val 29591"/>
              <a:gd name="f264" fmla="val 375918"/>
              <a:gd name="f265" fmla="val 10322"/>
              <a:gd name="f266" fmla="val 356649"/>
              <a:gd name="f267" fmla="val 391"/>
              <a:gd name="f268" fmla="val 331578"/>
              <a:gd name="f269" fmla="val 42758"/>
              <a:gd name="f270" fmla="val 223564"/>
              <a:gd name="f271" fmla="val 58634"/>
              <a:gd name="f272" fmla="val 214757"/>
              <a:gd name="f273" fmla="val 75514"/>
              <a:gd name="f274" fmla="val 210684"/>
              <a:gd name="f275" fmla="val 66423"/>
              <a:gd name="f276" fmla="val 195895"/>
              <a:gd name="f277" fmla="val 178457"/>
              <a:gd name="f278" fmla="val 89721"/>
              <a:gd name="f279" fmla="val 72140"/>
              <a:gd name="f280" fmla="val 61435"/>
              <a:gd name="f281" fmla="val 66424"/>
              <a:gd name="f282" fmla="val 75515"/>
              <a:gd name="f283" fmla="val 58635"/>
              <a:gd name="f284" fmla="val 223563"/>
              <a:gd name="f285" fmla="val 256000"/>
              <a:gd name="f286" fmla="*/ f0 1 306986"/>
              <a:gd name="f287" fmla="*/ f1 1 612648"/>
              <a:gd name="f288" fmla="val f2"/>
              <a:gd name="f289" fmla="val f3"/>
              <a:gd name="f290" fmla="val f4"/>
              <a:gd name="f291" fmla="+- f290 0 f288"/>
              <a:gd name="f292" fmla="+- f289 0 f288"/>
              <a:gd name="f293" fmla="*/ f292 1 306986"/>
              <a:gd name="f294" fmla="*/ f291 1 612648"/>
              <a:gd name="f295" fmla="*/ f288 1 f293"/>
              <a:gd name="f296" fmla="*/ f289 1 f293"/>
              <a:gd name="f297" fmla="*/ f288 1 f294"/>
              <a:gd name="f298" fmla="*/ f290 1 f294"/>
              <a:gd name="f299" fmla="*/ f295 f286 1"/>
              <a:gd name="f300" fmla="*/ f296 f286 1"/>
              <a:gd name="f301" fmla="*/ f298 f287 1"/>
              <a:gd name="f302" fmla="*/ f297 f287 1"/>
            </a:gdLst>
            <a:ahLst/>
            <a:cxnLst>
              <a:cxn ang="3cd4">
                <a:pos x="hc" y="t"/>
              </a:cxn>
              <a:cxn ang="0">
                <a:pos x="r" y="vc"/>
              </a:cxn>
              <a:cxn ang="cd4">
                <a:pos x="hc" y="b"/>
              </a:cxn>
              <a:cxn ang="cd2">
                <a:pos x="l" y="vc"/>
              </a:cxn>
            </a:cxnLst>
            <a:rect l="f299" t="f302" r="f300" b="f301"/>
            <a:pathLst>
              <a:path w="306986" h="612648">
                <a:moveTo>
                  <a:pt x="f5" y="f6"/>
                </a:moveTo>
                <a:cubicBezTo>
                  <a:pt x="f7" y="f8"/>
                  <a:pt x="f9" y="f10"/>
                  <a:pt x="f11" y="f12"/>
                </a:cubicBezTo>
                <a:cubicBezTo>
                  <a:pt x="f13" y="f14"/>
                  <a:pt x="f15" y="f16"/>
                  <a:pt x="f17" y="f18"/>
                </a:cubicBezTo>
                <a:cubicBezTo>
                  <a:pt x="f19" y="f18"/>
                  <a:pt x="f20" y="f21"/>
                  <a:pt x="f22" y="f23"/>
                </a:cubicBezTo>
                <a:cubicBezTo>
                  <a:pt x="f24" y="f25"/>
                  <a:pt x="f26" y="f27"/>
                  <a:pt x="f28" y="f29"/>
                </a:cubicBezTo>
                <a:cubicBezTo>
                  <a:pt x="f30" y="f31"/>
                  <a:pt x="f32" y="f33"/>
                  <a:pt x="f34" y="f35"/>
                </a:cubicBezTo>
                <a:lnTo>
                  <a:pt x="f36" y="f35"/>
                </a:lnTo>
                <a:lnTo>
                  <a:pt x="f36" y="f37"/>
                </a:lnTo>
                <a:lnTo>
                  <a:pt x="f34" y="f37"/>
                </a:lnTo>
                <a:cubicBezTo>
                  <a:pt x="f38" y="f39"/>
                  <a:pt x="f30" y="f40"/>
                  <a:pt x="f28" y="f41"/>
                </a:cubicBezTo>
                <a:cubicBezTo>
                  <a:pt x="f42" y="f43"/>
                  <a:pt x="f44" y="f45"/>
                  <a:pt x="f46" y="f47"/>
                </a:cubicBezTo>
                <a:cubicBezTo>
                  <a:pt x="f48" y="f49"/>
                  <a:pt x="f50" y="f51"/>
                  <a:pt x="f17" y="f51"/>
                </a:cubicBezTo>
                <a:cubicBezTo>
                  <a:pt x="f52" y="f53"/>
                  <a:pt x="f54" y="f55"/>
                  <a:pt x="f56" y="f57"/>
                </a:cubicBezTo>
                <a:cubicBezTo>
                  <a:pt x="f58" y="f59"/>
                  <a:pt x="f60" y="f61"/>
                  <a:pt x="f5" y="f6"/>
                </a:cubicBezTo>
                <a:close/>
                <a:moveTo>
                  <a:pt x="f62" y="f63"/>
                </a:moveTo>
                <a:lnTo>
                  <a:pt x="f64" y="f65"/>
                </a:lnTo>
                <a:cubicBezTo>
                  <a:pt x="f66" y="f67"/>
                  <a:pt x="f68" y="f69"/>
                  <a:pt x="f68" y="f70"/>
                </a:cubicBezTo>
                <a:cubicBezTo>
                  <a:pt x="f68" y="f71"/>
                  <a:pt x="f72" y="f73"/>
                  <a:pt x="f74" y="f73"/>
                </a:cubicBezTo>
                <a:cubicBezTo>
                  <a:pt x="f75" y="f76"/>
                  <a:pt x="f77" y="f78"/>
                  <a:pt x="f79" y="f80"/>
                </a:cubicBezTo>
                <a:cubicBezTo>
                  <a:pt x="f81" y="f82"/>
                  <a:pt x="f83" y="f84"/>
                  <a:pt x="f62" y="f63"/>
                </a:cubicBezTo>
                <a:close/>
                <a:moveTo>
                  <a:pt x="f85" y="f86"/>
                </a:moveTo>
                <a:cubicBezTo>
                  <a:pt x="f87" y="f88"/>
                  <a:pt x="f89" y="f90"/>
                  <a:pt x="f91" y="f92"/>
                </a:cubicBezTo>
                <a:cubicBezTo>
                  <a:pt x="f93" y="f94"/>
                  <a:pt x="f95" y="f96"/>
                  <a:pt x="f74" y="f97"/>
                </a:cubicBezTo>
                <a:cubicBezTo>
                  <a:pt x="f72" y="f97"/>
                  <a:pt x="f68" y="f98"/>
                  <a:pt x="f68" y="f99"/>
                </a:cubicBezTo>
                <a:cubicBezTo>
                  <a:pt x="f68" y="f100"/>
                  <a:pt x="f66" y="f101"/>
                  <a:pt x="f64" y="f102"/>
                </a:cubicBezTo>
                <a:close/>
                <a:moveTo>
                  <a:pt x="f103" y="f79"/>
                </a:moveTo>
                <a:cubicBezTo>
                  <a:pt x="f78" y="f77"/>
                  <a:pt x="f104" y="f105"/>
                  <a:pt x="f106" y="f107"/>
                </a:cubicBezTo>
                <a:cubicBezTo>
                  <a:pt x="f106" y="f108"/>
                  <a:pt x="f71" y="f109"/>
                  <a:pt x="f70" y="f109"/>
                </a:cubicBezTo>
                <a:cubicBezTo>
                  <a:pt x="f69" y="f109"/>
                  <a:pt x="f110" y="f111"/>
                  <a:pt x="f112" y="f113"/>
                </a:cubicBezTo>
                <a:lnTo>
                  <a:pt x="f114" y="f85"/>
                </a:lnTo>
                <a:cubicBezTo>
                  <a:pt x="f84" y="f115"/>
                  <a:pt x="f116" y="f117"/>
                  <a:pt x="f103" y="f79"/>
                </a:cubicBezTo>
                <a:close/>
                <a:moveTo>
                  <a:pt x="f118" y="f119"/>
                </a:moveTo>
                <a:cubicBezTo>
                  <a:pt x="f120" y="f121"/>
                  <a:pt x="f122" y="f123"/>
                  <a:pt x="f63" y="f124"/>
                </a:cubicBezTo>
                <a:lnTo>
                  <a:pt x="f112" y="f125"/>
                </a:lnTo>
                <a:cubicBezTo>
                  <a:pt x="f110" y="f126"/>
                  <a:pt x="f69" y="f127"/>
                  <a:pt x="f70" y="f127"/>
                </a:cubicBezTo>
                <a:cubicBezTo>
                  <a:pt x="f128" y="f127"/>
                  <a:pt x="f129" y="f130"/>
                  <a:pt x="f131" y="f132"/>
                </a:cubicBezTo>
                <a:cubicBezTo>
                  <a:pt x="f133" y="f134"/>
                  <a:pt x="f106" y="f135"/>
                  <a:pt x="f106" y="f136"/>
                </a:cubicBezTo>
                <a:cubicBezTo>
                  <a:pt x="f104" y="f137"/>
                  <a:pt x="f138" y="f139"/>
                  <a:pt x="f118" y="f119"/>
                </a:cubicBezTo>
                <a:close/>
                <a:moveTo>
                  <a:pt x="f3" y="f140"/>
                </a:moveTo>
                <a:lnTo>
                  <a:pt x="f3" y="f141"/>
                </a:lnTo>
                <a:cubicBezTo>
                  <a:pt x="f142" y="f143"/>
                  <a:pt x="f144" y="f145"/>
                  <a:pt x="f37" y="f34"/>
                </a:cubicBezTo>
                <a:lnTo>
                  <a:pt x="f37" y="f36"/>
                </a:lnTo>
                <a:lnTo>
                  <a:pt x="f35" y="f36"/>
                </a:lnTo>
                <a:lnTo>
                  <a:pt x="f35" y="f34"/>
                </a:lnTo>
                <a:cubicBezTo>
                  <a:pt x="f33" y="f32"/>
                  <a:pt x="f146" y="f30"/>
                  <a:pt x="f29" y="f28"/>
                </a:cubicBezTo>
                <a:cubicBezTo>
                  <a:pt x="f27" y="f26"/>
                  <a:pt x="f147" y="f148"/>
                  <a:pt x="f23" y="f149"/>
                </a:cubicBezTo>
                <a:cubicBezTo>
                  <a:pt x="f150" y="f151"/>
                  <a:pt x="f152" y="f153"/>
                  <a:pt x="f152" y="f154"/>
                </a:cubicBezTo>
                <a:cubicBezTo>
                  <a:pt x="f155" y="f156"/>
                  <a:pt x="f14" y="f157"/>
                  <a:pt x="f158" y="f11"/>
                </a:cubicBezTo>
                <a:lnTo>
                  <a:pt x="f3" y="f159"/>
                </a:lnTo>
                <a:lnTo>
                  <a:pt x="f3" y="f160"/>
                </a:lnTo>
                <a:cubicBezTo>
                  <a:pt x="f161" y="f162"/>
                  <a:pt x="f163" y="f164"/>
                  <a:pt x="f165" y="f166"/>
                </a:cubicBezTo>
                <a:lnTo>
                  <a:pt x="f167" y="f168"/>
                </a:lnTo>
                <a:cubicBezTo>
                  <a:pt x="f169" y="f170"/>
                  <a:pt x="f171" y="f172"/>
                  <a:pt x="f173" y="f173"/>
                </a:cubicBezTo>
                <a:cubicBezTo>
                  <a:pt x="f174" y="f175"/>
                  <a:pt x="f170" y="f169"/>
                  <a:pt x="f168" y="f167"/>
                </a:cubicBezTo>
                <a:lnTo>
                  <a:pt x="f176" y="f177"/>
                </a:lnTo>
                <a:cubicBezTo>
                  <a:pt x="f178" y="f179"/>
                  <a:pt x="f178" y="f180"/>
                  <a:pt x="f176" y="f181"/>
                </a:cubicBezTo>
                <a:lnTo>
                  <a:pt x="f168" y="f182"/>
                </a:lnTo>
                <a:cubicBezTo>
                  <a:pt x="f170" y="f183"/>
                  <a:pt x="f174" y="f184"/>
                  <a:pt x="f173" y="f185"/>
                </a:cubicBezTo>
                <a:lnTo>
                  <a:pt x="f167" y="f186"/>
                </a:lnTo>
                <a:lnTo>
                  <a:pt x="f165" y="f187"/>
                </a:lnTo>
                <a:cubicBezTo>
                  <a:pt x="f163" y="f188"/>
                  <a:pt x="f161" y="f189"/>
                  <a:pt x="f3" y="f190"/>
                </a:cubicBezTo>
                <a:lnTo>
                  <a:pt x="f3" y="f191"/>
                </a:lnTo>
                <a:cubicBezTo>
                  <a:pt x="f192" y="f193"/>
                  <a:pt x="f194" y="f195"/>
                  <a:pt x="f196" y="f197"/>
                </a:cubicBezTo>
                <a:cubicBezTo>
                  <a:pt x="f198" y="f199"/>
                  <a:pt x="f200" y="f201"/>
                  <a:pt x="f152" y="f202"/>
                </a:cubicBezTo>
                <a:cubicBezTo>
                  <a:pt x="f152" y="f203"/>
                  <a:pt x="f204" y="f205"/>
                  <a:pt x="f206" y="f207"/>
                </a:cubicBezTo>
                <a:lnTo>
                  <a:pt x="f208" y="f209"/>
                </a:lnTo>
                <a:cubicBezTo>
                  <a:pt x="f210" y="f211"/>
                  <a:pt x="f212" y="f213"/>
                  <a:pt x="f29" y="f214"/>
                </a:cubicBezTo>
                <a:cubicBezTo>
                  <a:pt x="f146" y="f215"/>
                  <a:pt x="f216" y="f217"/>
                  <a:pt x="f35" y="f218"/>
                </a:cubicBezTo>
                <a:lnTo>
                  <a:pt x="f35" y="f219"/>
                </a:lnTo>
                <a:lnTo>
                  <a:pt x="f37" y="f219"/>
                </a:lnTo>
                <a:lnTo>
                  <a:pt x="f37" y="f218"/>
                </a:lnTo>
                <a:lnTo>
                  <a:pt x="f3" y="f220"/>
                </a:lnTo>
                <a:lnTo>
                  <a:pt x="f3" y="f221"/>
                </a:lnTo>
                <a:cubicBezTo>
                  <a:pt x="f222" y="f223"/>
                  <a:pt x="f224" y="f225"/>
                  <a:pt x="f226" y="f4"/>
                </a:cubicBezTo>
                <a:lnTo>
                  <a:pt x="f226" y="f4"/>
                </a:lnTo>
                <a:cubicBezTo>
                  <a:pt x="f227" y="f228"/>
                  <a:pt x="f229" y="f230"/>
                  <a:pt x="f231" y="f232"/>
                </a:cubicBezTo>
                <a:cubicBezTo>
                  <a:pt x="f233" y="f234"/>
                  <a:pt x="f235" y="f236"/>
                  <a:pt x="f237" y="f238"/>
                </a:cubicBezTo>
                <a:cubicBezTo>
                  <a:pt x="f239" y="f240"/>
                  <a:pt x="f241" y="f242"/>
                  <a:pt x="f243" y="f242"/>
                </a:cubicBezTo>
                <a:cubicBezTo>
                  <a:pt x="f244" y="f242"/>
                  <a:pt x="f245" y="f246"/>
                  <a:pt x="f247" y="f248"/>
                </a:cubicBezTo>
                <a:lnTo>
                  <a:pt x="f247" y="f248"/>
                </a:lnTo>
                <a:cubicBezTo>
                  <a:pt x="f249" y="f250"/>
                  <a:pt x="f251" y="f252"/>
                  <a:pt x="f251" y="f253"/>
                </a:cubicBezTo>
                <a:cubicBezTo>
                  <a:pt x="f251" y="f254"/>
                  <a:pt x="f255" y="f256"/>
                  <a:pt x="f257" y="f258"/>
                </a:cubicBezTo>
                <a:cubicBezTo>
                  <a:pt x="f259" y="f260"/>
                  <a:pt x="f261" y="f262"/>
                  <a:pt x="f263" y="f264"/>
                </a:cubicBezTo>
                <a:cubicBezTo>
                  <a:pt x="f265" y="f266"/>
                  <a:pt x="f267" y="f268"/>
                  <a:pt x="f2" y="f226"/>
                </a:cubicBezTo>
                <a:lnTo>
                  <a:pt x="f2" y="f226"/>
                </a:lnTo>
                <a:cubicBezTo>
                  <a:pt x="f267" y="f227"/>
                  <a:pt x="f265" y="f229"/>
                  <a:pt x="f263" y="f231"/>
                </a:cubicBezTo>
                <a:cubicBezTo>
                  <a:pt x="f269" y="f270"/>
                  <a:pt x="f271" y="f272"/>
                  <a:pt x="f273" y="f274"/>
                </a:cubicBezTo>
                <a:cubicBezTo>
                  <a:pt x="f275" y="f276"/>
                  <a:pt x="f251" y="f277"/>
                  <a:pt x="f251" y="f243"/>
                </a:cubicBezTo>
                <a:cubicBezTo>
                  <a:pt x="f251" y="f244"/>
                  <a:pt x="f249" y="f245"/>
                  <a:pt x="f247" y="f278"/>
                </a:cubicBezTo>
                <a:lnTo>
                  <a:pt x="f247" y="f278"/>
                </a:lnTo>
                <a:cubicBezTo>
                  <a:pt x="f245" y="f279"/>
                  <a:pt x="f244" y="f280"/>
                  <a:pt x="f243" y="f280"/>
                </a:cubicBezTo>
                <a:cubicBezTo>
                  <a:pt x="f277" y="f280"/>
                  <a:pt x="f276" y="f281"/>
                  <a:pt x="f274" y="f282"/>
                </a:cubicBezTo>
                <a:cubicBezTo>
                  <a:pt x="f272" y="f283"/>
                  <a:pt x="f284" y="f269"/>
                  <a:pt x="f231" y="f263"/>
                </a:cubicBezTo>
                <a:cubicBezTo>
                  <a:pt x="f285" y="f265"/>
                  <a:pt x="f227" y="f267"/>
                  <a:pt x="f226" y="f2"/>
                </a:cubicBezTo>
                <a:lnTo>
                  <a:pt x="f226" y="f2"/>
                </a:lnTo>
                <a:close/>
              </a:path>
            </a:pathLst>
          </a:custGeom>
          <a:solidFill>
            <a:srgbClr val="CBAF22"/>
          </a:solidFill>
          <a:ln cap="flat">
            <a:noFill/>
            <a:prstDash val="solid"/>
          </a:ln>
        </p:spPr>
        <p:txBody>
          <a:bodyPr lIns="0" tIns="0" rIns="0" bIns="0"/>
          <a:lstStyle/>
          <a:p>
            <a:endParaRPr lang="nl-NL"/>
          </a:p>
        </p:txBody>
      </p:sp>
      <p:sp>
        <p:nvSpPr>
          <p:cNvPr id="129" name="Teardrop 3"/>
          <p:cNvSpPr/>
          <p:nvPr/>
        </p:nvSpPr>
        <p:spPr>
          <a:xfrm rot="5400013" flipH="1" flipV="1">
            <a:off x="1961315" y="-163075"/>
            <a:ext cx="306982" cy="612648"/>
          </a:xfrm>
          <a:custGeom>
            <a:avLst/>
            <a:gdLst>
              <a:gd name="f0" fmla="val w"/>
              <a:gd name="f1" fmla="val h"/>
              <a:gd name="f2" fmla="val 0"/>
              <a:gd name="f3" fmla="val 306986"/>
              <a:gd name="f4" fmla="val 612648"/>
              <a:gd name="f5" fmla="val 215380"/>
              <a:gd name="f6" fmla="val 331011"/>
              <a:gd name="f7" fmla="val 210766"/>
              <a:gd name="f8" fmla="val 314774"/>
              <a:gd name="f9" fmla="val 210686"/>
              <a:gd name="f10" fmla="val 297561"/>
              <a:gd name="f11" fmla="val 215167"/>
              <a:gd name="f12" fmla="val 281312"/>
              <a:gd name="f13" fmla="val 205209"/>
              <a:gd name="f14" fmla="val 264959"/>
              <a:gd name="f15" fmla="val 189231"/>
              <a:gd name="f16" fmla="val 261169"/>
              <a:gd name="f17" fmla="val 163247"/>
              <a:gd name="f18" fmla="val 261668"/>
              <a:gd name="f19" fmla="val 130240"/>
              <a:gd name="f20" fmla="val 100901"/>
              <a:gd name="f21" fmla="val 245961"/>
              <a:gd name="f22" fmla="val 82612"/>
              <a:gd name="f23" fmla="val 221373"/>
              <a:gd name="f24" fmla="val 66104"/>
              <a:gd name="f25" fmla="val 224383"/>
              <a:gd name="f26" fmla="val 50483"/>
              <a:gd name="f27" fmla="val 232539"/>
              <a:gd name="f28" fmla="val 37722"/>
              <a:gd name="f29" fmla="val 245300"/>
              <a:gd name="f30" fmla="val 20815"/>
              <a:gd name="f31" fmla="val 262208"/>
              <a:gd name="f32" fmla="val 11990"/>
              <a:gd name="f33" fmla="val 284137"/>
              <a:gd name="f34" fmla="val 11501"/>
              <a:gd name="f35" fmla="val 306292"/>
              <a:gd name="f36" fmla="val 96667"/>
              <a:gd name="f37" fmla="val 306356"/>
              <a:gd name="f38" fmla="val 11989"/>
              <a:gd name="f39" fmla="val 328512"/>
              <a:gd name="f40" fmla="val 350441"/>
              <a:gd name="f41" fmla="val 367348"/>
              <a:gd name="f42" fmla="val 50477"/>
              <a:gd name="f43" fmla="val 380104"/>
              <a:gd name="f44" fmla="val 66091"/>
              <a:gd name="f45" fmla="val 388259"/>
              <a:gd name="f46" fmla="val 82591"/>
              <a:gd name="f47" fmla="val 391301"/>
              <a:gd name="f48" fmla="val 100880"/>
              <a:gd name="f49" fmla="val 366700"/>
              <a:gd name="f50" fmla="val 130228"/>
              <a:gd name="f51" fmla="val 350981"/>
              <a:gd name="f52" fmla="val 186137"/>
              <a:gd name="f53" fmla="val 351421"/>
              <a:gd name="f54" fmla="val 201262"/>
              <a:gd name="f55" fmla="val 348532"/>
              <a:gd name="f56" fmla="val 211354"/>
              <a:gd name="f57" fmla="val 336664"/>
              <a:gd name="f58" fmla="val 212796"/>
              <a:gd name="f59" fmla="val 334968"/>
              <a:gd name="f60" fmla="val 214135"/>
              <a:gd name="f61" fmla="val 333090"/>
              <a:gd name="f62" fmla="val 239385"/>
              <a:gd name="f63" fmla="val 239431"/>
              <a:gd name="f64" fmla="val 97830"/>
              <a:gd name="f65" fmla="val 97876"/>
              <a:gd name="f66" fmla="val 82509"/>
              <a:gd name="f67" fmla="val 113888"/>
              <a:gd name="f68" fmla="val 73243"/>
              <a:gd name="f69" fmla="val 135634"/>
              <a:gd name="f70" fmla="val 159544"/>
              <a:gd name="f71" fmla="val 209563"/>
              <a:gd name="f72" fmla="val 113791"/>
              <a:gd name="f73" fmla="val 250112"/>
              <a:gd name="f74" fmla="val 163810"/>
              <a:gd name="f75" fmla="val 182888"/>
              <a:gd name="f76" fmla="val 249746"/>
              <a:gd name="f77" fmla="val 207035"/>
              <a:gd name="f78" fmla="val 254980"/>
              <a:gd name="f79" fmla="val 219892"/>
              <a:gd name="f80" fmla="val 268141"/>
              <a:gd name="f81" fmla="val 224319"/>
              <a:gd name="f82" fmla="val 257687"/>
              <a:gd name="f83" fmla="val 230870"/>
              <a:gd name="f84" fmla="val 247948"/>
              <a:gd name="f85" fmla="val 239386"/>
              <a:gd name="f86" fmla="val 373218"/>
              <a:gd name="f87" fmla="val 230866"/>
              <a:gd name="f88" fmla="val 364697"/>
              <a:gd name="f89" fmla="val 224313"/>
              <a:gd name="f90" fmla="val 354954"/>
              <a:gd name="f91" fmla="val 219944"/>
              <a:gd name="f92" fmla="val 344457"/>
              <a:gd name="f93" fmla="val 207099"/>
              <a:gd name="f94" fmla="val 357655"/>
              <a:gd name="f95" fmla="val 182914"/>
              <a:gd name="f96" fmla="val 362904"/>
              <a:gd name="f97" fmla="val 362538"/>
              <a:gd name="f98" fmla="val 362537"/>
              <a:gd name="f99" fmla="val 403086"/>
              <a:gd name="f100" fmla="val 453105"/>
              <a:gd name="f101" fmla="val 477015"/>
              <a:gd name="f102" fmla="val 498761"/>
              <a:gd name="f103" fmla="val 514773"/>
              <a:gd name="f104" fmla="val 268140"/>
              <a:gd name="f105" fmla="val 219893"/>
              <a:gd name="f106" fmla="val 249745"/>
              <a:gd name="f107" fmla="val 182889"/>
              <a:gd name="f108" fmla="val 250111"/>
              <a:gd name="f109" fmla="val 163811"/>
              <a:gd name="f110" fmla="val 113792"/>
              <a:gd name="f111" fmla="val 73244"/>
              <a:gd name="f112" fmla="val 113887"/>
              <a:gd name="f113" fmla="val 82510"/>
              <a:gd name="f114" fmla="val 97875"/>
              <a:gd name="f115" fmla="val 97831"/>
              <a:gd name="f116" fmla="val 239430"/>
              <a:gd name="f117" fmla="val 230871"/>
              <a:gd name="f118" fmla="val 257686"/>
              <a:gd name="f119" fmla="val 224320"/>
              <a:gd name="f120" fmla="val 268191"/>
              <a:gd name="f121" fmla="val 392705"/>
              <a:gd name="f122" fmla="val 257695"/>
              <a:gd name="f123" fmla="val 388335"/>
              <a:gd name="f124" fmla="val 247952"/>
              <a:gd name="f125" fmla="val 381782"/>
              <a:gd name="f126" fmla="val 373263"/>
              <a:gd name="f127" fmla="val 514819"/>
              <a:gd name="f128" fmla="val 530139"/>
              <a:gd name="f129" fmla="val 539405"/>
              <a:gd name="f130" fmla="val 184553"/>
              <a:gd name="f131" fmla="val 207195"/>
              <a:gd name="f132" fmla="val 529268"/>
              <a:gd name="f133" fmla="val 223584"/>
              <a:gd name="f134" fmla="val 512879"/>
              <a:gd name="f135" fmla="val 239974"/>
              <a:gd name="f136" fmla="val 496489"/>
              <a:gd name="f137" fmla="val 473848"/>
              <a:gd name="f138" fmla="val 448838"/>
              <a:gd name="f139" fmla="val 429735"/>
              <a:gd name="f140" fmla="val 254994"/>
              <a:gd name="f141" fmla="val 405550"/>
              <a:gd name="f142" fmla="val 138"/>
              <a:gd name="f143" fmla="val 11636"/>
              <a:gd name="f144" fmla="val 306778"/>
              <a:gd name="f145" fmla="val 11511"/>
              <a:gd name="f146" fmla="val 306567"/>
              <a:gd name="f147" fmla="val 11506"/>
              <a:gd name="f148" fmla="val 262207"/>
              <a:gd name="f149" fmla="val 224382"/>
              <a:gd name="f150" fmla="val 66105"/>
              <a:gd name="f151" fmla="val 82614"/>
              <a:gd name="f152" fmla="val 245960"/>
              <a:gd name="f153" fmla="val 100902"/>
              <a:gd name="f154" fmla="val 261667"/>
              <a:gd name="f155" fmla="val 130241"/>
              <a:gd name="f156" fmla="val 163248"/>
              <a:gd name="f157" fmla="val 261168"/>
              <a:gd name="f158" fmla="val 189232"/>
              <a:gd name="f159" fmla="val 205210"/>
              <a:gd name="f160" fmla="val 281311"/>
              <a:gd name="f161" fmla="val 215277"/>
              <a:gd name="f162" fmla="val 221929"/>
              <a:gd name="f163" fmla="val 285145"/>
              <a:gd name="f164" fmla="val 221632"/>
              <a:gd name="f165" fmla="val 263250"/>
              <a:gd name="f166" fmla="val 229877"/>
              <a:gd name="f167" fmla="val 246580"/>
              <a:gd name="f168" fmla="val 246536"/>
              <a:gd name="f169" fmla="val 254808"/>
              <a:gd name="f170" fmla="val 254763"/>
              <a:gd name="f171" fmla="val 254801"/>
              <a:gd name="f172" fmla="val 254771"/>
              <a:gd name="f173" fmla="val 254793"/>
              <a:gd name="f174" fmla="val 254779"/>
              <a:gd name="f175" fmla="val 254786"/>
              <a:gd name="f176" fmla="val 254778"/>
              <a:gd name="f177" fmla="val 254794"/>
              <a:gd name="f178" fmla="val 246535"/>
              <a:gd name="f179" fmla="val 246581"/>
              <a:gd name="f180" fmla="val 213554"/>
              <a:gd name="f181" fmla="val 279582"/>
              <a:gd name="f182" fmla="val 333067"/>
              <a:gd name="f183" fmla="val 366068"/>
              <a:gd name="f184" fmla="val 357841"/>
              <a:gd name="f185" fmla="val 357848"/>
              <a:gd name="f186" fmla="val 357855"/>
              <a:gd name="f187" fmla="val 357863"/>
              <a:gd name="f188" fmla="val 357886"/>
              <a:gd name="f189" fmla="val 366113"/>
              <a:gd name="f190" fmla="val 382773"/>
              <a:gd name="f191" fmla="val 391017"/>
              <a:gd name="f192" fmla="val 390721"/>
              <a:gd name="f193" fmla="val 397378"/>
              <a:gd name="f194" fmla="val 298457"/>
              <a:gd name="f195" fmla="val 400796"/>
              <a:gd name="f196" fmla="val 289920"/>
              <a:gd name="f197" fmla="val 399623"/>
              <a:gd name="f198" fmla="val 281637"/>
              <a:gd name="f199" fmla="val 397269"/>
              <a:gd name="f200" fmla="val 265010"/>
              <a:gd name="f201" fmla="val 407224"/>
              <a:gd name="f202" fmla="val 261165"/>
              <a:gd name="f203" fmla="val 423242"/>
              <a:gd name="f204" fmla="val 449401"/>
              <a:gd name="f205" fmla="val 477516"/>
              <a:gd name="f206" fmla="val 250271"/>
              <a:gd name="f207" fmla="val 502969"/>
              <a:gd name="f208" fmla="val 231847"/>
              <a:gd name="f209" fmla="val 521394"/>
              <a:gd name="f210" fmla="val 221347"/>
              <a:gd name="f211" fmla="val 530057"/>
              <a:gd name="f212" fmla="val 224390"/>
              <a:gd name="f213" fmla="val 546557"/>
              <a:gd name="f214" fmla="val 232545"/>
              <a:gd name="f215" fmla="val 562171"/>
              <a:gd name="f216" fmla="val 574926"/>
              <a:gd name="f217" fmla="val 591833"/>
              <a:gd name="f218" fmla="val 284136"/>
              <a:gd name="f219" fmla="val 600659"/>
              <a:gd name="f220" fmla="val 601147"/>
              <a:gd name="f221" fmla="val 515981"/>
              <a:gd name="f222" fmla="val 601012"/>
              <a:gd name="f223" fmla="val 612510"/>
              <a:gd name="f224" fmla="val 306767"/>
              <a:gd name="f225" fmla="val 612640"/>
              <a:gd name="f226" fmla="val 306546"/>
              <a:gd name="f227" fmla="val 612644"/>
              <a:gd name="f228" fmla="val 306324"/>
              <a:gd name="f229" fmla="val 281070"/>
              <a:gd name="f230" fmla="val 612257"/>
              <a:gd name="f231" fmla="val 255999"/>
              <a:gd name="f232" fmla="val 602326"/>
              <a:gd name="f233" fmla="val 236731"/>
              <a:gd name="f234" fmla="val 583057"/>
              <a:gd name="f235" fmla="val 223570"/>
              <a:gd name="f236" fmla="val 569897"/>
              <a:gd name="f237" fmla="val 214766"/>
              <a:gd name="f238" fmla="val 554030"/>
              <a:gd name="f239" fmla="val 210610"/>
              <a:gd name="f240" fmla="val 537175"/>
              <a:gd name="f241" fmla="val 195839"/>
              <a:gd name="f242" fmla="val 546241"/>
              <a:gd name="f243" fmla="val 178427"/>
              <a:gd name="f244" fmla="val 551214"/>
              <a:gd name="f245" fmla="val 159854"/>
              <a:gd name="f246" fmla="val 132604"/>
              <a:gd name="f247" fmla="val 107854"/>
              <a:gd name="f248" fmla="val 540509"/>
              <a:gd name="f249" fmla="val 89720"/>
              <a:gd name="f250" fmla="val 522928"/>
              <a:gd name="f251" fmla="val 72139"/>
              <a:gd name="f252" fmla="val 504795"/>
              <a:gd name="f253" fmla="val 61434"/>
              <a:gd name="f254" fmla="val 480045"/>
              <a:gd name="f255" fmla="val 452795"/>
              <a:gd name="f256" fmla="val 434221"/>
              <a:gd name="f257" fmla="val 66407"/>
              <a:gd name="f258" fmla="val 416810"/>
              <a:gd name="f259" fmla="val 75474"/>
              <a:gd name="f260" fmla="val 402038"/>
              <a:gd name="f261" fmla="val 58618"/>
              <a:gd name="f262" fmla="val 397882"/>
              <a:gd name="f263" fmla="val 42751"/>
              <a:gd name="f264" fmla="val 389078"/>
              <a:gd name="f265" fmla="val 29591"/>
              <a:gd name="f266" fmla="val 375918"/>
              <a:gd name="f267" fmla="val 10322"/>
              <a:gd name="f268" fmla="val 356649"/>
              <a:gd name="f269" fmla="val 391"/>
              <a:gd name="f270" fmla="val 331578"/>
              <a:gd name="f271" fmla="val 42758"/>
              <a:gd name="f272" fmla="val 223564"/>
              <a:gd name="f273" fmla="val 58634"/>
              <a:gd name="f274" fmla="val 214757"/>
              <a:gd name="f275" fmla="val 75514"/>
              <a:gd name="f276" fmla="val 210684"/>
              <a:gd name="f277" fmla="val 66423"/>
              <a:gd name="f278" fmla="val 195895"/>
              <a:gd name="f279" fmla="val 178457"/>
              <a:gd name="f280" fmla="val 159855"/>
              <a:gd name="f281" fmla="val 89721"/>
              <a:gd name="f282" fmla="val 72140"/>
              <a:gd name="f283" fmla="val 61435"/>
              <a:gd name="f284" fmla="val 66424"/>
              <a:gd name="f285" fmla="val 75515"/>
              <a:gd name="f286" fmla="val 58635"/>
              <a:gd name="f287" fmla="val 223563"/>
              <a:gd name="f288" fmla="val 256000"/>
              <a:gd name="f289" fmla="*/ f0 1 306986"/>
              <a:gd name="f290" fmla="*/ f1 1 612648"/>
              <a:gd name="f291" fmla="val f2"/>
              <a:gd name="f292" fmla="val f3"/>
              <a:gd name="f293" fmla="val f4"/>
              <a:gd name="f294" fmla="+- f293 0 f291"/>
              <a:gd name="f295" fmla="+- f292 0 f291"/>
              <a:gd name="f296" fmla="*/ f295 1 306986"/>
              <a:gd name="f297" fmla="*/ f294 1 612648"/>
              <a:gd name="f298" fmla="*/ f291 1 f296"/>
              <a:gd name="f299" fmla="*/ f292 1 f296"/>
              <a:gd name="f300" fmla="*/ f291 1 f297"/>
              <a:gd name="f301" fmla="*/ f293 1 f297"/>
              <a:gd name="f302" fmla="*/ f298 f289 1"/>
              <a:gd name="f303" fmla="*/ f299 f289 1"/>
              <a:gd name="f304" fmla="*/ f301 f290 1"/>
              <a:gd name="f305" fmla="*/ f300 f290 1"/>
            </a:gdLst>
            <a:ahLst/>
            <a:cxnLst>
              <a:cxn ang="3cd4">
                <a:pos x="hc" y="t"/>
              </a:cxn>
              <a:cxn ang="0">
                <a:pos x="r" y="vc"/>
              </a:cxn>
              <a:cxn ang="cd4">
                <a:pos x="hc" y="b"/>
              </a:cxn>
              <a:cxn ang="cd2">
                <a:pos x="l" y="vc"/>
              </a:cxn>
            </a:cxnLst>
            <a:rect l="f302" t="f305" r="f303" b="f304"/>
            <a:pathLst>
              <a:path w="306986" h="612648">
                <a:moveTo>
                  <a:pt x="f5" y="f6"/>
                </a:moveTo>
                <a:cubicBezTo>
                  <a:pt x="f7" y="f8"/>
                  <a:pt x="f9" y="f10"/>
                  <a:pt x="f11" y="f12"/>
                </a:cubicBezTo>
                <a:cubicBezTo>
                  <a:pt x="f13" y="f14"/>
                  <a:pt x="f15" y="f16"/>
                  <a:pt x="f17" y="f18"/>
                </a:cubicBezTo>
                <a:cubicBezTo>
                  <a:pt x="f19" y="f18"/>
                  <a:pt x="f20" y="f21"/>
                  <a:pt x="f22" y="f23"/>
                </a:cubicBezTo>
                <a:cubicBezTo>
                  <a:pt x="f24" y="f25"/>
                  <a:pt x="f26" y="f27"/>
                  <a:pt x="f28" y="f29"/>
                </a:cubicBezTo>
                <a:cubicBezTo>
                  <a:pt x="f30" y="f31"/>
                  <a:pt x="f32" y="f33"/>
                  <a:pt x="f34" y="f35"/>
                </a:cubicBezTo>
                <a:lnTo>
                  <a:pt x="f36" y="f35"/>
                </a:lnTo>
                <a:lnTo>
                  <a:pt x="f36" y="f37"/>
                </a:lnTo>
                <a:lnTo>
                  <a:pt x="f34" y="f37"/>
                </a:lnTo>
                <a:cubicBezTo>
                  <a:pt x="f38" y="f39"/>
                  <a:pt x="f30" y="f40"/>
                  <a:pt x="f28" y="f41"/>
                </a:cubicBezTo>
                <a:cubicBezTo>
                  <a:pt x="f42" y="f43"/>
                  <a:pt x="f44" y="f45"/>
                  <a:pt x="f46" y="f47"/>
                </a:cubicBezTo>
                <a:cubicBezTo>
                  <a:pt x="f48" y="f49"/>
                  <a:pt x="f50" y="f51"/>
                  <a:pt x="f17" y="f51"/>
                </a:cubicBezTo>
                <a:cubicBezTo>
                  <a:pt x="f52" y="f53"/>
                  <a:pt x="f54" y="f55"/>
                  <a:pt x="f56" y="f57"/>
                </a:cubicBezTo>
                <a:cubicBezTo>
                  <a:pt x="f58" y="f59"/>
                  <a:pt x="f60" y="f61"/>
                  <a:pt x="f5" y="f6"/>
                </a:cubicBezTo>
                <a:close/>
                <a:moveTo>
                  <a:pt x="f62" y="f63"/>
                </a:moveTo>
                <a:lnTo>
                  <a:pt x="f64" y="f65"/>
                </a:lnTo>
                <a:cubicBezTo>
                  <a:pt x="f66" y="f67"/>
                  <a:pt x="f68" y="f69"/>
                  <a:pt x="f68" y="f70"/>
                </a:cubicBezTo>
                <a:cubicBezTo>
                  <a:pt x="f68" y="f71"/>
                  <a:pt x="f72" y="f73"/>
                  <a:pt x="f74" y="f73"/>
                </a:cubicBezTo>
                <a:cubicBezTo>
                  <a:pt x="f75" y="f76"/>
                  <a:pt x="f77" y="f78"/>
                  <a:pt x="f79" y="f80"/>
                </a:cubicBezTo>
                <a:cubicBezTo>
                  <a:pt x="f81" y="f82"/>
                  <a:pt x="f83" y="f84"/>
                  <a:pt x="f62" y="f63"/>
                </a:cubicBezTo>
                <a:close/>
                <a:moveTo>
                  <a:pt x="f85" y="f86"/>
                </a:moveTo>
                <a:cubicBezTo>
                  <a:pt x="f87" y="f88"/>
                  <a:pt x="f89" y="f90"/>
                  <a:pt x="f91" y="f92"/>
                </a:cubicBezTo>
                <a:cubicBezTo>
                  <a:pt x="f93" y="f94"/>
                  <a:pt x="f95" y="f96"/>
                  <a:pt x="f74" y="f97"/>
                </a:cubicBezTo>
                <a:cubicBezTo>
                  <a:pt x="f72" y="f98"/>
                  <a:pt x="f68" y="f99"/>
                  <a:pt x="f68" y="f100"/>
                </a:cubicBezTo>
                <a:cubicBezTo>
                  <a:pt x="f68" y="f101"/>
                  <a:pt x="f66" y="f102"/>
                  <a:pt x="f64" y="f103"/>
                </a:cubicBezTo>
                <a:close/>
                <a:moveTo>
                  <a:pt x="f104" y="f105"/>
                </a:moveTo>
                <a:cubicBezTo>
                  <a:pt x="f78" y="f77"/>
                  <a:pt x="f106" y="f107"/>
                  <a:pt x="f108" y="f109"/>
                </a:cubicBezTo>
                <a:cubicBezTo>
                  <a:pt x="f108" y="f110"/>
                  <a:pt x="f71" y="f111"/>
                  <a:pt x="f70" y="f111"/>
                </a:cubicBezTo>
                <a:cubicBezTo>
                  <a:pt x="f69" y="f111"/>
                  <a:pt x="f112" y="f113"/>
                  <a:pt x="f114" y="f115"/>
                </a:cubicBezTo>
                <a:lnTo>
                  <a:pt x="f116" y="f85"/>
                </a:lnTo>
                <a:cubicBezTo>
                  <a:pt x="f84" y="f117"/>
                  <a:pt x="f118" y="f119"/>
                  <a:pt x="f104" y="f105"/>
                </a:cubicBezTo>
                <a:close/>
                <a:moveTo>
                  <a:pt x="f120" y="f121"/>
                </a:moveTo>
                <a:cubicBezTo>
                  <a:pt x="f122" y="f123"/>
                  <a:pt x="f124" y="f125"/>
                  <a:pt x="f63" y="f126"/>
                </a:cubicBezTo>
                <a:lnTo>
                  <a:pt x="f114" y="f127"/>
                </a:lnTo>
                <a:cubicBezTo>
                  <a:pt x="f112" y="f128"/>
                  <a:pt x="f69" y="f129"/>
                  <a:pt x="f70" y="f129"/>
                </a:cubicBezTo>
                <a:cubicBezTo>
                  <a:pt x="f130" y="f129"/>
                  <a:pt x="f131" y="f132"/>
                  <a:pt x="f133" y="f134"/>
                </a:cubicBezTo>
                <a:cubicBezTo>
                  <a:pt x="f135" y="f136"/>
                  <a:pt x="f108" y="f137"/>
                  <a:pt x="f108" y="f138"/>
                </a:cubicBezTo>
                <a:cubicBezTo>
                  <a:pt x="f106" y="f139"/>
                  <a:pt x="f140" y="f141"/>
                  <a:pt x="f120" y="f121"/>
                </a:cubicBezTo>
                <a:close/>
                <a:moveTo>
                  <a:pt x="f3" y="f142"/>
                </a:moveTo>
                <a:lnTo>
                  <a:pt x="f3" y="f143"/>
                </a:lnTo>
                <a:cubicBezTo>
                  <a:pt x="f144" y="f145"/>
                  <a:pt x="f146" y="f147"/>
                  <a:pt x="f37" y="f34"/>
                </a:cubicBezTo>
                <a:lnTo>
                  <a:pt x="f37" y="f36"/>
                </a:lnTo>
                <a:lnTo>
                  <a:pt x="f35" y="f36"/>
                </a:lnTo>
                <a:lnTo>
                  <a:pt x="f35" y="f34"/>
                </a:lnTo>
                <a:cubicBezTo>
                  <a:pt x="f33" y="f32"/>
                  <a:pt x="f148" y="f30"/>
                  <a:pt x="f29" y="f28"/>
                </a:cubicBezTo>
                <a:cubicBezTo>
                  <a:pt x="f27" y="f26"/>
                  <a:pt x="f149" y="f150"/>
                  <a:pt x="f23" y="f151"/>
                </a:cubicBezTo>
                <a:cubicBezTo>
                  <a:pt x="f152" y="f153"/>
                  <a:pt x="f154" y="f155"/>
                  <a:pt x="f154" y="f156"/>
                </a:cubicBezTo>
                <a:cubicBezTo>
                  <a:pt x="f157" y="f158"/>
                  <a:pt x="f14" y="f159"/>
                  <a:pt x="f160" y="f11"/>
                </a:cubicBezTo>
                <a:lnTo>
                  <a:pt x="f3" y="f161"/>
                </a:lnTo>
                <a:lnTo>
                  <a:pt x="f3" y="f162"/>
                </a:lnTo>
                <a:cubicBezTo>
                  <a:pt x="f163" y="f164"/>
                  <a:pt x="f165" y="f166"/>
                  <a:pt x="f167" y="f168"/>
                </a:cubicBezTo>
                <a:lnTo>
                  <a:pt x="f169" y="f170"/>
                </a:lnTo>
                <a:cubicBezTo>
                  <a:pt x="f171" y="f172"/>
                  <a:pt x="f173" y="f174"/>
                  <a:pt x="f175" y="f175"/>
                </a:cubicBezTo>
                <a:cubicBezTo>
                  <a:pt x="f176" y="f177"/>
                  <a:pt x="f172" y="f171"/>
                  <a:pt x="f170" y="f169"/>
                </a:cubicBezTo>
                <a:lnTo>
                  <a:pt x="f178" y="f179"/>
                </a:lnTo>
                <a:cubicBezTo>
                  <a:pt x="f180" y="f181"/>
                  <a:pt x="f180" y="f182"/>
                  <a:pt x="f178" y="f183"/>
                </a:cubicBezTo>
                <a:lnTo>
                  <a:pt x="f170" y="f184"/>
                </a:lnTo>
                <a:cubicBezTo>
                  <a:pt x="f172" y="f185"/>
                  <a:pt x="f176" y="f186"/>
                  <a:pt x="f175" y="f187"/>
                </a:cubicBezTo>
                <a:lnTo>
                  <a:pt x="f169" y="f188"/>
                </a:lnTo>
                <a:lnTo>
                  <a:pt x="f167" y="f189"/>
                </a:lnTo>
                <a:cubicBezTo>
                  <a:pt x="f165" y="f190"/>
                  <a:pt x="f163" y="f191"/>
                  <a:pt x="f3" y="f192"/>
                </a:cubicBezTo>
                <a:lnTo>
                  <a:pt x="f3" y="f193"/>
                </a:lnTo>
                <a:cubicBezTo>
                  <a:pt x="f194" y="f195"/>
                  <a:pt x="f196" y="f197"/>
                  <a:pt x="f198" y="f199"/>
                </a:cubicBezTo>
                <a:cubicBezTo>
                  <a:pt x="f200" y="f201"/>
                  <a:pt x="f202" y="f203"/>
                  <a:pt x="f154" y="f204"/>
                </a:cubicBezTo>
                <a:cubicBezTo>
                  <a:pt x="f154" y="f205"/>
                  <a:pt x="f206" y="f207"/>
                  <a:pt x="f208" y="f209"/>
                </a:cubicBezTo>
                <a:lnTo>
                  <a:pt x="f210" y="f211"/>
                </a:lnTo>
                <a:cubicBezTo>
                  <a:pt x="f212" y="f213"/>
                  <a:pt x="f214" y="f215"/>
                  <a:pt x="f29" y="f216"/>
                </a:cubicBezTo>
                <a:cubicBezTo>
                  <a:pt x="f148" y="f217"/>
                  <a:pt x="f218" y="f219"/>
                  <a:pt x="f35" y="f220"/>
                </a:cubicBezTo>
                <a:lnTo>
                  <a:pt x="f35" y="f221"/>
                </a:lnTo>
                <a:lnTo>
                  <a:pt x="f37" y="f221"/>
                </a:lnTo>
                <a:lnTo>
                  <a:pt x="f37" y="f220"/>
                </a:lnTo>
                <a:lnTo>
                  <a:pt x="f3" y="f222"/>
                </a:lnTo>
                <a:lnTo>
                  <a:pt x="f3" y="f223"/>
                </a:lnTo>
                <a:cubicBezTo>
                  <a:pt x="f224" y="f225"/>
                  <a:pt x="f226" y="f227"/>
                  <a:pt x="f228" y="f4"/>
                </a:cubicBezTo>
                <a:lnTo>
                  <a:pt x="f228" y="f4"/>
                </a:lnTo>
                <a:cubicBezTo>
                  <a:pt x="f229" y="f230"/>
                  <a:pt x="f231" y="f232"/>
                  <a:pt x="f233" y="f234"/>
                </a:cubicBezTo>
                <a:cubicBezTo>
                  <a:pt x="f235" y="f236"/>
                  <a:pt x="f237" y="f238"/>
                  <a:pt x="f239" y="f240"/>
                </a:cubicBezTo>
                <a:cubicBezTo>
                  <a:pt x="f241" y="f242"/>
                  <a:pt x="f243" y="f244"/>
                  <a:pt x="f245" y="f244"/>
                </a:cubicBezTo>
                <a:cubicBezTo>
                  <a:pt x="f246" y="f244"/>
                  <a:pt x="f247" y="f248"/>
                  <a:pt x="f249" y="f250"/>
                </a:cubicBezTo>
                <a:lnTo>
                  <a:pt x="f249" y="f250"/>
                </a:lnTo>
                <a:cubicBezTo>
                  <a:pt x="f251" y="f252"/>
                  <a:pt x="f253" y="f254"/>
                  <a:pt x="f253" y="f255"/>
                </a:cubicBezTo>
                <a:cubicBezTo>
                  <a:pt x="f253" y="f256"/>
                  <a:pt x="f257" y="f258"/>
                  <a:pt x="f259" y="f260"/>
                </a:cubicBezTo>
                <a:cubicBezTo>
                  <a:pt x="f261" y="f262"/>
                  <a:pt x="f263" y="f264"/>
                  <a:pt x="f265" y="f266"/>
                </a:cubicBezTo>
                <a:cubicBezTo>
                  <a:pt x="f267" y="f268"/>
                  <a:pt x="f269" y="f270"/>
                  <a:pt x="f2" y="f228"/>
                </a:cubicBezTo>
                <a:lnTo>
                  <a:pt x="f2" y="f228"/>
                </a:lnTo>
                <a:cubicBezTo>
                  <a:pt x="f269" y="f229"/>
                  <a:pt x="f267" y="f231"/>
                  <a:pt x="f265" y="f233"/>
                </a:cubicBezTo>
                <a:cubicBezTo>
                  <a:pt x="f271" y="f272"/>
                  <a:pt x="f273" y="f274"/>
                  <a:pt x="f275" y="f276"/>
                </a:cubicBezTo>
                <a:cubicBezTo>
                  <a:pt x="f277" y="f278"/>
                  <a:pt x="f253" y="f279"/>
                  <a:pt x="f253" y="f280"/>
                </a:cubicBezTo>
                <a:cubicBezTo>
                  <a:pt x="f253" y="f246"/>
                  <a:pt x="f251" y="f247"/>
                  <a:pt x="f249" y="f281"/>
                </a:cubicBezTo>
                <a:lnTo>
                  <a:pt x="f249" y="f281"/>
                </a:lnTo>
                <a:cubicBezTo>
                  <a:pt x="f247" y="f282"/>
                  <a:pt x="f246" y="f283"/>
                  <a:pt x="f245" y="f283"/>
                </a:cubicBezTo>
                <a:cubicBezTo>
                  <a:pt x="f279" y="f283"/>
                  <a:pt x="f278" y="f284"/>
                  <a:pt x="f276" y="f285"/>
                </a:cubicBezTo>
                <a:cubicBezTo>
                  <a:pt x="f274" y="f286"/>
                  <a:pt x="f287" y="f271"/>
                  <a:pt x="f233" y="f265"/>
                </a:cubicBezTo>
                <a:cubicBezTo>
                  <a:pt x="f288" y="f267"/>
                  <a:pt x="f229" y="f269"/>
                  <a:pt x="f228" y="f2"/>
                </a:cubicBezTo>
                <a:lnTo>
                  <a:pt x="f228" y="f2"/>
                </a:lnTo>
                <a:close/>
              </a:path>
            </a:pathLst>
          </a:custGeom>
          <a:solidFill>
            <a:srgbClr val="CBAF22"/>
          </a:solidFill>
          <a:ln cap="flat">
            <a:noFill/>
            <a:prstDash val="solid"/>
          </a:ln>
        </p:spPr>
        <p:txBody>
          <a:bodyPr lIns="0" tIns="0" rIns="0" bIns="0"/>
          <a:lstStyle/>
          <a:p>
            <a:endParaRPr lang="nl-NL"/>
          </a:p>
        </p:txBody>
      </p:sp>
      <p:sp>
        <p:nvSpPr>
          <p:cNvPr id="130" name="Teardrop 3"/>
          <p:cNvSpPr/>
          <p:nvPr/>
        </p:nvSpPr>
        <p:spPr>
          <a:xfrm rot="5400013" flipH="1" flipV="1">
            <a:off x="2803852" y="-163075"/>
            <a:ext cx="306982" cy="612648"/>
          </a:xfrm>
          <a:custGeom>
            <a:avLst/>
            <a:gdLst>
              <a:gd name="f0" fmla="val w"/>
              <a:gd name="f1" fmla="val h"/>
              <a:gd name="f2" fmla="val 0"/>
              <a:gd name="f3" fmla="val 306986"/>
              <a:gd name="f4" fmla="val 612648"/>
              <a:gd name="f5" fmla="val 215380"/>
              <a:gd name="f6" fmla="val 331011"/>
              <a:gd name="f7" fmla="val 210766"/>
              <a:gd name="f8" fmla="val 314774"/>
              <a:gd name="f9" fmla="val 210686"/>
              <a:gd name="f10" fmla="val 297561"/>
              <a:gd name="f11" fmla="val 215167"/>
              <a:gd name="f12" fmla="val 281312"/>
              <a:gd name="f13" fmla="val 205209"/>
              <a:gd name="f14" fmla="val 264959"/>
              <a:gd name="f15" fmla="val 189231"/>
              <a:gd name="f16" fmla="val 261169"/>
              <a:gd name="f17" fmla="val 163247"/>
              <a:gd name="f18" fmla="val 261668"/>
              <a:gd name="f19" fmla="val 130240"/>
              <a:gd name="f20" fmla="val 100901"/>
              <a:gd name="f21" fmla="val 245961"/>
              <a:gd name="f22" fmla="val 82612"/>
              <a:gd name="f23" fmla="val 221373"/>
              <a:gd name="f24" fmla="val 66104"/>
              <a:gd name="f25" fmla="val 224383"/>
              <a:gd name="f26" fmla="val 50483"/>
              <a:gd name="f27" fmla="val 232539"/>
              <a:gd name="f28" fmla="val 37722"/>
              <a:gd name="f29" fmla="val 245300"/>
              <a:gd name="f30" fmla="val 20815"/>
              <a:gd name="f31" fmla="val 262208"/>
              <a:gd name="f32" fmla="val 11990"/>
              <a:gd name="f33" fmla="val 284137"/>
              <a:gd name="f34" fmla="val 11501"/>
              <a:gd name="f35" fmla="val 306292"/>
              <a:gd name="f36" fmla="val 96667"/>
              <a:gd name="f37" fmla="val 306356"/>
              <a:gd name="f38" fmla="val 11989"/>
              <a:gd name="f39" fmla="val 328512"/>
              <a:gd name="f40" fmla="val 350441"/>
              <a:gd name="f41" fmla="val 367348"/>
              <a:gd name="f42" fmla="val 50477"/>
              <a:gd name="f43" fmla="val 380104"/>
              <a:gd name="f44" fmla="val 66091"/>
              <a:gd name="f45" fmla="val 388259"/>
              <a:gd name="f46" fmla="val 82591"/>
              <a:gd name="f47" fmla="val 391301"/>
              <a:gd name="f48" fmla="val 100880"/>
              <a:gd name="f49" fmla="val 366700"/>
              <a:gd name="f50" fmla="val 130228"/>
              <a:gd name="f51" fmla="val 350981"/>
              <a:gd name="f52" fmla="val 186137"/>
              <a:gd name="f53" fmla="val 351421"/>
              <a:gd name="f54" fmla="val 201262"/>
              <a:gd name="f55" fmla="val 348532"/>
              <a:gd name="f56" fmla="val 211354"/>
              <a:gd name="f57" fmla="val 336664"/>
              <a:gd name="f58" fmla="val 212796"/>
              <a:gd name="f59" fmla="val 334968"/>
              <a:gd name="f60" fmla="val 214135"/>
              <a:gd name="f61" fmla="val 333090"/>
              <a:gd name="f62" fmla="val 239385"/>
              <a:gd name="f63" fmla="val 239431"/>
              <a:gd name="f64" fmla="val 97830"/>
              <a:gd name="f65" fmla="val 97876"/>
              <a:gd name="f66" fmla="val 82509"/>
              <a:gd name="f67" fmla="val 113888"/>
              <a:gd name="f68" fmla="val 73243"/>
              <a:gd name="f69" fmla="val 135634"/>
              <a:gd name="f70" fmla="val 159545"/>
              <a:gd name="f71" fmla="val 209563"/>
              <a:gd name="f72" fmla="val 113791"/>
              <a:gd name="f73" fmla="val 250112"/>
              <a:gd name="f74" fmla="val 163810"/>
              <a:gd name="f75" fmla="val 182888"/>
              <a:gd name="f76" fmla="val 249746"/>
              <a:gd name="f77" fmla="val 207035"/>
              <a:gd name="f78" fmla="val 254980"/>
              <a:gd name="f79" fmla="val 219892"/>
              <a:gd name="f80" fmla="val 268141"/>
              <a:gd name="f81" fmla="val 224319"/>
              <a:gd name="f82" fmla="val 257687"/>
              <a:gd name="f83" fmla="val 230870"/>
              <a:gd name="f84" fmla="val 247948"/>
              <a:gd name="f85" fmla="val 239386"/>
              <a:gd name="f86" fmla="val 373218"/>
              <a:gd name="f87" fmla="val 230866"/>
              <a:gd name="f88" fmla="val 364697"/>
              <a:gd name="f89" fmla="val 224313"/>
              <a:gd name="f90" fmla="val 354954"/>
              <a:gd name="f91" fmla="val 219944"/>
              <a:gd name="f92" fmla="val 344457"/>
              <a:gd name="f93" fmla="val 207099"/>
              <a:gd name="f94" fmla="val 357655"/>
              <a:gd name="f95" fmla="val 182914"/>
              <a:gd name="f96" fmla="val 362904"/>
              <a:gd name="f97" fmla="val 362538"/>
              <a:gd name="f98" fmla="val 362537"/>
              <a:gd name="f99" fmla="val 403086"/>
              <a:gd name="f100" fmla="val 453105"/>
              <a:gd name="f101" fmla="val 477015"/>
              <a:gd name="f102" fmla="val 498761"/>
              <a:gd name="f103" fmla="val 514773"/>
              <a:gd name="f104" fmla="val 268140"/>
              <a:gd name="f105" fmla="val 219893"/>
              <a:gd name="f106" fmla="val 249745"/>
              <a:gd name="f107" fmla="val 182889"/>
              <a:gd name="f108" fmla="val 250111"/>
              <a:gd name="f109" fmla="val 163811"/>
              <a:gd name="f110" fmla="val 113792"/>
              <a:gd name="f111" fmla="val 73244"/>
              <a:gd name="f112" fmla="val 159544"/>
              <a:gd name="f113" fmla="val 113887"/>
              <a:gd name="f114" fmla="val 82510"/>
              <a:gd name="f115" fmla="val 97875"/>
              <a:gd name="f116" fmla="val 97831"/>
              <a:gd name="f117" fmla="val 239430"/>
              <a:gd name="f118" fmla="val 230871"/>
              <a:gd name="f119" fmla="val 257686"/>
              <a:gd name="f120" fmla="val 224320"/>
              <a:gd name="f121" fmla="val 268191"/>
              <a:gd name="f122" fmla="val 392705"/>
              <a:gd name="f123" fmla="val 257695"/>
              <a:gd name="f124" fmla="val 388335"/>
              <a:gd name="f125" fmla="val 247952"/>
              <a:gd name="f126" fmla="val 381782"/>
              <a:gd name="f127" fmla="val 373263"/>
              <a:gd name="f128" fmla="val 514819"/>
              <a:gd name="f129" fmla="val 530139"/>
              <a:gd name="f130" fmla="val 539405"/>
              <a:gd name="f131" fmla="val 184553"/>
              <a:gd name="f132" fmla="val 207195"/>
              <a:gd name="f133" fmla="val 529268"/>
              <a:gd name="f134" fmla="val 223584"/>
              <a:gd name="f135" fmla="val 512879"/>
              <a:gd name="f136" fmla="val 239974"/>
              <a:gd name="f137" fmla="val 496489"/>
              <a:gd name="f138" fmla="val 473848"/>
              <a:gd name="f139" fmla="val 448838"/>
              <a:gd name="f140" fmla="val 429735"/>
              <a:gd name="f141" fmla="val 254994"/>
              <a:gd name="f142" fmla="val 405550"/>
              <a:gd name="f143" fmla="val 138"/>
              <a:gd name="f144" fmla="val 11636"/>
              <a:gd name="f145" fmla="val 306778"/>
              <a:gd name="f146" fmla="val 11511"/>
              <a:gd name="f147" fmla="val 306567"/>
              <a:gd name="f148" fmla="val 11506"/>
              <a:gd name="f149" fmla="val 262207"/>
              <a:gd name="f150" fmla="val 224382"/>
              <a:gd name="f151" fmla="val 66105"/>
              <a:gd name="f152" fmla="val 82614"/>
              <a:gd name="f153" fmla="val 245960"/>
              <a:gd name="f154" fmla="val 100902"/>
              <a:gd name="f155" fmla="val 261667"/>
              <a:gd name="f156" fmla="val 130241"/>
              <a:gd name="f157" fmla="val 163248"/>
              <a:gd name="f158" fmla="val 261168"/>
              <a:gd name="f159" fmla="val 189232"/>
              <a:gd name="f160" fmla="val 205210"/>
              <a:gd name="f161" fmla="val 281311"/>
              <a:gd name="f162" fmla="val 215277"/>
              <a:gd name="f163" fmla="val 221929"/>
              <a:gd name="f164" fmla="val 285145"/>
              <a:gd name="f165" fmla="val 221632"/>
              <a:gd name="f166" fmla="val 263250"/>
              <a:gd name="f167" fmla="val 229877"/>
              <a:gd name="f168" fmla="val 246580"/>
              <a:gd name="f169" fmla="val 246536"/>
              <a:gd name="f170" fmla="val 254808"/>
              <a:gd name="f171" fmla="val 254763"/>
              <a:gd name="f172" fmla="val 254801"/>
              <a:gd name="f173" fmla="val 254772"/>
              <a:gd name="f174" fmla="val 254793"/>
              <a:gd name="f175" fmla="val 254779"/>
              <a:gd name="f176" fmla="val 254786"/>
              <a:gd name="f177" fmla="val 254778"/>
              <a:gd name="f178" fmla="val 254794"/>
              <a:gd name="f179" fmla="val 254771"/>
              <a:gd name="f180" fmla="val 246535"/>
              <a:gd name="f181" fmla="val 246581"/>
              <a:gd name="f182" fmla="val 213554"/>
              <a:gd name="f183" fmla="val 279582"/>
              <a:gd name="f184" fmla="val 333067"/>
              <a:gd name="f185" fmla="val 366068"/>
              <a:gd name="f186" fmla="val 357841"/>
              <a:gd name="f187" fmla="val 357848"/>
              <a:gd name="f188" fmla="val 357855"/>
              <a:gd name="f189" fmla="val 357863"/>
              <a:gd name="f190" fmla="val 357886"/>
              <a:gd name="f191" fmla="val 366113"/>
              <a:gd name="f192" fmla="val 382773"/>
              <a:gd name="f193" fmla="val 391017"/>
              <a:gd name="f194" fmla="val 390721"/>
              <a:gd name="f195" fmla="val 397378"/>
              <a:gd name="f196" fmla="val 298457"/>
              <a:gd name="f197" fmla="val 400796"/>
              <a:gd name="f198" fmla="val 289920"/>
              <a:gd name="f199" fmla="val 399623"/>
              <a:gd name="f200" fmla="val 281637"/>
              <a:gd name="f201" fmla="val 397269"/>
              <a:gd name="f202" fmla="val 265010"/>
              <a:gd name="f203" fmla="val 407224"/>
              <a:gd name="f204" fmla="val 261165"/>
              <a:gd name="f205" fmla="val 423242"/>
              <a:gd name="f206" fmla="val 449401"/>
              <a:gd name="f207" fmla="val 477516"/>
              <a:gd name="f208" fmla="val 250271"/>
              <a:gd name="f209" fmla="val 502969"/>
              <a:gd name="f210" fmla="val 231847"/>
              <a:gd name="f211" fmla="val 521394"/>
              <a:gd name="f212" fmla="val 221347"/>
              <a:gd name="f213" fmla="val 530057"/>
              <a:gd name="f214" fmla="val 224389"/>
              <a:gd name="f215" fmla="val 546557"/>
              <a:gd name="f216" fmla="val 232545"/>
              <a:gd name="f217" fmla="val 562171"/>
              <a:gd name="f218" fmla="val 574926"/>
              <a:gd name="f219" fmla="val 591833"/>
              <a:gd name="f220" fmla="val 284136"/>
              <a:gd name="f221" fmla="val 600659"/>
              <a:gd name="f222" fmla="val 601147"/>
              <a:gd name="f223" fmla="val 515981"/>
              <a:gd name="f224" fmla="val 601012"/>
              <a:gd name="f225" fmla="val 612510"/>
              <a:gd name="f226" fmla="val 306767"/>
              <a:gd name="f227" fmla="val 612640"/>
              <a:gd name="f228" fmla="val 306546"/>
              <a:gd name="f229" fmla="val 612644"/>
              <a:gd name="f230" fmla="val 306324"/>
              <a:gd name="f231" fmla="val 281070"/>
              <a:gd name="f232" fmla="val 612257"/>
              <a:gd name="f233" fmla="val 255999"/>
              <a:gd name="f234" fmla="val 602326"/>
              <a:gd name="f235" fmla="val 236731"/>
              <a:gd name="f236" fmla="val 583057"/>
              <a:gd name="f237" fmla="val 223570"/>
              <a:gd name="f238" fmla="val 569897"/>
              <a:gd name="f239" fmla="val 214766"/>
              <a:gd name="f240" fmla="val 554030"/>
              <a:gd name="f241" fmla="val 210610"/>
              <a:gd name="f242" fmla="val 537175"/>
              <a:gd name="f243" fmla="val 195839"/>
              <a:gd name="f244" fmla="val 546241"/>
              <a:gd name="f245" fmla="val 178427"/>
              <a:gd name="f246" fmla="val 551214"/>
              <a:gd name="f247" fmla="val 159854"/>
              <a:gd name="f248" fmla="val 132604"/>
              <a:gd name="f249" fmla="val 107854"/>
              <a:gd name="f250" fmla="val 540509"/>
              <a:gd name="f251" fmla="val 89720"/>
              <a:gd name="f252" fmla="val 522928"/>
              <a:gd name="f253" fmla="val 72139"/>
              <a:gd name="f254" fmla="val 504795"/>
              <a:gd name="f255" fmla="val 61434"/>
              <a:gd name="f256" fmla="val 480045"/>
              <a:gd name="f257" fmla="val 452795"/>
              <a:gd name="f258" fmla="val 434221"/>
              <a:gd name="f259" fmla="val 66407"/>
              <a:gd name="f260" fmla="val 416810"/>
              <a:gd name="f261" fmla="val 75474"/>
              <a:gd name="f262" fmla="val 402038"/>
              <a:gd name="f263" fmla="val 58618"/>
              <a:gd name="f264" fmla="val 397882"/>
              <a:gd name="f265" fmla="val 42751"/>
              <a:gd name="f266" fmla="val 389078"/>
              <a:gd name="f267" fmla="val 29591"/>
              <a:gd name="f268" fmla="val 375918"/>
              <a:gd name="f269" fmla="val 10322"/>
              <a:gd name="f270" fmla="val 356649"/>
              <a:gd name="f271" fmla="val 391"/>
              <a:gd name="f272" fmla="val 331578"/>
              <a:gd name="f273" fmla="val 256000"/>
              <a:gd name="f274" fmla="val 42758"/>
              <a:gd name="f275" fmla="val 223564"/>
              <a:gd name="f276" fmla="val 58634"/>
              <a:gd name="f277" fmla="val 214757"/>
              <a:gd name="f278" fmla="val 75514"/>
              <a:gd name="f279" fmla="val 210684"/>
              <a:gd name="f280" fmla="val 66423"/>
              <a:gd name="f281" fmla="val 195895"/>
              <a:gd name="f282" fmla="val 178458"/>
              <a:gd name="f283" fmla="val 159855"/>
              <a:gd name="f284" fmla="val 89721"/>
              <a:gd name="f285" fmla="val 72140"/>
              <a:gd name="f286" fmla="val 61435"/>
              <a:gd name="f287" fmla="val 178457"/>
              <a:gd name="f288" fmla="val 66424"/>
              <a:gd name="f289" fmla="val 75515"/>
              <a:gd name="f290" fmla="val 58635"/>
              <a:gd name="f291" fmla="val 223563"/>
              <a:gd name="f292" fmla="*/ f0 1 306986"/>
              <a:gd name="f293" fmla="*/ f1 1 612648"/>
              <a:gd name="f294" fmla="val f2"/>
              <a:gd name="f295" fmla="val f3"/>
              <a:gd name="f296" fmla="val f4"/>
              <a:gd name="f297" fmla="+- f296 0 f294"/>
              <a:gd name="f298" fmla="+- f295 0 f294"/>
              <a:gd name="f299" fmla="*/ f298 1 306986"/>
              <a:gd name="f300" fmla="*/ f297 1 612648"/>
              <a:gd name="f301" fmla="*/ f294 1 f299"/>
              <a:gd name="f302" fmla="*/ f295 1 f299"/>
              <a:gd name="f303" fmla="*/ f294 1 f300"/>
              <a:gd name="f304" fmla="*/ f296 1 f300"/>
              <a:gd name="f305" fmla="*/ f301 f292 1"/>
              <a:gd name="f306" fmla="*/ f302 f292 1"/>
              <a:gd name="f307" fmla="*/ f304 f293 1"/>
              <a:gd name="f308" fmla="*/ f303 f293 1"/>
            </a:gdLst>
            <a:ahLst/>
            <a:cxnLst>
              <a:cxn ang="3cd4">
                <a:pos x="hc" y="t"/>
              </a:cxn>
              <a:cxn ang="0">
                <a:pos x="r" y="vc"/>
              </a:cxn>
              <a:cxn ang="cd4">
                <a:pos x="hc" y="b"/>
              </a:cxn>
              <a:cxn ang="cd2">
                <a:pos x="l" y="vc"/>
              </a:cxn>
            </a:cxnLst>
            <a:rect l="f305" t="f308" r="f306" b="f307"/>
            <a:pathLst>
              <a:path w="306986" h="612648">
                <a:moveTo>
                  <a:pt x="f5" y="f6"/>
                </a:moveTo>
                <a:cubicBezTo>
                  <a:pt x="f7" y="f8"/>
                  <a:pt x="f9" y="f10"/>
                  <a:pt x="f11" y="f12"/>
                </a:cubicBezTo>
                <a:cubicBezTo>
                  <a:pt x="f13" y="f14"/>
                  <a:pt x="f15" y="f16"/>
                  <a:pt x="f17" y="f18"/>
                </a:cubicBezTo>
                <a:cubicBezTo>
                  <a:pt x="f19" y="f18"/>
                  <a:pt x="f20" y="f21"/>
                  <a:pt x="f22" y="f23"/>
                </a:cubicBezTo>
                <a:cubicBezTo>
                  <a:pt x="f24" y="f25"/>
                  <a:pt x="f26" y="f27"/>
                  <a:pt x="f28" y="f29"/>
                </a:cubicBezTo>
                <a:cubicBezTo>
                  <a:pt x="f30" y="f31"/>
                  <a:pt x="f32" y="f33"/>
                  <a:pt x="f34" y="f35"/>
                </a:cubicBezTo>
                <a:lnTo>
                  <a:pt x="f36" y="f35"/>
                </a:lnTo>
                <a:lnTo>
                  <a:pt x="f36" y="f37"/>
                </a:lnTo>
                <a:lnTo>
                  <a:pt x="f34" y="f37"/>
                </a:lnTo>
                <a:cubicBezTo>
                  <a:pt x="f38" y="f39"/>
                  <a:pt x="f30" y="f40"/>
                  <a:pt x="f28" y="f41"/>
                </a:cubicBezTo>
                <a:cubicBezTo>
                  <a:pt x="f42" y="f43"/>
                  <a:pt x="f44" y="f45"/>
                  <a:pt x="f46" y="f47"/>
                </a:cubicBezTo>
                <a:cubicBezTo>
                  <a:pt x="f48" y="f49"/>
                  <a:pt x="f50" y="f51"/>
                  <a:pt x="f17" y="f51"/>
                </a:cubicBezTo>
                <a:cubicBezTo>
                  <a:pt x="f52" y="f53"/>
                  <a:pt x="f54" y="f55"/>
                  <a:pt x="f56" y="f57"/>
                </a:cubicBezTo>
                <a:cubicBezTo>
                  <a:pt x="f58" y="f59"/>
                  <a:pt x="f60" y="f61"/>
                  <a:pt x="f5" y="f6"/>
                </a:cubicBezTo>
                <a:close/>
                <a:moveTo>
                  <a:pt x="f62" y="f63"/>
                </a:moveTo>
                <a:lnTo>
                  <a:pt x="f64" y="f65"/>
                </a:lnTo>
                <a:cubicBezTo>
                  <a:pt x="f66" y="f67"/>
                  <a:pt x="f68" y="f69"/>
                  <a:pt x="f68" y="f70"/>
                </a:cubicBezTo>
                <a:cubicBezTo>
                  <a:pt x="f68" y="f71"/>
                  <a:pt x="f72" y="f73"/>
                  <a:pt x="f74" y="f73"/>
                </a:cubicBezTo>
                <a:cubicBezTo>
                  <a:pt x="f75" y="f76"/>
                  <a:pt x="f77" y="f78"/>
                  <a:pt x="f79" y="f80"/>
                </a:cubicBezTo>
                <a:cubicBezTo>
                  <a:pt x="f81" y="f82"/>
                  <a:pt x="f83" y="f84"/>
                  <a:pt x="f62" y="f63"/>
                </a:cubicBezTo>
                <a:close/>
                <a:moveTo>
                  <a:pt x="f85" y="f86"/>
                </a:moveTo>
                <a:cubicBezTo>
                  <a:pt x="f87" y="f88"/>
                  <a:pt x="f89" y="f90"/>
                  <a:pt x="f91" y="f92"/>
                </a:cubicBezTo>
                <a:cubicBezTo>
                  <a:pt x="f93" y="f94"/>
                  <a:pt x="f95" y="f96"/>
                  <a:pt x="f74" y="f97"/>
                </a:cubicBezTo>
                <a:cubicBezTo>
                  <a:pt x="f72" y="f98"/>
                  <a:pt x="f68" y="f99"/>
                  <a:pt x="f68" y="f100"/>
                </a:cubicBezTo>
                <a:cubicBezTo>
                  <a:pt x="f68" y="f101"/>
                  <a:pt x="f66" y="f102"/>
                  <a:pt x="f64" y="f103"/>
                </a:cubicBezTo>
                <a:close/>
                <a:moveTo>
                  <a:pt x="f104" y="f105"/>
                </a:moveTo>
                <a:cubicBezTo>
                  <a:pt x="f78" y="f77"/>
                  <a:pt x="f106" y="f107"/>
                  <a:pt x="f108" y="f109"/>
                </a:cubicBezTo>
                <a:cubicBezTo>
                  <a:pt x="f108" y="f110"/>
                  <a:pt x="f71" y="f111"/>
                  <a:pt x="f112" y="f111"/>
                </a:cubicBezTo>
                <a:cubicBezTo>
                  <a:pt x="f69" y="f111"/>
                  <a:pt x="f113" y="f114"/>
                  <a:pt x="f115" y="f116"/>
                </a:cubicBezTo>
                <a:lnTo>
                  <a:pt x="f117" y="f85"/>
                </a:lnTo>
                <a:cubicBezTo>
                  <a:pt x="f84" y="f118"/>
                  <a:pt x="f119" y="f120"/>
                  <a:pt x="f104" y="f105"/>
                </a:cubicBezTo>
                <a:close/>
                <a:moveTo>
                  <a:pt x="f121" y="f122"/>
                </a:moveTo>
                <a:cubicBezTo>
                  <a:pt x="f123" y="f124"/>
                  <a:pt x="f125" y="f126"/>
                  <a:pt x="f63" y="f127"/>
                </a:cubicBezTo>
                <a:lnTo>
                  <a:pt x="f115" y="f128"/>
                </a:lnTo>
                <a:cubicBezTo>
                  <a:pt x="f113" y="f129"/>
                  <a:pt x="f69" y="f130"/>
                  <a:pt x="f112" y="f130"/>
                </a:cubicBezTo>
                <a:cubicBezTo>
                  <a:pt x="f131" y="f130"/>
                  <a:pt x="f132" y="f133"/>
                  <a:pt x="f134" y="f135"/>
                </a:cubicBezTo>
                <a:cubicBezTo>
                  <a:pt x="f136" y="f137"/>
                  <a:pt x="f108" y="f138"/>
                  <a:pt x="f108" y="f139"/>
                </a:cubicBezTo>
                <a:cubicBezTo>
                  <a:pt x="f106" y="f140"/>
                  <a:pt x="f141" y="f142"/>
                  <a:pt x="f121" y="f122"/>
                </a:cubicBezTo>
                <a:close/>
                <a:moveTo>
                  <a:pt x="f3" y="f143"/>
                </a:moveTo>
                <a:lnTo>
                  <a:pt x="f3" y="f144"/>
                </a:lnTo>
                <a:cubicBezTo>
                  <a:pt x="f145" y="f146"/>
                  <a:pt x="f147" y="f148"/>
                  <a:pt x="f37" y="f34"/>
                </a:cubicBezTo>
                <a:lnTo>
                  <a:pt x="f37" y="f36"/>
                </a:lnTo>
                <a:lnTo>
                  <a:pt x="f35" y="f36"/>
                </a:lnTo>
                <a:lnTo>
                  <a:pt x="f35" y="f34"/>
                </a:lnTo>
                <a:cubicBezTo>
                  <a:pt x="f33" y="f32"/>
                  <a:pt x="f149" y="f30"/>
                  <a:pt x="f29" y="f28"/>
                </a:cubicBezTo>
                <a:cubicBezTo>
                  <a:pt x="f27" y="f26"/>
                  <a:pt x="f150" y="f151"/>
                  <a:pt x="f23" y="f152"/>
                </a:cubicBezTo>
                <a:cubicBezTo>
                  <a:pt x="f153" y="f154"/>
                  <a:pt x="f155" y="f156"/>
                  <a:pt x="f155" y="f157"/>
                </a:cubicBezTo>
                <a:cubicBezTo>
                  <a:pt x="f158" y="f159"/>
                  <a:pt x="f14" y="f160"/>
                  <a:pt x="f161" y="f11"/>
                </a:cubicBezTo>
                <a:lnTo>
                  <a:pt x="f3" y="f162"/>
                </a:lnTo>
                <a:lnTo>
                  <a:pt x="f3" y="f163"/>
                </a:lnTo>
                <a:cubicBezTo>
                  <a:pt x="f164" y="f165"/>
                  <a:pt x="f166" y="f167"/>
                  <a:pt x="f168" y="f169"/>
                </a:cubicBezTo>
                <a:lnTo>
                  <a:pt x="f170" y="f171"/>
                </a:lnTo>
                <a:cubicBezTo>
                  <a:pt x="f172" y="f173"/>
                  <a:pt x="f174" y="f175"/>
                  <a:pt x="f176" y="f176"/>
                </a:cubicBezTo>
                <a:cubicBezTo>
                  <a:pt x="f177" y="f178"/>
                  <a:pt x="f179" y="f172"/>
                  <a:pt x="f171" y="f170"/>
                </a:cubicBezTo>
                <a:lnTo>
                  <a:pt x="f180" y="f181"/>
                </a:lnTo>
                <a:cubicBezTo>
                  <a:pt x="f182" y="f183"/>
                  <a:pt x="f182" y="f184"/>
                  <a:pt x="f180" y="f185"/>
                </a:cubicBezTo>
                <a:lnTo>
                  <a:pt x="f171" y="f186"/>
                </a:lnTo>
                <a:cubicBezTo>
                  <a:pt x="f179" y="f187"/>
                  <a:pt x="f177" y="f188"/>
                  <a:pt x="f176" y="f189"/>
                </a:cubicBezTo>
                <a:lnTo>
                  <a:pt x="f170" y="f190"/>
                </a:lnTo>
                <a:lnTo>
                  <a:pt x="f168" y="f191"/>
                </a:lnTo>
                <a:cubicBezTo>
                  <a:pt x="f166" y="f192"/>
                  <a:pt x="f164" y="f193"/>
                  <a:pt x="f3" y="f194"/>
                </a:cubicBezTo>
                <a:lnTo>
                  <a:pt x="f3" y="f195"/>
                </a:lnTo>
                <a:cubicBezTo>
                  <a:pt x="f196" y="f197"/>
                  <a:pt x="f198" y="f199"/>
                  <a:pt x="f200" y="f201"/>
                </a:cubicBezTo>
                <a:cubicBezTo>
                  <a:pt x="f202" y="f203"/>
                  <a:pt x="f204" y="f205"/>
                  <a:pt x="f155" y="f206"/>
                </a:cubicBezTo>
                <a:cubicBezTo>
                  <a:pt x="f155" y="f207"/>
                  <a:pt x="f208" y="f209"/>
                  <a:pt x="f210" y="f211"/>
                </a:cubicBezTo>
                <a:lnTo>
                  <a:pt x="f212" y="f213"/>
                </a:lnTo>
                <a:cubicBezTo>
                  <a:pt x="f214" y="f215"/>
                  <a:pt x="f216" y="f217"/>
                  <a:pt x="f29" y="f218"/>
                </a:cubicBezTo>
                <a:cubicBezTo>
                  <a:pt x="f149" y="f219"/>
                  <a:pt x="f220" y="f221"/>
                  <a:pt x="f35" y="f222"/>
                </a:cubicBezTo>
                <a:lnTo>
                  <a:pt x="f35" y="f223"/>
                </a:lnTo>
                <a:lnTo>
                  <a:pt x="f37" y="f223"/>
                </a:lnTo>
                <a:lnTo>
                  <a:pt x="f37" y="f222"/>
                </a:lnTo>
                <a:lnTo>
                  <a:pt x="f3" y="f224"/>
                </a:lnTo>
                <a:lnTo>
                  <a:pt x="f3" y="f225"/>
                </a:lnTo>
                <a:cubicBezTo>
                  <a:pt x="f226" y="f227"/>
                  <a:pt x="f228" y="f229"/>
                  <a:pt x="f230" y="f4"/>
                </a:cubicBezTo>
                <a:lnTo>
                  <a:pt x="f230" y="f4"/>
                </a:lnTo>
                <a:cubicBezTo>
                  <a:pt x="f231" y="f232"/>
                  <a:pt x="f233" y="f234"/>
                  <a:pt x="f235" y="f236"/>
                </a:cubicBezTo>
                <a:cubicBezTo>
                  <a:pt x="f237" y="f238"/>
                  <a:pt x="f239" y="f240"/>
                  <a:pt x="f241" y="f242"/>
                </a:cubicBezTo>
                <a:cubicBezTo>
                  <a:pt x="f243" y="f244"/>
                  <a:pt x="f245" y="f246"/>
                  <a:pt x="f247" y="f246"/>
                </a:cubicBezTo>
                <a:cubicBezTo>
                  <a:pt x="f248" y="f246"/>
                  <a:pt x="f249" y="f250"/>
                  <a:pt x="f251" y="f252"/>
                </a:cubicBezTo>
                <a:lnTo>
                  <a:pt x="f251" y="f252"/>
                </a:lnTo>
                <a:cubicBezTo>
                  <a:pt x="f253" y="f254"/>
                  <a:pt x="f255" y="f256"/>
                  <a:pt x="f255" y="f257"/>
                </a:cubicBezTo>
                <a:cubicBezTo>
                  <a:pt x="f255" y="f258"/>
                  <a:pt x="f259" y="f260"/>
                  <a:pt x="f261" y="f262"/>
                </a:cubicBezTo>
                <a:cubicBezTo>
                  <a:pt x="f263" y="f264"/>
                  <a:pt x="f265" y="f266"/>
                  <a:pt x="f267" y="f268"/>
                </a:cubicBezTo>
                <a:cubicBezTo>
                  <a:pt x="f269" y="f270"/>
                  <a:pt x="f271" y="f272"/>
                  <a:pt x="f2" y="f230"/>
                </a:cubicBezTo>
                <a:lnTo>
                  <a:pt x="f2" y="f230"/>
                </a:lnTo>
                <a:cubicBezTo>
                  <a:pt x="f271" y="f231"/>
                  <a:pt x="f269" y="f273"/>
                  <a:pt x="f267" y="f235"/>
                </a:cubicBezTo>
                <a:cubicBezTo>
                  <a:pt x="f274" y="f275"/>
                  <a:pt x="f276" y="f277"/>
                  <a:pt x="f278" y="f279"/>
                </a:cubicBezTo>
                <a:cubicBezTo>
                  <a:pt x="f280" y="f281"/>
                  <a:pt x="f255" y="f282"/>
                  <a:pt x="f255" y="f283"/>
                </a:cubicBezTo>
                <a:cubicBezTo>
                  <a:pt x="f255" y="f248"/>
                  <a:pt x="f253" y="f249"/>
                  <a:pt x="f251" y="f284"/>
                </a:cubicBezTo>
                <a:lnTo>
                  <a:pt x="f251" y="f284"/>
                </a:lnTo>
                <a:cubicBezTo>
                  <a:pt x="f249" y="f285"/>
                  <a:pt x="f248" y="f286"/>
                  <a:pt x="f247" y="f286"/>
                </a:cubicBezTo>
                <a:cubicBezTo>
                  <a:pt x="f287" y="f286"/>
                  <a:pt x="f281" y="f288"/>
                  <a:pt x="f279" y="f289"/>
                </a:cubicBezTo>
                <a:cubicBezTo>
                  <a:pt x="f277" y="f290"/>
                  <a:pt x="f291" y="f274"/>
                  <a:pt x="f235" y="f267"/>
                </a:cubicBezTo>
                <a:cubicBezTo>
                  <a:pt x="f273" y="f269"/>
                  <a:pt x="f231" y="f271"/>
                  <a:pt x="f230" y="f2"/>
                </a:cubicBezTo>
                <a:lnTo>
                  <a:pt x="f230" y="f2"/>
                </a:lnTo>
                <a:close/>
              </a:path>
            </a:pathLst>
          </a:custGeom>
          <a:solidFill>
            <a:srgbClr val="CBAF22"/>
          </a:solidFill>
          <a:ln cap="flat">
            <a:noFill/>
            <a:prstDash val="solid"/>
          </a:ln>
        </p:spPr>
        <p:txBody>
          <a:bodyPr lIns="0" tIns="0" rIns="0" bIns="0"/>
          <a:lstStyle/>
          <a:p>
            <a:endParaRPr lang="nl-NL"/>
          </a:p>
        </p:txBody>
      </p:sp>
      <p:sp>
        <p:nvSpPr>
          <p:cNvPr id="131" name="Teardrop 3"/>
          <p:cNvSpPr/>
          <p:nvPr/>
        </p:nvSpPr>
        <p:spPr>
          <a:xfrm rot="5400013" flipH="1" flipV="1">
            <a:off x="3646398" y="-163075"/>
            <a:ext cx="306982" cy="612648"/>
          </a:xfrm>
          <a:custGeom>
            <a:avLst/>
            <a:gdLst>
              <a:gd name="f0" fmla="val w"/>
              <a:gd name="f1" fmla="val h"/>
              <a:gd name="f2" fmla="val 0"/>
              <a:gd name="f3" fmla="val 306986"/>
              <a:gd name="f4" fmla="val 612648"/>
              <a:gd name="f5" fmla="val 215380"/>
              <a:gd name="f6" fmla="val 331011"/>
              <a:gd name="f7" fmla="val 210766"/>
              <a:gd name="f8" fmla="val 314774"/>
              <a:gd name="f9" fmla="val 210686"/>
              <a:gd name="f10" fmla="val 297561"/>
              <a:gd name="f11" fmla="val 215167"/>
              <a:gd name="f12" fmla="val 281312"/>
              <a:gd name="f13" fmla="val 205209"/>
              <a:gd name="f14" fmla="val 264959"/>
              <a:gd name="f15" fmla="val 189231"/>
              <a:gd name="f16" fmla="val 261169"/>
              <a:gd name="f17" fmla="val 163247"/>
              <a:gd name="f18" fmla="val 261668"/>
              <a:gd name="f19" fmla="val 130240"/>
              <a:gd name="f20" fmla="val 100901"/>
              <a:gd name="f21" fmla="val 245961"/>
              <a:gd name="f22" fmla="val 82612"/>
              <a:gd name="f23" fmla="val 221373"/>
              <a:gd name="f24" fmla="val 66104"/>
              <a:gd name="f25" fmla="val 224383"/>
              <a:gd name="f26" fmla="val 50483"/>
              <a:gd name="f27" fmla="val 232539"/>
              <a:gd name="f28" fmla="val 37722"/>
              <a:gd name="f29" fmla="val 245300"/>
              <a:gd name="f30" fmla="val 20815"/>
              <a:gd name="f31" fmla="val 262208"/>
              <a:gd name="f32" fmla="val 11990"/>
              <a:gd name="f33" fmla="val 284137"/>
              <a:gd name="f34" fmla="val 11501"/>
              <a:gd name="f35" fmla="val 306292"/>
              <a:gd name="f36" fmla="val 96667"/>
              <a:gd name="f37" fmla="val 306356"/>
              <a:gd name="f38" fmla="val 11989"/>
              <a:gd name="f39" fmla="val 328512"/>
              <a:gd name="f40" fmla="val 350441"/>
              <a:gd name="f41" fmla="val 367348"/>
              <a:gd name="f42" fmla="val 50477"/>
              <a:gd name="f43" fmla="val 380104"/>
              <a:gd name="f44" fmla="val 66091"/>
              <a:gd name="f45" fmla="val 388259"/>
              <a:gd name="f46" fmla="val 82591"/>
              <a:gd name="f47" fmla="val 391301"/>
              <a:gd name="f48" fmla="val 100880"/>
              <a:gd name="f49" fmla="val 366700"/>
              <a:gd name="f50" fmla="val 130228"/>
              <a:gd name="f51" fmla="val 350981"/>
              <a:gd name="f52" fmla="val 186137"/>
              <a:gd name="f53" fmla="val 351421"/>
              <a:gd name="f54" fmla="val 201262"/>
              <a:gd name="f55" fmla="val 348532"/>
              <a:gd name="f56" fmla="val 211354"/>
              <a:gd name="f57" fmla="val 336664"/>
              <a:gd name="f58" fmla="val 212796"/>
              <a:gd name="f59" fmla="val 334968"/>
              <a:gd name="f60" fmla="val 214135"/>
              <a:gd name="f61" fmla="val 333090"/>
              <a:gd name="f62" fmla="val 239385"/>
              <a:gd name="f63" fmla="val 239431"/>
              <a:gd name="f64" fmla="val 97830"/>
              <a:gd name="f65" fmla="val 97876"/>
              <a:gd name="f66" fmla="val 82509"/>
              <a:gd name="f67" fmla="val 113888"/>
              <a:gd name="f68" fmla="val 73243"/>
              <a:gd name="f69" fmla="val 135634"/>
              <a:gd name="f70" fmla="val 159545"/>
              <a:gd name="f71" fmla="val 209563"/>
              <a:gd name="f72" fmla="val 113791"/>
              <a:gd name="f73" fmla="val 250112"/>
              <a:gd name="f74" fmla="val 163810"/>
              <a:gd name="f75" fmla="val 182888"/>
              <a:gd name="f76" fmla="val 249746"/>
              <a:gd name="f77" fmla="val 207035"/>
              <a:gd name="f78" fmla="val 254980"/>
              <a:gd name="f79" fmla="val 219892"/>
              <a:gd name="f80" fmla="val 268141"/>
              <a:gd name="f81" fmla="val 224319"/>
              <a:gd name="f82" fmla="val 257687"/>
              <a:gd name="f83" fmla="val 230870"/>
              <a:gd name="f84" fmla="val 247948"/>
              <a:gd name="f85" fmla="val 239386"/>
              <a:gd name="f86" fmla="val 373218"/>
              <a:gd name="f87" fmla="val 230866"/>
              <a:gd name="f88" fmla="val 364697"/>
              <a:gd name="f89" fmla="val 224313"/>
              <a:gd name="f90" fmla="val 354954"/>
              <a:gd name="f91" fmla="val 219944"/>
              <a:gd name="f92" fmla="val 344457"/>
              <a:gd name="f93" fmla="val 207099"/>
              <a:gd name="f94" fmla="val 357655"/>
              <a:gd name="f95" fmla="val 182914"/>
              <a:gd name="f96" fmla="val 362904"/>
              <a:gd name="f97" fmla="val 362538"/>
              <a:gd name="f98" fmla="val 362537"/>
              <a:gd name="f99" fmla="val 403086"/>
              <a:gd name="f100" fmla="val 453105"/>
              <a:gd name="f101" fmla="val 477015"/>
              <a:gd name="f102" fmla="val 498761"/>
              <a:gd name="f103" fmla="val 514773"/>
              <a:gd name="f104" fmla="val 268140"/>
              <a:gd name="f105" fmla="val 219893"/>
              <a:gd name="f106" fmla="val 249745"/>
              <a:gd name="f107" fmla="val 182889"/>
              <a:gd name="f108" fmla="val 250111"/>
              <a:gd name="f109" fmla="val 163811"/>
              <a:gd name="f110" fmla="val 113792"/>
              <a:gd name="f111" fmla="val 73244"/>
              <a:gd name="f112" fmla="val 159544"/>
              <a:gd name="f113" fmla="val 113887"/>
              <a:gd name="f114" fmla="val 82510"/>
              <a:gd name="f115" fmla="val 97875"/>
              <a:gd name="f116" fmla="val 97831"/>
              <a:gd name="f117" fmla="val 239430"/>
              <a:gd name="f118" fmla="val 230871"/>
              <a:gd name="f119" fmla="val 257686"/>
              <a:gd name="f120" fmla="val 224320"/>
              <a:gd name="f121" fmla="val 268191"/>
              <a:gd name="f122" fmla="val 392705"/>
              <a:gd name="f123" fmla="val 257695"/>
              <a:gd name="f124" fmla="val 388335"/>
              <a:gd name="f125" fmla="val 247952"/>
              <a:gd name="f126" fmla="val 381782"/>
              <a:gd name="f127" fmla="val 373263"/>
              <a:gd name="f128" fmla="val 514819"/>
              <a:gd name="f129" fmla="val 530139"/>
              <a:gd name="f130" fmla="val 539405"/>
              <a:gd name="f131" fmla="val 184553"/>
              <a:gd name="f132" fmla="val 207195"/>
              <a:gd name="f133" fmla="val 529268"/>
              <a:gd name="f134" fmla="val 223584"/>
              <a:gd name="f135" fmla="val 512879"/>
              <a:gd name="f136" fmla="val 239974"/>
              <a:gd name="f137" fmla="val 496489"/>
              <a:gd name="f138" fmla="val 473848"/>
              <a:gd name="f139" fmla="val 448838"/>
              <a:gd name="f140" fmla="val 429735"/>
              <a:gd name="f141" fmla="val 254994"/>
              <a:gd name="f142" fmla="val 405550"/>
              <a:gd name="f143" fmla="val 138"/>
              <a:gd name="f144" fmla="val 11636"/>
              <a:gd name="f145" fmla="val 306778"/>
              <a:gd name="f146" fmla="val 11511"/>
              <a:gd name="f147" fmla="val 306567"/>
              <a:gd name="f148" fmla="val 11506"/>
              <a:gd name="f149" fmla="val 262207"/>
              <a:gd name="f150" fmla="val 224382"/>
              <a:gd name="f151" fmla="val 66105"/>
              <a:gd name="f152" fmla="val 82614"/>
              <a:gd name="f153" fmla="val 245960"/>
              <a:gd name="f154" fmla="val 100902"/>
              <a:gd name="f155" fmla="val 261667"/>
              <a:gd name="f156" fmla="val 130241"/>
              <a:gd name="f157" fmla="val 163248"/>
              <a:gd name="f158" fmla="val 261168"/>
              <a:gd name="f159" fmla="val 189232"/>
              <a:gd name="f160" fmla="val 205210"/>
              <a:gd name="f161" fmla="val 281311"/>
              <a:gd name="f162" fmla="val 215277"/>
              <a:gd name="f163" fmla="val 221929"/>
              <a:gd name="f164" fmla="val 285145"/>
              <a:gd name="f165" fmla="val 221632"/>
              <a:gd name="f166" fmla="val 263250"/>
              <a:gd name="f167" fmla="val 229877"/>
              <a:gd name="f168" fmla="val 246580"/>
              <a:gd name="f169" fmla="val 246536"/>
              <a:gd name="f170" fmla="val 254808"/>
              <a:gd name="f171" fmla="val 254763"/>
              <a:gd name="f172" fmla="val 254801"/>
              <a:gd name="f173" fmla="val 254772"/>
              <a:gd name="f174" fmla="val 254793"/>
              <a:gd name="f175" fmla="val 254779"/>
              <a:gd name="f176" fmla="val 254786"/>
              <a:gd name="f177" fmla="val 254778"/>
              <a:gd name="f178" fmla="val 254794"/>
              <a:gd name="f179" fmla="val 254771"/>
              <a:gd name="f180" fmla="val 246535"/>
              <a:gd name="f181" fmla="val 246581"/>
              <a:gd name="f182" fmla="val 213554"/>
              <a:gd name="f183" fmla="val 279582"/>
              <a:gd name="f184" fmla="val 333067"/>
              <a:gd name="f185" fmla="val 366068"/>
              <a:gd name="f186" fmla="val 357841"/>
              <a:gd name="f187" fmla="val 357848"/>
              <a:gd name="f188" fmla="val 357855"/>
              <a:gd name="f189" fmla="val 357863"/>
              <a:gd name="f190" fmla="val 357886"/>
              <a:gd name="f191" fmla="val 366113"/>
              <a:gd name="f192" fmla="val 382773"/>
              <a:gd name="f193" fmla="val 391017"/>
              <a:gd name="f194" fmla="val 390721"/>
              <a:gd name="f195" fmla="val 397378"/>
              <a:gd name="f196" fmla="val 298457"/>
              <a:gd name="f197" fmla="val 400796"/>
              <a:gd name="f198" fmla="val 289920"/>
              <a:gd name="f199" fmla="val 399623"/>
              <a:gd name="f200" fmla="val 281637"/>
              <a:gd name="f201" fmla="val 397269"/>
              <a:gd name="f202" fmla="val 265010"/>
              <a:gd name="f203" fmla="val 407224"/>
              <a:gd name="f204" fmla="val 261165"/>
              <a:gd name="f205" fmla="val 423242"/>
              <a:gd name="f206" fmla="val 449401"/>
              <a:gd name="f207" fmla="val 477516"/>
              <a:gd name="f208" fmla="val 250271"/>
              <a:gd name="f209" fmla="val 502969"/>
              <a:gd name="f210" fmla="val 231847"/>
              <a:gd name="f211" fmla="val 521394"/>
              <a:gd name="f212" fmla="val 221347"/>
              <a:gd name="f213" fmla="val 530057"/>
              <a:gd name="f214" fmla="val 224389"/>
              <a:gd name="f215" fmla="val 546557"/>
              <a:gd name="f216" fmla="val 232545"/>
              <a:gd name="f217" fmla="val 562171"/>
              <a:gd name="f218" fmla="val 574926"/>
              <a:gd name="f219" fmla="val 591833"/>
              <a:gd name="f220" fmla="val 284136"/>
              <a:gd name="f221" fmla="val 600659"/>
              <a:gd name="f222" fmla="val 601147"/>
              <a:gd name="f223" fmla="val 515981"/>
              <a:gd name="f224" fmla="val 601012"/>
              <a:gd name="f225" fmla="val 612510"/>
              <a:gd name="f226" fmla="val 306767"/>
              <a:gd name="f227" fmla="val 612640"/>
              <a:gd name="f228" fmla="val 306546"/>
              <a:gd name="f229" fmla="val 612644"/>
              <a:gd name="f230" fmla="val 306324"/>
              <a:gd name="f231" fmla="val 281070"/>
              <a:gd name="f232" fmla="val 612257"/>
              <a:gd name="f233" fmla="val 255999"/>
              <a:gd name="f234" fmla="val 602326"/>
              <a:gd name="f235" fmla="val 236731"/>
              <a:gd name="f236" fmla="val 583057"/>
              <a:gd name="f237" fmla="val 223570"/>
              <a:gd name="f238" fmla="val 569897"/>
              <a:gd name="f239" fmla="val 214766"/>
              <a:gd name="f240" fmla="val 554030"/>
              <a:gd name="f241" fmla="val 210610"/>
              <a:gd name="f242" fmla="val 537175"/>
              <a:gd name="f243" fmla="val 195839"/>
              <a:gd name="f244" fmla="val 546241"/>
              <a:gd name="f245" fmla="val 178427"/>
              <a:gd name="f246" fmla="val 551214"/>
              <a:gd name="f247" fmla="val 159854"/>
              <a:gd name="f248" fmla="val 132604"/>
              <a:gd name="f249" fmla="val 107854"/>
              <a:gd name="f250" fmla="val 540509"/>
              <a:gd name="f251" fmla="val 89720"/>
              <a:gd name="f252" fmla="val 522928"/>
              <a:gd name="f253" fmla="val 72139"/>
              <a:gd name="f254" fmla="val 504795"/>
              <a:gd name="f255" fmla="val 61434"/>
              <a:gd name="f256" fmla="val 480045"/>
              <a:gd name="f257" fmla="val 452795"/>
              <a:gd name="f258" fmla="val 434221"/>
              <a:gd name="f259" fmla="val 66407"/>
              <a:gd name="f260" fmla="val 416810"/>
              <a:gd name="f261" fmla="val 75474"/>
              <a:gd name="f262" fmla="val 402038"/>
              <a:gd name="f263" fmla="val 58618"/>
              <a:gd name="f264" fmla="val 397882"/>
              <a:gd name="f265" fmla="val 42751"/>
              <a:gd name="f266" fmla="val 389078"/>
              <a:gd name="f267" fmla="val 29591"/>
              <a:gd name="f268" fmla="val 375918"/>
              <a:gd name="f269" fmla="val 10322"/>
              <a:gd name="f270" fmla="val 356649"/>
              <a:gd name="f271" fmla="val 391"/>
              <a:gd name="f272" fmla="val 331578"/>
              <a:gd name="f273" fmla="val 256000"/>
              <a:gd name="f274" fmla="val 42758"/>
              <a:gd name="f275" fmla="val 223564"/>
              <a:gd name="f276" fmla="val 58634"/>
              <a:gd name="f277" fmla="val 214757"/>
              <a:gd name="f278" fmla="val 75514"/>
              <a:gd name="f279" fmla="val 210684"/>
              <a:gd name="f280" fmla="val 66423"/>
              <a:gd name="f281" fmla="val 195895"/>
              <a:gd name="f282" fmla="val 178458"/>
              <a:gd name="f283" fmla="val 159855"/>
              <a:gd name="f284" fmla="val 89721"/>
              <a:gd name="f285" fmla="val 72140"/>
              <a:gd name="f286" fmla="val 61435"/>
              <a:gd name="f287" fmla="val 178457"/>
              <a:gd name="f288" fmla="val 66424"/>
              <a:gd name="f289" fmla="val 75515"/>
              <a:gd name="f290" fmla="val 58635"/>
              <a:gd name="f291" fmla="val 223563"/>
              <a:gd name="f292" fmla="*/ f0 1 306986"/>
              <a:gd name="f293" fmla="*/ f1 1 612648"/>
              <a:gd name="f294" fmla="val f2"/>
              <a:gd name="f295" fmla="val f3"/>
              <a:gd name="f296" fmla="val f4"/>
              <a:gd name="f297" fmla="+- f296 0 f294"/>
              <a:gd name="f298" fmla="+- f295 0 f294"/>
              <a:gd name="f299" fmla="*/ f298 1 306986"/>
              <a:gd name="f300" fmla="*/ f297 1 612648"/>
              <a:gd name="f301" fmla="*/ f294 1 f299"/>
              <a:gd name="f302" fmla="*/ f295 1 f299"/>
              <a:gd name="f303" fmla="*/ f294 1 f300"/>
              <a:gd name="f304" fmla="*/ f296 1 f300"/>
              <a:gd name="f305" fmla="*/ f301 f292 1"/>
              <a:gd name="f306" fmla="*/ f302 f292 1"/>
              <a:gd name="f307" fmla="*/ f304 f293 1"/>
              <a:gd name="f308" fmla="*/ f303 f293 1"/>
            </a:gdLst>
            <a:ahLst/>
            <a:cxnLst>
              <a:cxn ang="3cd4">
                <a:pos x="hc" y="t"/>
              </a:cxn>
              <a:cxn ang="0">
                <a:pos x="r" y="vc"/>
              </a:cxn>
              <a:cxn ang="cd4">
                <a:pos x="hc" y="b"/>
              </a:cxn>
              <a:cxn ang="cd2">
                <a:pos x="l" y="vc"/>
              </a:cxn>
            </a:cxnLst>
            <a:rect l="f305" t="f308" r="f306" b="f307"/>
            <a:pathLst>
              <a:path w="306986" h="612648">
                <a:moveTo>
                  <a:pt x="f5" y="f6"/>
                </a:moveTo>
                <a:cubicBezTo>
                  <a:pt x="f7" y="f8"/>
                  <a:pt x="f9" y="f10"/>
                  <a:pt x="f11" y="f12"/>
                </a:cubicBezTo>
                <a:cubicBezTo>
                  <a:pt x="f13" y="f14"/>
                  <a:pt x="f15" y="f16"/>
                  <a:pt x="f17" y="f18"/>
                </a:cubicBezTo>
                <a:cubicBezTo>
                  <a:pt x="f19" y="f18"/>
                  <a:pt x="f20" y="f21"/>
                  <a:pt x="f22" y="f23"/>
                </a:cubicBezTo>
                <a:cubicBezTo>
                  <a:pt x="f24" y="f25"/>
                  <a:pt x="f26" y="f27"/>
                  <a:pt x="f28" y="f29"/>
                </a:cubicBezTo>
                <a:cubicBezTo>
                  <a:pt x="f30" y="f31"/>
                  <a:pt x="f32" y="f33"/>
                  <a:pt x="f34" y="f35"/>
                </a:cubicBezTo>
                <a:lnTo>
                  <a:pt x="f36" y="f35"/>
                </a:lnTo>
                <a:lnTo>
                  <a:pt x="f36" y="f37"/>
                </a:lnTo>
                <a:lnTo>
                  <a:pt x="f34" y="f37"/>
                </a:lnTo>
                <a:cubicBezTo>
                  <a:pt x="f38" y="f39"/>
                  <a:pt x="f30" y="f40"/>
                  <a:pt x="f28" y="f41"/>
                </a:cubicBezTo>
                <a:cubicBezTo>
                  <a:pt x="f42" y="f43"/>
                  <a:pt x="f44" y="f45"/>
                  <a:pt x="f46" y="f47"/>
                </a:cubicBezTo>
                <a:cubicBezTo>
                  <a:pt x="f48" y="f49"/>
                  <a:pt x="f50" y="f51"/>
                  <a:pt x="f17" y="f51"/>
                </a:cubicBezTo>
                <a:cubicBezTo>
                  <a:pt x="f52" y="f53"/>
                  <a:pt x="f54" y="f55"/>
                  <a:pt x="f56" y="f57"/>
                </a:cubicBezTo>
                <a:cubicBezTo>
                  <a:pt x="f58" y="f59"/>
                  <a:pt x="f60" y="f61"/>
                  <a:pt x="f5" y="f6"/>
                </a:cubicBezTo>
                <a:close/>
                <a:moveTo>
                  <a:pt x="f62" y="f63"/>
                </a:moveTo>
                <a:lnTo>
                  <a:pt x="f64" y="f65"/>
                </a:lnTo>
                <a:cubicBezTo>
                  <a:pt x="f66" y="f67"/>
                  <a:pt x="f68" y="f69"/>
                  <a:pt x="f68" y="f70"/>
                </a:cubicBezTo>
                <a:cubicBezTo>
                  <a:pt x="f68" y="f71"/>
                  <a:pt x="f72" y="f73"/>
                  <a:pt x="f74" y="f73"/>
                </a:cubicBezTo>
                <a:cubicBezTo>
                  <a:pt x="f75" y="f76"/>
                  <a:pt x="f77" y="f78"/>
                  <a:pt x="f79" y="f80"/>
                </a:cubicBezTo>
                <a:cubicBezTo>
                  <a:pt x="f81" y="f82"/>
                  <a:pt x="f83" y="f84"/>
                  <a:pt x="f62" y="f63"/>
                </a:cubicBezTo>
                <a:close/>
                <a:moveTo>
                  <a:pt x="f85" y="f86"/>
                </a:moveTo>
                <a:cubicBezTo>
                  <a:pt x="f87" y="f88"/>
                  <a:pt x="f89" y="f90"/>
                  <a:pt x="f91" y="f92"/>
                </a:cubicBezTo>
                <a:cubicBezTo>
                  <a:pt x="f93" y="f94"/>
                  <a:pt x="f95" y="f96"/>
                  <a:pt x="f74" y="f97"/>
                </a:cubicBezTo>
                <a:cubicBezTo>
                  <a:pt x="f72" y="f98"/>
                  <a:pt x="f68" y="f99"/>
                  <a:pt x="f68" y="f100"/>
                </a:cubicBezTo>
                <a:cubicBezTo>
                  <a:pt x="f68" y="f101"/>
                  <a:pt x="f66" y="f102"/>
                  <a:pt x="f64" y="f103"/>
                </a:cubicBezTo>
                <a:close/>
                <a:moveTo>
                  <a:pt x="f104" y="f105"/>
                </a:moveTo>
                <a:cubicBezTo>
                  <a:pt x="f78" y="f77"/>
                  <a:pt x="f106" y="f107"/>
                  <a:pt x="f108" y="f109"/>
                </a:cubicBezTo>
                <a:cubicBezTo>
                  <a:pt x="f108" y="f110"/>
                  <a:pt x="f71" y="f111"/>
                  <a:pt x="f112" y="f111"/>
                </a:cubicBezTo>
                <a:cubicBezTo>
                  <a:pt x="f69" y="f111"/>
                  <a:pt x="f113" y="f114"/>
                  <a:pt x="f115" y="f116"/>
                </a:cubicBezTo>
                <a:lnTo>
                  <a:pt x="f117" y="f85"/>
                </a:lnTo>
                <a:cubicBezTo>
                  <a:pt x="f84" y="f118"/>
                  <a:pt x="f119" y="f120"/>
                  <a:pt x="f104" y="f105"/>
                </a:cubicBezTo>
                <a:close/>
                <a:moveTo>
                  <a:pt x="f121" y="f122"/>
                </a:moveTo>
                <a:cubicBezTo>
                  <a:pt x="f123" y="f124"/>
                  <a:pt x="f125" y="f126"/>
                  <a:pt x="f63" y="f127"/>
                </a:cubicBezTo>
                <a:lnTo>
                  <a:pt x="f115" y="f128"/>
                </a:lnTo>
                <a:cubicBezTo>
                  <a:pt x="f113" y="f129"/>
                  <a:pt x="f69" y="f130"/>
                  <a:pt x="f112" y="f130"/>
                </a:cubicBezTo>
                <a:cubicBezTo>
                  <a:pt x="f131" y="f130"/>
                  <a:pt x="f132" y="f133"/>
                  <a:pt x="f134" y="f135"/>
                </a:cubicBezTo>
                <a:cubicBezTo>
                  <a:pt x="f136" y="f137"/>
                  <a:pt x="f108" y="f138"/>
                  <a:pt x="f108" y="f139"/>
                </a:cubicBezTo>
                <a:cubicBezTo>
                  <a:pt x="f106" y="f140"/>
                  <a:pt x="f141" y="f142"/>
                  <a:pt x="f121" y="f122"/>
                </a:cubicBezTo>
                <a:close/>
                <a:moveTo>
                  <a:pt x="f3" y="f143"/>
                </a:moveTo>
                <a:lnTo>
                  <a:pt x="f3" y="f144"/>
                </a:lnTo>
                <a:cubicBezTo>
                  <a:pt x="f145" y="f146"/>
                  <a:pt x="f147" y="f148"/>
                  <a:pt x="f37" y="f34"/>
                </a:cubicBezTo>
                <a:lnTo>
                  <a:pt x="f37" y="f36"/>
                </a:lnTo>
                <a:lnTo>
                  <a:pt x="f35" y="f36"/>
                </a:lnTo>
                <a:lnTo>
                  <a:pt x="f35" y="f34"/>
                </a:lnTo>
                <a:cubicBezTo>
                  <a:pt x="f33" y="f32"/>
                  <a:pt x="f149" y="f30"/>
                  <a:pt x="f29" y="f28"/>
                </a:cubicBezTo>
                <a:cubicBezTo>
                  <a:pt x="f27" y="f26"/>
                  <a:pt x="f150" y="f151"/>
                  <a:pt x="f23" y="f152"/>
                </a:cubicBezTo>
                <a:cubicBezTo>
                  <a:pt x="f153" y="f154"/>
                  <a:pt x="f155" y="f156"/>
                  <a:pt x="f155" y="f157"/>
                </a:cubicBezTo>
                <a:cubicBezTo>
                  <a:pt x="f158" y="f159"/>
                  <a:pt x="f14" y="f160"/>
                  <a:pt x="f161" y="f11"/>
                </a:cubicBezTo>
                <a:lnTo>
                  <a:pt x="f3" y="f162"/>
                </a:lnTo>
                <a:lnTo>
                  <a:pt x="f3" y="f163"/>
                </a:lnTo>
                <a:cubicBezTo>
                  <a:pt x="f164" y="f165"/>
                  <a:pt x="f166" y="f167"/>
                  <a:pt x="f168" y="f169"/>
                </a:cubicBezTo>
                <a:lnTo>
                  <a:pt x="f170" y="f171"/>
                </a:lnTo>
                <a:cubicBezTo>
                  <a:pt x="f172" y="f173"/>
                  <a:pt x="f174" y="f175"/>
                  <a:pt x="f176" y="f176"/>
                </a:cubicBezTo>
                <a:cubicBezTo>
                  <a:pt x="f177" y="f178"/>
                  <a:pt x="f179" y="f172"/>
                  <a:pt x="f171" y="f170"/>
                </a:cubicBezTo>
                <a:lnTo>
                  <a:pt x="f180" y="f181"/>
                </a:lnTo>
                <a:cubicBezTo>
                  <a:pt x="f182" y="f183"/>
                  <a:pt x="f182" y="f184"/>
                  <a:pt x="f180" y="f185"/>
                </a:cubicBezTo>
                <a:lnTo>
                  <a:pt x="f171" y="f186"/>
                </a:lnTo>
                <a:cubicBezTo>
                  <a:pt x="f179" y="f187"/>
                  <a:pt x="f177" y="f188"/>
                  <a:pt x="f176" y="f189"/>
                </a:cubicBezTo>
                <a:lnTo>
                  <a:pt x="f170" y="f190"/>
                </a:lnTo>
                <a:lnTo>
                  <a:pt x="f168" y="f191"/>
                </a:lnTo>
                <a:cubicBezTo>
                  <a:pt x="f166" y="f192"/>
                  <a:pt x="f164" y="f193"/>
                  <a:pt x="f3" y="f194"/>
                </a:cubicBezTo>
                <a:lnTo>
                  <a:pt x="f3" y="f195"/>
                </a:lnTo>
                <a:cubicBezTo>
                  <a:pt x="f196" y="f197"/>
                  <a:pt x="f198" y="f199"/>
                  <a:pt x="f200" y="f201"/>
                </a:cubicBezTo>
                <a:cubicBezTo>
                  <a:pt x="f202" y="f203"/>
                  <a:pt x="f204" y="f205"/>
                  <a:pt x="f155" y="f206"/>
                </a:cubicBezTo>
                <a:cubicBezTo>
                  <a:pt x="f155" y="f207"/>
                  <a:pt x="f208" y="f209"/>
                  <a:pt x="f210" y="f211"/>
                </a:cubicBezTo>
                <a:lnTo>
                  <a:pt x="f212" y="f213"/>
                </a:lnTo>
                <a:cubicBezTo>
                  <a:pt x="f214" y="f215"/>
                  <a:pt x="f216" y="f217"/>
                  <a:pt x="f29" y="f218"/>
                </a:cubicBezTo>
                <a:cubicBezTo>
                  <a:pt x="f149" y="f219"/>
                  <a:pt x="f220" y="f221"/>
                  <a:pt x="f35" y="f222"/>
                </a:cubicBezTo>
                <a:lnTo>
                  <a:pt x="f35" y="f223"/>
                </a:lnTo>
                <a:lnTo>
                  <a:pt x="f37" y="f223"/>
                </a:lnTo>
                <a:lnTo>
                  <a:pt x="f37" y="f222"/>
                </a:lnTo>
                <a:lnTo>
                  <a:pt x="f3" y="f224"/>
                </a:lnTo>
                <a:lnTo>
                  <a:pt x="f3" y="f225"/>
                </a:lnTo>
                <a:cubicBezTo>
                  <a:pt x="f226" y="f227"/>
                  <a:pt x="f228" y="f229"/>
                  <a:pt x="f230" y="f4"/>
                </a:cubicBezTo>
                <a:lnTo>
                  <a:pt x="f230" y="f4"/>
                </a:lnTo>
                <a:cubicBezTo>
                  <a:pt x="f231" y="f232"/>
                  <a:pt x="f233" y="f234"/>
                  <a:pt x="f235" y="f236"/>
                </a:cubicBezTo>
                <a:cubicBezTo>
                  <a:pt x="f237" y="f238"/>
                  <a:pt x="f239" y="f240"/>
                  <a:pt x="f241" y="f242"/>
                </a:cubicBezTo>
                <a:cubicBezTo>
                  <a:pt x="f243" y="f244"/>
                  <a:pt x="f245" y="f246"/>
                  <a:pt x="f247" y="f246"/>
                </a:cubicBezTo>
                <a:cubicBezTo>
                  <a:pt x="f248" y="f246"/>
                  <a:pt x="f249" y="f250"/>
                  <a:pt x="f251" y="f252"/>
                </a:cubicBezTo>
                <a:lnTo>
                  <a:pt x="f251" y="f252"/>
                </a:lnTo>
                <a:cubicBezTo>
                  <a:pt x="f253" y="f254"/>
                  <a:pt x="f255" y="f256"/>
                  <a:pt x="f255" y="f257"/>
                </a:cubicBezTo>
                <a:cubicBezTo>
                  <a:pt x="f255" y="f258"/>
                  <a:pt x="f259" y="f260"/>
                  <a:pt x="f261" y="f262"/>
                </a:cubicBezTo>
                <a:cubicBezTo>
                  <a:pt x="f263" y="f264"/>
                  <a:pt x="f265" y="f266"/>
                  <a:pt x="f267" y="f268"/>
                </a:cubicBezTo>
                <a:cubicBezTo>
                  <a:pt x="f269" y="f270"/>
                  <a:pt x="f271" y="f272"/>
                  <a:pt x="f2" y="f230"/>
                </a:cubicBezTo>
                <a:lnTo>
                  <a:pt x="f2" y="f230"/>
                </a:lnTo>
                <a:cubicBezTo>
                  <a:pt x="f271" y="f231"/>
                  <a:pt x="f269" y="f273"/>
                  <a:pt x="f267" y="f235"/>
                </a:cubicBezTo>
                <a:cubicBezTo>
                  <a:pt x="f274" y="f275"/>
                  <a:pt x="f276" y="f277"/>
                  <a:pt x="f278" y="f279"/>
                </a:cubicBezTo>
                <a:cubicBezTo>
                  <a:pt x="f280" y="f281"/>
                  <a:pt x="f255" y="f282"/>
                  <a:pt x="f255" y="f283"/>
                </a:cubicBezTo>
                <a:cubicBezTo>
                  <a:pt x="f255" y="f248"/>
                  <a:pt x="f253" y="f249"/>
                  <a:pt x="f251" y="f284"/>
                </a:cubicBezTo>
                <a:lnTo>
                  <a:pt x="f251" y="f284"/>
                </a:lnTo>
                <a:cubicBezTo>
                  <a:pt x="f249" y="f285"/>
                  <a:pt x="f248" y="f286"/>
                  <a:pt x="f247" y="f286"/>
                </a:cubicBezTo>
                <a:cubicBezTo>
                  <a:pt x="f287" y="f286"/>
                  <a:pt x="f281" y="f288"/>
                  <a:pt x="f279" y="f289"/>
                </a:cubicBezTo>
                <a:cubicBezTo>
                  <a:pt x="f277" y="f290"/>
                  <a:pt x="f291" y="f274"/>
                  <a:pt x="f235" y="f267"/>
                </a:cubicBezTo>
                <a:cubicBezTo>
                  <a:pt x="f273" y="f269"/>
                  <a:pt x="f231" y="f271"/>
                  <a:pt x="f230" y="f2"/>
                </a:cubicBezTo>
                <a:lnTo>
                  <a:pt x="f230" y="f2"/>
                </a:lnTo>
                <a:close/>
              </a:path>
            </a:pathLst>
          </a:custGeom>
          <a:solidFill>
            <a:srgbClr val="CBAF22"/>
          </a:solidFill>
          <a:ln cap="flat">
            <a:noFill/>
            <a:prstDash val="solid"/>
          </a:ln>
        </p:spPr>
        <p:txBody>
          <a:bodyPr lIns="0" tIns="0" rIns="0" bIns="0"/>
          <a:lstStyle/>
          <a:p>
            <a:endParaRPr lang="nl-NL"/>
          </a:p>
        </p:txBody>
      </p:sp>
      <p:sp>
        <p:nvSpPr>
          <p:cNvPr id="132" name="Teardrop 3"/>
          <p:cNvSpPr/>
          <p:nvPr/>
        </p:nvSpPr>
        <p:spPr>
          <a:xfrm rot="5400013" flipH="1" flipV="1">
            <a:off x="4488936" y="-163075"/>
            <a:ext cx="306982" cy="612648"/>
          </a:xfrm>
          <a:custGeom>
            <a:avLst/>
            <a:gdLst>
              <a:gd name="f0" fmla="val w"/>
              <a:gd name="f1" fmla="val h"/>
              <a:gd name="f2" fmla="val 0"/>
              <a:gd name="f3" fmla="val 306986"/>
              <a:gd name="f4" fmla="val 612648"/>
              <a:gd name="f5" fmla="val 215380"/>
              <a:gd name="f6" fmla="val 331012"/>
              <a:gd name="f7" fmla="val 210766"/>
              <a:gd name="f8" fmla="val 314775"/>
              <a:gd name="f9" fmla="val 210686"/>
              <a:gd name="f10" fmla="val 297561"/>
              <a:gd name="f11" fmla="val 215167"/>
              <a:gd name="f12" fmla="val 281312"/>
              <a:gd name="f13" fmla="val 205209"/>
              <a:gd name="f14" fmla="val 264960"/>
              <a:gd name="f15" fmla="val 189231"/>
              <a:gd name="f16" fmla="val 261169"/>
              <a:gd name="f17" fmla="val 163247"/>
              <a:gd name="f18" fmla="val 261668"/>
              <a:gd name="f19" fmla="val 130240"/>
              <a:gd name="f20" fmla="val 100901"/>
              <a:gd name="f21" fmla="val 245961"/>
              <a:gd name="f22" fmla="val 82612"/>
              <a:gd name="f23" fmla="val 221373"/>
              <a:gd name="f24" fmla="val 66104"/>
              <a:gd name="f25" fmla="val 224383"/>
              <a:gd name="f26" fmla="val 50483"/>
              <a:gd name="f27" fmla="val 232539"/>
              <a:gd name="f28" fmla="val 37722"/>
              <a:gd name="f29" fmla="val 245300"/>
              <a:gd name="f30" fmla="val 20815"/>
              <a:gd name="f31" fmla="val 262208"/>
              <a:gd name="f32" fmla="val 11990"/>
              <a:gd name="f33" fmla="val 284137"/>
              <a:gd name="f34" fmla="val 11501"/>
              <a:gd name="f35" fmla="val 306292"/>
              <a:gd name="f36" fmla="val 96667"/>
              <a:gd name="f37" fmla="val 306356"/>
              <a:gd name="f38" fmla="val 11989"/>
              <a:gd name="f39" fmla="val 328512"/>
              <a:gd name="f40" fmla="val 350441"/>
              <a:gd name="f41" fmla="val 367348"/>
              <a:gd name="f42" fmla="val 50477"/>
              <a:gd name="f43" fmla="val 380104"/>
              <a:gd name="f44" fmla="val 66091"/>
              <a:gd name="f45" fmla="val 388259"/>
              <a:gd name="f46" fmla="val 82591"/>
              <a:gd name="f47" fmla="val 391302"/>
              <a:gd name="f48" fmla="val 100880"/>
              <a:gd name="f49" fmla="val 366700"/>
              <a:gd name="f50" fmla="val 130228"/>
              <a:gd name="f51" fmla="val 350982"/>
              <a:gd name="f52" fmla="val 186137"/>
              <a:gd name="f53" fmla="val 351421"/>
              <a:gd name="f54" fmla="val 201262"/>
              <a:gd name="f55" fmla="val 348532"/>
              <a:gd name="f56" fmla="val 211354"/>
              <a:gd name="f57" fmla="val 336664"/>
              <a:gd name="f58" fmla="val 212796"/>
              <a:gd name="f59" fmla="val 334969"/>
              <a:gd name="f60" fmla="val 214135"/>
              <a:gd name="f61" fmla="val 333090"/>
              <a:gd name="f62" fmla="val 239385"/>
              <a:gd name="f63" fmla="val 239431"/>
              <a:gd name="f64" fmla="val 97830"/>
              <a:gd name="f65" fmla="val 97876"/>
              <a:gd name="f66" fmla="val 82509"/>
              <a:gd name="f67" fmla="val 113888"/>
              <a:gd name="f68" fmla="val 73243"/>
              <a:gd name="f69" fmla="val 135634"/>
              <a:gd name="f70" fmla="val 159545"/>
              <a:gd name="f71" fmla="val 209563"/>
              <a:gd name="f72" fmla="val 113791"/>
              <a:gd name="f73" fmla="val 250112"/>
              <a:gd name="f74" fmla="val 163810"/>
              <a:gd name="f75" fmla="val 182888"/>
              <a:gd name="f76" fmla="val 249746"/>
              <a:gd name="f77" fmla="val 207035"/>
              <a:gd name="f78" fmla="val 254980"/>
              <a:gd name="f79" fmla="val 219892"/>
              <a:gd name="f80" fmla="val 268141"/>
              <a:gd name="f81" fmla="val 224319"/>
              <a:gd name="f82" fmla="val 257687"/>
              <a:gd name="f83" fmla="val 230870"/>
              <a:gd name="f84" fmla="val 247949"/>
              <a:gd name="f85" fmla="val 239386"/>
              <a:gd name="f86" fmla="val 373218"/>
              <a:gd name="f87" fmla="val 230866"/>
              <a:gd name="f88" fmla="val 364697"/>
              <a:gd name="f89" fmla="val 224313"/>
              <a:gd name="f90" fmla="val 354954"/>
              <a:gd name="f91" fmla="val 219944"/>
              <a:gd name="f92" fmla="val 344457"/>
              <a:gd name="f93" fmla="val 207099"/>
              <a:gd name="f94" fmla="val 357655"/>
              <a:gd name="f95" fmla="val 182914"/>
              <a:gd name="f96" fmla="val 362904"/>
              <a:gd name="f97" fmla="val 362538"/>
              <a:gd name="f98" fmla="val 362537"/>
              <a:gd name="f99" fmla="val 403086"/>
              <a:gd name="f100" fmla="val 453105"/>
              <a:gd name="f101" fmla="val 477015"/>
              <a:gd name="f102" fmla="val 498762"/>
              <a:gd name="f103" fmla="val 514773"/>
              <a:gd name="f104" fmla="val 268140"/>
              <a:gd name="f105" fmla="val 219893"/>
              <a:gd name="f106" fmla="val 249745"/>
              <a:gd name="f107" fmla="val 182889"/>
              <a:gd name="f108" fmla="val 250111"/>
              <a:gd name="f109" fmla="val 163811"/>
              <a:gd name="f110" fmla="val 113793"/>
              <a:gd name="f111" fmla="val 73244"/>
              <a:gd name="f112" fmla="val 159544"/>
              <a:gd name="f113" fmla="val 113887"/>
              <a:gd name="f114" fmla="val 82510"/>
              <a:gd name="f115" fmla="val 97875"/>
              <a:gd name="f116" fmla="val 97831"/>
              <a:gd name="f117" fmla="val 239430"/>
              <a:gd name="f118" fmla="val 247948"/>
              <a:gd name="f119" fmla="val 230871"/>
              <a:gd name="f120" fmla="val 257686"/>
              <a:gd name="f121" fmla="val 224320"/>
              <a:gd name="f122" fmla="val 268191"/>
              <a:gd name="f123" fmla="val 392705"/>
              <a:gd name="f124" fmla="val 257695"/>
              <a:gd name="f125" fmla="val 388335"/>
              <a:gd name="f126" fmla="val 247952"/>
              <a:gd name="f127" fmla="val 381782"/>
              <a:gd name="f128" fmla="val 373263"/>
              <a:gd name="f129" fmla="val 514819"/>
              <a:gd name="f130" fmla="val 530139"/>
              <a:gd name="f131" fmla="val 539405"/>
              <a:gd name="f132" fmla="val 184553"/>
              <a:gd name="f133" fmla="val 207195"/>
              <a:gd name="f134" fmla="val 529268"/>
              <a:gd name="f135" fmla="val 223584"/>
              <a:gd name="f136" fmla="val 512879"/>
              <a:gd name="f137" fmla="val 239974"/>
              <a:gd name="f138" fmla="val 496489"/>
              <a:gd name="f139" fmla="val 473848"/>
              <a:gd name="f140" fmla="val 448838"/>
              <a:gd name="f141" fmla="val 429735"/>
              <a:gd name="f142" fmla="val 254994"/>
              <a:gd name="f143" fmla="val 405550"/>
              <a:gd name="f144" fmla="val 138"/>
              <a:gd name="f145" fmla="val 11636"/>
              <a:gd name="f146" fmla="val 306778"/>
              <a:gd name="f147" fmla="val 11511"/>
              <a:gd name="f148" fmla="val 306567"/>
              <a:gd name="f149" fmla="val 11506"/>
              <a:gd name="f150" fmla="val 96668"/>
              <a:gd name="f151" fmla="val 262207"/>
              <a:gd name="f152" fmla="val 50484"/>
              <a:gd name="f153" fmla="val 224382"/>
              <a:gd name="f154" fmla="val 66106"/>
              <a:gd name="f155" fmla="val 82614"/>
              <a:gd name="f156" fmla="val 245960"/>
              <a:gd name="f157" fmla="val 100903"/>
              <a:gd name="f158" fmla="val 261667"/>
              <a:gd name="f159" fmla="val 130241"/>
              <a:gd name="f160" fmla="val 163248"/>
              <a:gd name="f161" fmla="val 261168"/>
              <a:gd name="f162" fmla="val 189232"/>
              <a:gd name="f163" fmla="val 264959"/>
              <a:gd name="f164" fmla="val 205210"/>
              <a:gd name="f165" fmla="val 281311"/>
              <a:gd name="f166" fmla="val 215168"/>
              <a:gd name="f167" fmla="val 215278"/>
              <a:gd name="f168" fmla="val 221929"/>
              <a:gd name="f169" fmla="val 285145"/>
              <a:gd name="f170" fmla="val 221632"/>
              <a:gd name="f171" fmla="val 263250"/>
              <a:gd name="f172" fmla="val 229877"/>
              <a:gd name="f173" fmla="val 246580"/>
              <a:gd name="f174" fmla="val 246536"/>
              <a:gd name="f175" fmla="val 254808"/>
              <a:gd name="f176" fmla="val 254763"/>
              <a:gd name="f177" fmla="val 254801"/>
              <a:gd name="f178" fmla="val 254772"/>
              <a:gd name="f179" fmla="val 254793"/>
              <a:gd name="f180" fmla="val 254779"/>
              <a:gd name="f181" fmla="val 254786"/>
              <a:gd name="f182" fmla="val 254787"/>
              <a:gd name="f183" fmla="val 254778"/>
              <a:gd name="f184" fmla="val 254794"/>
              <a:gd name="f185" fmla="val 254771"/>
              <a:gd name="f186" fmla="val 254802"/>
              <a:gd name="f187" fmla="val 246535"/>
              <a:gd name="f188" fmla="val 246581"/>
              <a:gd name="f189" fmla="val 213554"/>
              <a:gd name="f190" fmla="val 279582"/>
              <a:gd name="f191" fmla="val 333067"/>
              <a:gd name="f192" fmla="val 366068"/>
              <a:gd name="f193" fmla="val 357841"/>
              <a:gd name="f194" fmla="val 357848"/>
              <a:gd name="f195" fmla="val 357855"/>
              <a:gd name="f196" fmla="val 357863"/>
              <a:gd name="f197" fmla="val 357886"/>
              <a:gd name="f198" fmla="val 366113"/>
              <a:gd name="f199" fmla="val 382773"/>
              <a:gd name="f200" fmla="val 391017"/>
              <a:gd name="f201" fmla="val 390721"/>
              <a:gd name="f202" fmla="val 397378"/>
              <a:gd name="f203" fmla="val 298457"/>
              <a:gd name="f204" fmla="val 400796"/>
              <a:gd name="f205" fmla="val 289920"/>
              <a:gd name="f206" fmla="val 399623"/>
              <a:gd name="f207" fmla="val 281637"/>
              <a:gd name="f208" fmla="val 397269"/>
              <a:gd name="f209" fmla="val 265010"/>
              <a:gd name="f210" fmla="val 407224"/>
              <a:gd name="f211" fmla="val 261165"/>
              <a:gd name="f212" fmla="val 423242"/>
              <a:gd name="f213" fmla="val 449401"/>
              <a:gd name="f214" fmla="val 477516"/>
              <a:gd name="f215" fmla="val 250271"/>
              <a:gd name="f216" fmla="val 502969"/>
              <a:gd name="f217" fmla="val 231847"/>
              <a:gd name="f218" fmla="val 521394"/>
              <a:gd name="f219" fmla="val 221347"/>
              <a:gd name="f220" fmla="val 530057"/>
              <a:gd name="f221" fmla="val 224389"/>
              <a:gd name="f222" fmla="val 546557"/>
              <a:gd name="f223" fmla="val 232545"/>
              <a:gd name="f224" fmla="val 562171"/>
              <a:gd name="f225" fmla="val 574926"/>
              <a:gd name="f226" fmla="val 591834"/>
              <a:gd name="f227" fmla="val 284136"/>
              <a:gd name="f228" fmla="val 600659"/>
              <a:gd name="f229" fmla="val 601147"/>
              <a:gd name="f230" fmla="val 515981"/>
              <a:gd name="f231" fmla="val 515982"/>
              <a:gd name="f232" fmla="val 601012"/>
              <a:gd name="f233" fmla="val 612510"/>
              <a:gd name="f234" fmla="val 306767"/>
              <a:gd name="f235" fmla="val 612641"/>
              <a:gd name="f236" fmla="val 306546"/>
              <a:gd name="f237" fmla="val 612645"/>
              <a:gd name="f238" fmla="val 306324"/>
              <a:gd name="f239" fmla="val 281070"/>
              <a:gd name="f240" fmla="val 612257"/>
              <a:gd name="f241" fmla="val 255999"/>
              <a:gd name="f242" fmla="val 602326"/>
              <a:gd name="f243" fmla="val 236731"/>
              <a:gd name="f244" fmla="val 583058"/>
              <a:gd name="f245" fmla="val 223570"/>
              <a:gd name="f246" fmla="val 569897"/>
              <a:gd name="f247" fmla="val 214766"/>
              <a:gd name="f248" fmla="val 554031"/>
              <a:gd name="f249" fmla="val 210610"/>
              <a:gd name="f250" fmla="val 537175"/>
              <a:gd name="f251" fmla="val 195839"/>
              <a:gd name="f252" fmla="val 546241"/>
              <a:gd name="f253" fmla="val 178427"/>
              <a:gd name="f254" fmla="val 551215"/>
              <a:gd name="f255" fmla="val 159854"/>
              <a:gd name="f256" fmla="val 132604"/>
              <a:gd name="f257" fmla="val 107854"/>
              <a:gd name="f258" fmla="val 540509"/>
              <a:gd name="f259" fmla="val 89720"/>
              <a:gd name="f260" fmla="val 522928"/>
              <a:gd name="f261" fmla="val 72139"/>
              <a:gd name="f262" fmla="val 504795"/>
              <a:gd name="f263" fmla="val 61434"/>
              <a:gd name="f264" fmla="val 480045"/>
              <a:gd name="f265" fmla="val 452795"/>
              <a:gd name="f266" fmla="val 434222"/>
              <a:gd name="f267" fmla="val 66407"/>
              <a:gd name="f268" fmla="val 416810"/>
              <a:gd name="f269" fmla="val 75474"/>
              <a:gd name="f270" fmla="val 402038"/>
              <a:gd name="f271" fmla="val 58618"/>
              <a:gd name="f272" fmla="val 397882"/>
              <a:gd name="f273" fmla="val 42751"/>
              <a:gd name="f274" fmla="val 389078"/>
              <a:gd name="f275" fmla="val 29591"/>
              <a:gd name="f276" fmla="val 375918"/>
              <a:gd name="f277" fmla="val 10322"/>
              <a:gd name="f278" fmla="val 356649"/>
              <a:gd name="f279" fmla="val 391"/>
              <a:gd name="f280" fmla="val 331578"/>
              <a:gd name="f281" fmla="val 256000"/>
              <a:gd name="f282" fmla="val 42758"/>
              <a:gd name="f283" fmla="val 223564"/>
              <a:gd name="f284" fmla="val 58634"/>
              <a:gd name="f285" fmla="val 214757"/>
              <a:gd name="f286" fmla="val 75514"/>
              <a:gd name="f287" fmla="val 210684"/>
              <a:gd name="f288" fmla="val 66423"/>
              <a:gd name="f289" fmla="val 195896"/>
              <a:gd name="f290" fmla="val 178458"/>
              <a:gd name="f291" fmla="val 159855"/>
              <a:gd name="f292" fmla="val 107855"/>
              <a:gd name="f293" fmla="val 89721"/>
              <a:gd name="f294" fmla="val 72140"/>
              <a:gd name="f295" fmla="val 61435"/>
              <a:gd name="f296" fmla="val 178457"/>
              <a:gd name="f297" fmla="val 195895"/>
              <a:gd name="f298" fmla="val 66424"/>
              <a:gd name="f299" fmla="val 75515"/>
              <a:gd name="f300" fmla="val 58635"/>
              <a:gd name="f301" fmla="val 223563"/>
              <a:gd name="f302" fmla="*/ f0 1 306986"/>
              <a:gd name="f303" fmla="*/ f1 1 612648"/>
              <a:gd name="f304" fmla="val f2"/>
              <a:gd name="f305" fmla="val f3"/>
              <a:gd name="f306" fmla="val f4"/>
              <a:gd name="f307" fmla="+- f306 0 f304"/>
              <a:gd name="f308" fmla="+- f305 0 f304"/>
              <a:gd name="f309" fmla="*/ f308 1 306986"/>
              <a:gd name="f310" fmla="*/ f307 1 612648"/>
              <a:gd name="f311" fmla="*/ f304 1 f309"/>
              <a:gd name="f312" fmla="*/ f305 1 f309"/>
              <a:gd name="f313" fmla="*/ f304 1 f310"/>
              <a:gd name="f314" fmla="*/ f306 1 f310"/>
              <a:gd name="f315" fmla="*/ f311 f302 1"/>
              <a:gd name="f316" fmla="*/ f312 f302 1"/>
              <a:gd name="f317" fmla="*/ f314 f303 1"/>
              <a:gd name="f318" fmla="*/ f313 f303 1"/>
            </a:gdLst>
            <a:ahLst/>
            <a:cxnLst>
              <a:cxn ang="3cd4">
                <a:pos x="hc" y="t"/>
              </a:cxn>
              <a:cxn ang="0">
                <a:pos x="r" y="vc"/>
              </a:cxn>
              <a:cxn ang="cd4">
                <a:pos x="hc" y="b"/>
              </a:cxn>
              <a:cxn ang="cd2">
                <a:pos x="l" y="vc"/>
              </a:cxn>
            </a:cxnLst>
            <a:rect l="f315" t="f318" r="f316" b="f317"/>
            <a:pathLst>
              <a:path w="306986" h="612648">
                <a:moveTo>
                  <a:pt x="f5" y="f6"/>
                </a:moveTo>
                <a:cubicBezTo>
                  <a:pt x="f7" y="f8"/>
                  <a:pt x="f9" y="f10"/>
                  <a:pt x="f11" y="f12"/>
                </a:cubicBezTo>
                <a:cubicBezTo>
                  <a:pt x="f13" y="f14"/>
                  <a:pt x="f15" y="f16"/>
                  <a:pt x="f17" y="f18"/>
                </a:cubicBezTo>
                <a:cubicBezTo>
                  <a:pt x="f19" y="f18"/>
                  <a:pt x="f20" y="f21"/>
                  <a:pt x="f22" y="f23"/>
                </a:cubicBezTo>
                <a:cubicBezTo>
                  <a:pt x="f24" y="f25"/>
                  <a:pt x="f26" y="f27"/>
                  <a:pt x="f28" y="f29"/>
                </a:cubicBezTo>
                <a:cubicBezTo>
                  <a:pt x="f30" y="f31"/>
                  <a:pt x="f32" y="f33"/>
                  <a:pt x="f34" y="f35"/>
                </a:cubicBezTo>
                <a:lnTo>
                  <a:pt x="f36" y="f35"/>
                </a:lnTo>
                <a:lnTo>
                  <a:pt x="f36" y="f37"/>
                </a:lnTo>
                <a:lnTo>
                  <a:pt x="f34" y="f37"/>
                </a:lnTo>
                <a:cubicBezTo>
                  <a:pt x="f38" y="f39"/>
                  <a:pt x="f30" y="f40"/>
                  <a:pt x="f28" y="f41"/>
                </a:cubicBezTo>
                <a:cubicBezTo>
                  <a:pt x="f42" y="f43"/>
                  <a:pt x="f44" y="f45"/>
                  <a:pt x="f46" y="f47"/>
                </a:cubicBezTo>
                <a:cubicBezTo>
                  <a:pt x="f48" y="f49"/>
                  <a:pt x="f50" y="f51"/>
                  <a:pt x="f17" y="f51"/>
                </a:cubicBezTo>
                <a:cubicBezTo>
                  <a:pt x="f52" y="f53"/>
                  <a:pt x="f54" y="f55"/>
                  <a:pt x="f56" y="f57"/>
                </a:cubicBezTo>
                <a:cubicBezTo>
                  <a:pt x="f58" y="f59"/>
                  <a:pt x="f60" y="f61"/>
                  <a:pt x="f5" y="f6"/>
                </a:cubicBezTo>
                <a:close/>
                <a:moveTo>
                  <a:pt x="f62" y="f63"/>
                </a:moveTo>
                <a:lnTo>
                  <a:pt x="f64" y="f65"/>
                </a:lnTo>
                <a:cubicBezTo>
                  <a:pt x="f66" y="f67"/>
                  <a:pt x="f68" y="f69"/>
                  <a:pt x="f68" y="f70"/>
                </a:cubicBezTo>
                <a:cubicBezTo>
                  <a:pt x="f68" y="f71"/>
                  <a:pt x="f72" y="f73"/>
                  <a:pt x="f74" y="f73"/>
                </a:cubicBezTo>
                <a:cubicBezTo>
                  <a:pt x="f75" y="f76"/>
                  <a:pt x="f77" y="f78"/>
                  <a:pt x="f79" y="f80"/>
                </a:cubicBezTo>
                <a:cubicBezTo>
                  <a:pt x="f81" y="f82"/>
                  <a:pt x="f83" y="f84"/>
                  <a:pt x="f62" y="f63"/>
                </a:cubicBezTo>
                <a:close/>
                <a:moveTo>
                  <a:pt x="f85" y="f86"/>
                </a:moveTo>
                <a:cubicBezTo>
                  <a:pt x="f87" y="f88"/>
                  <a:pt x="f89" y="f90"/>
                  <a:pt x="f91" y="f92"/>
                </a:cubicBezTo>
                <a:cubicBezTo>
                  <a:pt x="f93" y="f94"/>
                  <a:pt x="f95" y="f96"/>
                  <a:pt x="f74" y="f97"/>
                </a:cubicBezTo>
                <a:cubicBezTo>
                  <a:pt x="f72" y="f98"/>
                  <a:pt x="f68" y="f99"/>
                  <a:pt x="f68" y="f100"/>
                </a:cubicBezTo>
                <a:cubicBezTo>
                  <a:pt x="f68" y="f101"/>
                  <a:pt x="f66" y="f102"/>
                  <a:pt x="f64" y="f103"/>
                </a:cubicBezTo>
                <a:close/>
                <a:moveTo>
                  <a:pt x="f104" y="f105"/>
                </a:moveTo>
                <a:cubicBezTo>
                  <a:pt x="f78" y="f77"/>
                  <a:pt x="f106" y="f107"/>
                  <a:pt x="f108" y="f109"/>
                </a:cubicBezTo>
                <a:cubicBezTo>
                  <a:pt x="f108" y="f110"/>
                  <a:pt x="f71" y="f111"/>
                  <a:pt x="f112" y="f111"/>
                </a:cubicBezTo>
                <a:cubicBezTo>
                  <a:pt x="f69" y="f111"/>
                  <a:pt x="f113" y="f114"/>
                  <a:pt x="f115" y="f116"/>
                </a:cubicBezTo>
                <a:lnTo>
                  <a:pt x="f117" y="f85"/>
                </a:lnTo>
                <a:cubicBezTo>
                  <a:pt x="f118" y="f119"/>
                  <a:pt x="f120" y="f121"/>
                  <a:pt x="f104" y="f105"/>
                </a:cubicBezTo>
                <a:close/>
                <a:moveTo>
                  <a:pt x="f122" y="f123"/>
                </a:moveTo>
                <a:cubicBezTo>
                  <a:pt x="f124" y="f125"/>
                  <a:pt x="f126" y="f127"/>
                  <a:pt x="f63" y="f128"/>
                </a:cubicBezTo>
                <a:lnTo>
                  <a:pt x="f115" y="f129"/>
                </a:lnTo>
                <a:cubicBezTo>
                  <a:pt x="f113" y="f130"/>
                  <a:pt x="f69" y="f131"/>
                  <a:pt x="f112" y="f131"/>
                </a:cubicBezTo>
                <a:cubicBezTo>
                  <a:pt x="f132" y="f131"/>
                  <a:pt x="f133" y="f134"/>
                  <a:pt x="f135" y="f136"/>
                </a:cubicBezTo>
                <a:cubicBezTo>
                  <a:pt x="f137" y="f138"/>
                  <a:pt x="f108" y="f139"/>
                  <a:pt x="f108" y="f140"/>
                </a:cubicBezTo>
                <a:cubicBezTo>
                  <a:pt x="f106" y="f141"/>
                  <a:pt x="f142" y="f143"/>
                  <a:pt x="f122" y="f123"/>
                </a:cubicBezTo>
                <a:close/>
                <a:moveTo>
                  <a:pt x="f3" y="f144"/>
                </a:moveTo>
                <a:lnTo>
                  <a:pt x="f3" y="f145"/>
                </a:lnTo>
                <a:cubicBezTo>
                  <a:pt x="f146" y="f147"/>
                  <a:pt x="f148" y="f149"/>
                  <a:pt x="f37" y="f34"/>
                </a:cubicBezTo>
                <a:lnTo>
                  <a:pt x="f37" y="f150"/>
                </a:lnTo>
                <a:lnTo>
                  <a:pt x="f35" y="f36"/>
                </a:lnTo>
                <a:lnTo>
                  <a:pt x="f35" y="f34"/>
                </a:lnTo>
                <a:cubicBezTo>
                  <a:pt x="f33" y="f32"/>
                  <a:pt x="f151" y="f30"/>
                  <a:pt x="f29" y="f28"/>
                </a:cubicBezTo>
                <a:cubicBezTo>
                  <a:pt x="f27" y="f152"/>
                  <a:pt x="f153" y="f154"/>
                  <a:pt x="f23" y="f155"/>
                </a:cubicBezTo>
                <a:cubicBezTo>
                  <a:pt x="f156" y="f157"/>
                  <a:pt x="f158" y="f159"/>
                  <a:pt x="f158" y="f160"/>
                </a:cubicBezTo>
                <a:cubicBezTo>
                  <a:pt x="f161" y="f162"/>
                  <a:pt x="f163" y="f164"/>
                  <a:pt x="f165" y="f166"/>
                </a:cubicBezTo>
                <a:lnTo>
                  <a:pt x="f3" y="f167"/>
                </a:lnTo>
                <a:lnTo>
                  <a:pt x="f3" y="f168"/>
                </a:lnTo>
                <a:cubicBezTo>
                  <a:pt x="f169" y="f170"/>
                  <a:pt x="f171" y="f172"/>
                  <a:pt x="f173" y="f174"/>
                </a:cubicBezTo>
                <a:lnTo>
                  <a:pt x="f175" y="f176"/>
                </a:lnTo>
                <a:cubicBezTo>
                  <a:pt x="f177" y="f178"/>
                  <a:pt x="f179" y="f180"/>
                  <a:pt x="f181" y="f182"/>
                </a:cubicBezTo>
                <a:cubicBezTo>
                  <a:pt x="f183" y="f184"/>
                  <a:pt x="f185" y="f186"/>
                  <a:pt x="f176" y="f175"/>
                </a:cubicBezTo>
                <a:lnTo>
                  <a:pt x="f187" y="f188"/>
                </a:lnTo>
                <a:cubicBezTo>
                  <a:pt x="f189" y="f190"/>
                  <a:pt x="f189" y="f191"/>
                  <a:pt x="f187" y="f192"/>
                </a:cubicBezTo>
                <a:lnTo>
                  <a:pt x="f176" y="f193"/>
                </a:lnTo>
                <a:cubicBezTo>
                  <a:pt x="f185" y="f194"/>
                  <a:pt x="f183" y="f195"/>
                  <a:pt x="f181" y="f196"/>
                </a:cubicBezTo>
                <a:lnTo>
                  <a:pt x="f175" y="f197"/>
                </a:lnTo>
                <a:lnTo>
                  <a:pt x="f173" y="f198"/>
                </a:lnTo>
                <a:cubicBezTo>
                  <a:pt x="f171" y="f199"/>
                  <a:pt x="f169" y="f200"/>
                  <a:pt x="f3" y="f201"/>
                </a:cubicBezTo>
                <a:lnTo>
                  <a:pt x="f3" y="f202"/>
                </a:lnTo>
                <a:cubicBezTo>
                  <a:pt x="f203" y="f204"/>
                  <a:pt x="f205" y="f206"/>
                  <a:pt x="f207" y="f208"/>
                </a:cubicBezTo>
                <a:cubicBezTo>
                  <a:pt x="f209" y="f210"/>
                  <a:pt x="f211" y="f212"/>
                  <a:pt x="f158" y="f213"/>
                </a:cubicBezTo>
                <a:cubicBezTo>
                  <a:pt x="f158" y="f214"/>
                  <a:pt x="f215" y="f216"/>
                  <a:pt x="f217" y="f218"/>
                </a:cubicBezTo>
                <a:lnTo>
                  <a:pt x="f219" y="f220"/>
                </a:lnTo>
                <a:cubicBezTo>
                  <a:pt x="f221" y="f222"/>
                  <a:pt x="f223" y="f224"/>
                  <a:pt x="f29" y="f225"/>
                </a:cubicBezTo>
                <a:cubicBezTo>
                  <a:pt x="f151" y="f226"/>
                  <a:pt x="f227" y="f228"/>
                  <a:pt x="f35" y="f229"/>
                </a:cubicBezTo>
                <a:lnTo>
                  <a:pt x="f35" y="f230"/>
                </a:lnTo>
                <a:lnTo>
                  <a:pt x="f37" y="f231"/>
                </a:lnTo>
                <a:lnTo>
                  <a:pt x="f37" y="f229"/>
                </a:lnTo>
                <a:lnTo>
                  <a:pt x="f3" y="f232"/>
                </a:lnTo>
                <a:lnTo>
                  <a:pt x="f3" y="f233"/>
                </a:lnTo>
                <a:cubicBezTo>
                  <a:pt x="f234" y="f235"/>
                  <a:pt x="f236" y="f237"/>
                  <a:pt x="f238" y="f4"/>
                </a:cubicBezTo>
                <a:cubicBezTo>
                  <a:pt x="f239" y="f240"/>
                  <a:pt x="f241" y="f242"/>
                  <a:pt x="f243" y="f244"/>
                </a:cubicBezTo>
                <a:cubicBezTo>
                  <a:pt x="f245" y="f246"/>
                  <a:pt x="f247" y="f248"/>
                  <a:pt x="f249" y="f250"/>
                </a:cubicBezTo>
                <a:cubicBezTo>
                  <a:pt x="f251" y="f252"/>
                  <a:pt x="f253" y="f254"/>
                  <a:pt x="f255" y="f254"/>
                </a:cubicBezTo>
                <a:cubicBezTo>
                  <a:pt x="f256" y="f254"/>
                  <a:pt x="f257" y="f258"/>
                  <a:pt x="f259" y="f260"/>
                </a:cubicBezTo>
                <a:lnTo>
                  <a:pt x="f259" y="f260"/>
                </a:lnTo>
                <a:cubicBezTo>
                  <a:pt x="f261" y="f262"/>
                  <a:pt x="f263" y="f264"/>
                  <a:pt x="f263" y="f265"/>
                </a:cubicBezTo>
                <a:cubicBezTo>
                  <a:pt x="f263" y="f266"/>
                  <a:pt x="f267" y="f268"/>
                  <a:pt x="f269" y="f270"/>
                </a:cubicBezTo>
                <a:cubicBezTo>
                  <a:pt x="f271" y="f272"/>
                  <a:pt x="f273" y="f274"/>
                  <a:pt x="f275" y="f276"/>
                </a:cubicBezTo>
                <a:cubicBezTo>
                  <a:pt x="f277" y="f278"/>
                  <a:pt x="f279" y="f280"/>
                  <a:pt x="f2" y="f238"/>
                </a:cubicBezTo>
                <a:lnTo>
                  <a:pt x="f2" y="f238"/>
                </a:lnTo>
                <a:cubicBezTo>
                  <a:pt x="f279" y="f239"/>
                  <a:pt x="f277" y="f281"/>
                  <a:pt x="f275" y="f243"/>
                </a:cubicBezTo>
                <a:cubicBezTo>
                  <a:pt x="f282" y="f283"/>
                  <a:pt x="f284" y="f285"/>
                  <a:pt x="f286" y="f287"/>
                </a:cubicBezTo>
                <a:cubicBezTo>
                  <a:pt x="f288" y="f289"/>
                  <a:pt x="f263" y="f290"/>
                  <a:pt x="f263" y="f291"/>
                </a:cubicBezTo>
                <a:cubicBezTo>
                  <a:pt x="f263" y="f256"/>
                  <a:pt x="f261" y="f292"/>
                  <a:pt x="f259" y="f293"/>
                </a:cubicBezTo>
                <a:lnTo>
                  <a:pt x="f259" y="f293"/>
                </a:lnTo>
                <a:cubicBezTo>
                  <a:pt x="f257" y="f294"/>
                  <a:pt x="f256" y="f295"/>
                  <a:pt x="f255" y="f295"/>
                </a:cubicBezTo>
                <a:cubicBezTo>
                  <a:pt x="f296" y="f295"/>
                  <a:pt x="f297" y="f298"/>
                  <a:pt x="f287" y="f299"/>
                </a:cubicBezTo>
                <a:cubicBezTo>
                  <a:pt x="f285" y="f300"/>
                  <a:pt x="f301" y="f282"/>
                  <a:pt x="f243" y="f275"/>
                </a:cubicBezTo>
                <a:cubicBezTo>
                  <a:pt x="f281" y="f277"/>
                  <a:pt x="f239" y="f279"/>
                  <a:pt x="f238" y="f2"/>
                </a:cubicBezTo>
                <a:lnTo>
                  <a:pt x="f238" y="f2"/>
                </a:lnTo>
                <a:close/>
              </a:path>
            </a:pathLst>
          </a:custGeom>
          <a:solidFill>
            <a:srgbClr val="CBAF22"/>
          </a:solidFill>
          <a:ln cap="flat">
            <a:noFill/>
            <a:prstDash val="solid"/>
          </a:ln>
        </p:spPr>
        <p:txBody>
          <a:bodyPr lIns="0" tIns="0" rIns="0" bIns="0"/>
          <a:lstStyle/>
          <a:p>
            <a:endParaRPr lang="nl-NL"/>
          </a:p>
        </p:txBody>
      </p:sp>
      <p:sp>
        <p:nvSpPr>
          <p:cNvPr id="133" name="Teardrop 3"/>
          <p:cNvSpPr/>
          <p:nvPr/>
        </p:nvSpPr>
        <p:spPr>
          <a:xfrm rot="5400013" flipH="1" flipV="1">
            <a:off x="5331473" y="-163075"/>
            <a:ext cx="306982" cy="612648"/>
          </a:xfrm>
          <a:custGeom>
            <a:avLst/>
            <a:gdLst>
              <a:gd name="f0" fmla="val w"/>
              <a:gd name="f1" fmla="val h"/>
              <a:gd name="f2" fmla="val 0"/>
              <a:gd name="f3" fmla="val 306986"/>
              <a:gd name="f4" fmla="val 612648"/>
              <a:gd name="f5" fmla="val 215380"/>
              <a:gd name="f6" fmla="val 331012"/>
              <a:gd name="f7" fmla="val 210766"/>
              <a:gd name="f8" fmla="val 314775"/>
              <a:gd name="f9" fmla="val 210686"/>
              <a:gd name="f10" fmla="val 297561"/>
              <a:gd name="f11" fmla="val 215167"/>
              <a:gd name="f12" fmla="val 281312"/>
              <a:gd name="f13" fmla="val 205209"/>
              <a:gd name="f14" fmla="val 264960"/>
              <a:gd name="f15" fmla="val 189231"/>
              <a:gd name="f16" fmla="val 261169"/>
              <a:gd name="f17" fmla="val 163247"/>
              <a:gd name="f18" fmla="val 261668"/>
              <a:gd name="f19" fmla="val 130240"/>
              <a:gd name="f20" fmla="val 100901"/>
              <a:gd name="f21" fmla="val 245961"/>
              <a:gd name="f22" fmla="val 82612"/>
              <a:gd name="f23" fmla="val 221373"/>
              <a:gd name="f24" fmla="val 66104"/>
              <a:gd name="f25" fmla="val 224383"/>
              <a:gd name="f26" fmla="val 50483"/>
              <a:gd name="f27" fmla="val 232539"/>
              <a:gd name="f28" fmla="val 37722"/>
              <a:gd name="f29" fmla="val 245300"/>
              <a:gd name="f30" fmla="val 20815"/>
              <a:gd name="f31" fmla="val 262208"/>
              <a:gd name="f32" fmla="val 11990"/>
              <a:gd name="f33" fmla="val 284137"/>
              <a:gd name="f34" fmla="val 11501"/>
              <a:gd name="f35" fmla="val 306292"/>
              <a:gd name="f36" fmla="val 96667"/>
              <a:gd name="f37" fmla="val 306356"/>
              <a:gd name="f38" fmla="val 11989"/>
              <a:gd name="f39" fmla="val 328512"/>
              <a:gd name="f40" fmla="val 350441"/>
              <a:gd name="f41" fmla="val 367348"/>
              <a:gd name="f42" fmla="val 50477"/>
              <a:gd name="f43" fmla="val 380104"/>
              <a:gd name="f44" fmla="val 66091"/>
              <a:gd name="f45" fmla="val 388259"/>
              <a:gd name="f46" fmla="val 82591"/>
              <a:gd name="f47" fmla="val 391302"/>
              <a:gd name="f48" fmla="val 100880"/>
              <a:gd name="f49" fmla="val 366700"/>
              <a:gd name="f50" fmla="val 130228"/>
              <a:gd name="f51" fmla="val 350982"/>
              <a:gd name="f52" fmla="val 186137"/>
              <a:gd name="f53" fmla="val 351421"/>
              <a:gd name="f54" fmla="val 201262"/>
              <a:gd name="f55" fmla="val 348532"/>
              <a:gd name="f56" fmla="val 211354"/>
              <a:gd name="f57" fmla="val 336664"/>
              <a:gd name="f58" fmla="val 212796"/>
              <a:gd name="f59" fmla="val 334969"/>
              <a:gd name="f60" fmla="val 214135"/>
              <a:gd name="f61" fmla="val 333090"/>
              <a:gd name="f62" fmla="val 239385"/>
              <a:gd name="f63" fmla="val 239431"/>
              <a:gd name="f64" fmla="val 97830"/>
              <a:gd name="f65" fmla="val 97876"/>
              <a:gd name="f66" fmla="val 82509"/>
              <a:gd name="f67" fmla="val 113888"/>
              <a:gd name="f68" fmla="val 73243"/>
              <a:gd name="f69" fmla="val 135634"/>
              <a:gd name="f70" fmla="val 159545"/>
              <a:gd name="f71" fmla="val 209563"/>
              <a:gd name="f72" fmla="val 113791"/>
              <a:gd name="f73" fmla="val 250112"/>
              <a:gd name="f74" fmla="val 163810"/>
              <a:gd name="f75" fmla="val 182888"/>
              <a:gd name="f76" fmla="val 249746"/>
              <a:gd name="f77" fmla="val 207035"/>
              <a:gd name="f78" fmla="val 254980"/>
              <a:gd name="f79" fmla="val 219892"/>
              <a:gd name="f80" fmla="val 268141"/>
              <a:gd name="f81" fmla="val 224319"/>
              <a:gd name="f82" fmla="val 257687"/>
              <a:gd name="f83" fmla="val 230870"/>
              <a:gd name="f84" fmla="val 247949"/>
              <a:gd name="f85" fmla="val 239386"/>
              <a:gd name="f86" fmla="val 373218"/>
              <a:gd name="f87" fmla="val 230866"/>
              <a:gd name="f88" fmla="val 364697"/>
              <a:gd name="f89" fmla="val 224313"/>
              <a:gd name="f90" fmla="val 354954"/>
              <a:gd name="f91" fmla="val 219944"/>
              <a:gd name="f92" fmla="val 344457"/>
              <a:gd name="f93" fmla="val 207099"/>
              <a:gd name="f94" fmla="val 357655"/>
              <a:gd name="f95" fmla="val 182914"/>
              <a:gd name="f96" fmla="val 362904"/>
              <a:gd name="f97" fmla="val 362538"/>
              <a:gd name="f98" fmla="val 362537"/>
              <a:gd name="f99" fmla="val 403086"/>
              <a:gd name="f100" fmla="val 453105"/>
              <a:gd name="f101" fmla="val 477015"/>
              <a:gd name="f102" fmla="val 498762"/>
              <a:gd name="f103" fmla="val 514773"/>
              <a:gd name="f104" fmla="val 268140"/>
              <a:gd name="f105" fmla="val 219893"/>
              <a:gd name="f106" fmla="val 249745"/>
              <a:gd name="f107" fmla="val 182889"/>
              <a:gd name="f108" fmla="val 250111"/>
              <a:gd name="f109" fmla="val 163811"/>
              <a:gd name="f110" fmla="val 113793"/>
              <a:gd name="f111" fmla="val 73244"/>
              <a:gd name="f112" fmla="val 159544"/>
              <a:gd name="f113" fmla="val 113887"/>
              <a:gd name="f114" fmla="val 82510"/>
              <a:gd name="f115" fmla="val 97875"/>
              <a:gd name="f116" fmla="val 97831"/>
              <a:gd name="f117" fmla="val 239430"/>
              <a:gd name="f118" fmla="val 247948"/>
              <a:gd name="f119" fmla="val 230871"/>
              <a:gd name="f120" fmla="val 257686"/>
              <a:gd name="f121" fmla="val 224320"/>
              <a:gd name="f122" fmla="val 268191"/>
              <a:gd name="f123" fmla="val 392705"/>
              <a:gd name="f124" fmla="val 257695"/>
              <a:gd name="f125" fmla="val 388335"/>
              <a:gd name="f126" fmla="val 247952"/>
              <a:gd name="f127" fmla="val 381782"/>
              <a:gd name="f128" fmla="val 373263"/>
              <a:gd name="f129" fmla="val 514819"/>
              <a:gd name="f130" fmla="val 530139"/>
              <a:gd name="f131" fmla="val 539405"/>
              <a:gd name="f132" fmla="val 184553"/>
              <a:gd name="f133" fmla="val 207195"/>
              <a:gd name="f134" fmla="val 529268"/>
              <a:gd name="f135" fmla="val 223584"/>
              <a:gd name="f136" fmla="val 512879"/>
              <a:gd name="f137" fmla="val 239974"/>
              <a:gd name="f138" fmla="val 496489"/>
              <a:gd name="f139" fmla="val 473848"/>
              <a:gd name="f140" fmla="val 448838"/>
              <a:gd name="f141" fmla="val 429735"/>
              <a:gd name="f142" fmla="val 254994"/>
              <a:gd name="f143" fmla="val 405550"/>
              <a:gd name="f144" fmla="val 138"/>
              <a:gd name="f145" fmla="val 11636"/>
              <a:gd name="f146" fmla="val 306778"/>
              <a:gd name="f147" fmla="val 11511"/>
              <a:gd name="f148" fmla="val 306567"/>
              <a:gd name="f149" fmla="val 11506"/>
              <a:gd name="f150" fmla="val 96668"/>
              <a:gd name="f151" fmla="val 262207"/>
              <a:gd name="f152" fmla="val 50484"/>
              <a:gd name="f153" fmla="val 224382"/>
              <a:gd name="f154" fmla="val 66106"/>
              <a:gd name="f155" fmla="val 82614"/>
              <a:gd name="f156" fmla="val 245960"/>
              <a:gd name="f157" fmla="val 100903"/>
              <a:gd name="f158" fmla="val 261667"/>
              <a:gd name="f159" fmla="val 130241"/>
              <a:gd name="f160" fmla="val 163248"/>
              <a:gd name="f161" fmla="val 261168"/>
              <a:gd name="f162" fmla="val 189232"/>
              <a:gd name="f163" fmla="val 264959"/>
              <a:gd name="f164" fmla="val 205210"/>
              <a:gd name="f165" fmla="val 281311"/>
              <a:gd name="f166" fmla="val 215168"/>
              <a:gd name="f167" fmla="val 215277"/>
              <a:gd name="f168" fmla="val 221929"/>
              <a:gd name="f169" fmla="val 285145"/>
              <a:gd name="f170" fmla="val 221632"/>
              <a:gd name="f171" fmla="val 263250"/>
              <a:gd name="f172" fmla="val 229877"/>
              <a:gd name="f173" fmla="val 246580"/>
              <a:gd name="f174" fmla="val 246536"/>
              <a:gd name="f175" fmla="val 254808"/>
              <a:gd name="f176" fmla="val 254763"/>
              <a:gd name="f177" fmla="val 254801"/>
              <a:gd name="f178" fmla="val 254772"/>
              <a:gd name="f179" fmla="val 254793"/>
              <a:gd name="f180" fmla="val 254779"/>
              <a:gd name="f181" fmla="val 254786"/>
              <a:gd name="f182" fmla="val 254787"/>
              <a:gd name="f183" fmla="val 254778"/>
              <a:gd name="f184" fmla="val 254794"/>
              <a:gd name="f185" fmla="val 254771"/>
              <a:gd name="f186" fmla="val 254802"/>
              <a:gd name="f187" fmla="val 246535"/>
              <a:gd name="f188" fmla="val 246581"/>
              <a:gd name="f189" fmla="val 213554"/>
              <a:gd name="f190" fmla="val 279582"/>
              <a:gd name="f191" fmla="val 333067"/>
              <a:gd name="f192" fmla="val 366068"/>
              <a:gd name="f193" fmla="val 357841"/>
              <a:gd name="f194" fmla="val 357848"/>
              <a:gd name="f195" fmla="val 357855"/>
              <a:gd name="f196" fmla="val 357863"/>
              <a:gd name="f197" fmla="val 357886"/>
              <a:gd name="f198" fmla="val 366113"/>
              <a:gd name="f199" fmla="val 382773"/>
              <a:gd name="f200" fmla="val 391017"/>
              <a:gd name="f201" fmla="val 390721"/>
              <a:gd name="f202" fmla="val 397378"/>
              <a:gd name="f203" fmla="val 298457"/>
              <a:gd name="f204" fmla="val 400796"/>
              <a:gd name="f205" fmla="val 289920"/>
              <a:gd name="f206" fmla="val 399623"/>
              <a:gd name="f207" fmla="val 281637"/>
              <a:gd name="f208" fmla="val 397269"/>
              <a:gd name="f209" fmla="val 265010"/>
              <a:gd name="f210" fmla="val 407224"/>
              <a:gd name="f211" fmla="val 261165"/>
              <a:gd name="f212" fmla="val 423242"/>
              <a:gd name="f213" fmla="val 449401"/>
              <a:gd name="f214" fmla="val 477516"/>
              <a:gd name="f215" fmla="val 250271"/>
              <a:gd name="f216" fmla="val 502969"/>
              <a:gd name="f217" fmla="val 231847"/>
              <a:gd name="f218" fmla="val 521394"/>
              <a:gd name="f219" fmla="val 221347"/>
              <a:gd name="f220" fmla="val 530057"/>
              <a:gd name="f221" fmla="val 224389"/>
              <a:gd name="f222" fmla="val 546557"/>
              <a:gd name="f223" fmla="val 232545"/>
              <a:gd name="f224" fmla="val 562171"/>
              <a:gd name="f225" fmla="val 574926"/>
              <a:gd name="f226" fmla="val 591834"/>
              <a:gd name="f227" fmla="val 284136"/>
              <a:gd name="f228" fmla="val 600659"/>
              <a:gd name="f229" fmla="val 601147"/>
              <a:gd name="f230" fmla="val 515981"/>
              <a:gd name="f231" fmla="val 515982"/>
              <a:gd name="f232" fmla="val 601012"/>
              <a:gd name="f233" fmla="val 612510"/>
              <a:gd name="f234" fmla="val 306767"/>
              <a:gd name="f235" fmla="val 612641"/>
              <a:gd name="f236" fmla="val 306546"/>
              <a:gd name="f237" fmla="val 612645"/>
              <a:gd name="f238" fmla="val 306324"/>
              <a:gd name="f239" fmla="val 281070"/>
              <a:gd name="f240" fmla="val 612257"/>
              <a:gd name="f241" fmla="val 255999"/>
              <a:gd name="f242" fmla="val 602326"/>
              <a:gd name="f243" fmla="val 236731"/>
              <a:gd name="f244" fmla="val 583058"/>
              <a:gd name="f245" fmla="val 223570"/>
              <a:gd name="f246" fmla="val 569897"/>
              <a:gd name="f247" fmla="val 214766"/>
              <a:gd name="f248" fmla="val 554031"/>
              <a:gd name="f249" fmla="val 210610"/>
              <a:gd name="f250" fmla="val 537175"/>
              <a:gd name="f251" fmla="val 195839"/>
              <a:gd name="f252" fmla="val 546241"/>
              <a:gd name="f253" fmla="val 178427"/>
              <a:gd name="f254" fmla="val 551215"/>
              <a:gd name="f255" fmla="val 159854"/>
              <a:gd name="f256" fmla="val 132604"/>
              <a:gd name="f257" fmla="val 107854"/>
              <a:gd name="f258" fmla="val 540509"/>
              <a:gd name="f259" fmla="val 89720"/>
              <a:gd name="f260" fmla="val 522928"/>
              <a:gd name="f261" fmla="val 72139"/>
              <a:gd name="f262" fmla="val 504795"/>
              <a:gd name="f263" fmla="val 61434"/>
              <a:gd name="f264" fmla="val 480045"/>
              <a:gd name="f265" fmla="val 452795"/>
              <a:gd name="f266" fmla="val 434222"/>
              <a:gd name="f267" fmla="val 66407"/>
              <a:gd name="f268" fmla="val 416810"/>
              <a:gd name="f269" fmla="val 75474"/>
              <a:gd name="f270" fmla="val 402038"/>
              <a:gd name="f271" fmla="val 58618"/>
              <a:gd name="f272" fmla="val 397882"/>
              <a:gd name="f273" fmla="val 42751"/>
              <a:gd name="f274" fmla="val 389078"/>
              <a:gd name="f275" fmla="val 29591"/>
              <a:gd name="f276" fmla="val 375918"/>
              <a:gd name="f277" fmla="val 10322"/>
              <a:gd name="f278" fmla="val 356649"/>
              <a:gd name="f279" fmla="val 391"/>
              <a:gd name="f280" fmla="val 331578"/>
              <a:gd name="f281" fmla="val 256000"/>
              <a:gd name="f282" fmla="val 42758"/>
              <a:gd name="f283" fmla="val 223564"/>
              <a:gd name="f284" fmla="val 58634"/>
              <a:gd name="f285" fmla="val 214757"/>
              <a:gd name="f286" fmla="val 75514"/>
              <a:gd name="f287" fmla="val 210684"/>
              <a:gd name="f288" fmla="val 66423"/>
              <a:gd name="f289" fmla="val 195896"/>
              <a:gd name="f290" fmla="val 178458"/>
              <a:gd name="f291" fmla="val 159855"/>
              <a:gd name="f292" fmla="val 107855"/>
              <a:gd name="f293" fmla="val 89721"/>
              <a:gd name="f294" fmla="val 72140"/>
              <a:gd name="f295" fmla="val 61435"/>
              <a:gd name="f296" fmla="val 178457"/>
              <a:gd name="f297" fmla="val 195895"/>
              <a:gd name="f298" fmla="val 66424"/>
              <a:gd name="f299" fmla="val 75515"/>
              <a:gd name="f300" fmla="val 58635"/>
              <a:gd name="f301" fmla="val 223563"/>
              <a:gd name="f302" fmla="*/ f0 1 306986"/>
              <a:gd name="f303" fmla="*/ f1 1 612648"/>
              <a:gd name="f304" fmla="val f2"/>
              <a:gd name="f305" fmla="val f3"/>
              <a:gd name="f306" fmla="val f4"/>
              <a:gd name="f307" fmla="+- f306 0 f304"/>
              <a:gd name="f308" fmla="+- f305 0 f304"/>
              <a:gd name="f309" fmla="*/ f308 1 306986"/>
              <a:gd name="f310" fmla="*/ f307 1 612648"/>
              <a:gd name="f311" fmla="*/ f304 1 f309"/>
              <a:gd name="f312" fmla="*/ f305 1 f309"/>
              <a:gd name="f313" fmla="*/ f304 1 f310"/>
              <a:gd name="f314" fmla="*/ f306 1 f310"/>
              <a:gd name="f315" fmla="*/ f311 f302 1"/>
              <a:gd name="f316" fmla="*/ f312 f302 1"/>
              <a:gd name="f317" fmla="*/ f314 f303 1"/>
              <a:gd name="f318" fmla="*/ f313 f303 1"/>
            </a:gdLst>
            <a:ahLst/>
            <a:cxnLst>
              <a:cxn ang="3cd4">
                <a:pos x="hc" y="t"/>
              </a:cxn>
              <a:cxn ang="0">
                <a:pos x="r" y="vc"/>
              </a:cxn>
              <a:cxn ang="cd4">
                <a:pos x="hc" y="b"/>
              </a:cxn>
              <a:cxn ang="cd2">
                <a:pos x="l" y="vc"/>
              </a:cxn>
            </a:cxnLst>
            <a:rect l="f315" t="f318" r="f316" b="f317"/>
            <a:pathLst>
              <a:path w="306986" h="612648">
                <a:moveTo>
                  <a:pt x="f5" y="f6"/>
                </a:moveTo>
                <a:cubicBezTo>
                  <a:pt x="f7" y="f8"/>
                  <a:pt x="f9" y="f10"/>
                  <a:pt x="f11" y="f12"/>
                </a:cubicBezTo>
                <a:cubicBezTo>
                  <a:pt x="f13" y="f14"/>
                  <a:pt x="f15" y="f16"/>
                  <a:pt x="f17" y="f18"/>
                </a:cubicBezTo>
                <a:cubicBezTo>
                  <a:pt x="f19" y="f18"/>
                  <a:pt x="f20" y="f21"/>
                  <a:pt x="f22" y="f23"/>
                </a:cubicBezTo>
                <a:cubicBezTo>
                  <a:pt x="f24" y="f25"/>
                  <a:pt x="f26" y="f27"/>
                  <a:pt x="f28" y="f29"/>
                </a:cubicBezTo>
                <a:cubicBezTo>
                  <a:pt x="f30" y="f31"/>
                  <a:pt x="f32" y="f33"/>
                  <a:pt x="f34" y="f35"/>
                </a:cubicBezTo>
                <a:lnTo>
                  <a:pt x="f36" y="f35"/>
                </a:lnTo>
                <a:lnTo>
                  <a:pt x="f36" y="f37"/>
                </a:lnTo>
                <a:lnTo>
                  <a:pt x="f34" y="f37"/>
                </a:lnTo>
                <a:cubicBezTo>
                  <a:pt x="f38" y="f39"/>
                  <a:pt x="f30" y="f40"/>
                  <a:pt x="f28" y="f41"/>
                </a:cubicBezTo>
                <a:cubicBezTo>
                  <a:pt x="f42" y="f43"/>
                  <a:pt x="f44" y="f45"/>
                  <a:pt x="f46" y="f47"/>
                </a:cubicBezTo>
                <a:cubicBezTo>
                  <a:pt x="f48" y="f49"/>
                  <a:pt x="f50" y="f51"/>
                  <a:pt x="f17" y="f51"/>
                </a:cubicBezTo>
                <a:cubicBezTo>
                  <a:pt x="f52" y="f53"/>
                  <a:pt x="f54" y="f55"/>
                  <a:pt x="f56" y="f57"/>
                </a:cubicBezTo>
                <a:cubicBezTo>
                  <a:pt x="f58" y="f59"/>
                  <a:pt x="f60" y="f61"/>
                  <a:pt x="f5" y="f6"/>
                </a:cubicBezTo>
                <a:close/>
                <a:moveTo>
                  <a:pt x="f62" y="f63"/>
                </a:moveTo>
                <a:lnTo>
                  <a:pt x="f64" y="f65"/>
                </a:lnTo>
                <a:cubicBezTo>
                  <a:pt x="f66" y="f67"/>
                  <a:pt x="f68" y="f69"/>
                  <a:pt x="f68" y="f70"/>
                </a:cubicBezTo>
                <a:cubicBezTo>
                  <a:pt x="f68" y="f71"/>
                  <a:pt x="f72" y="f73"/>
                  <a:pt x="f74" y="f73"/>
                </a:cubicBezTo>
                <a:cubicBezTo>
                  <a:pt x="f75" y="f76"/>
                  <a:pt x="f77" y="f78"/>
                  <a:pt x="f79" y="f80"/>
                </a:cubicBezTo>
                <a:cubicBezTo>
                  <a:pt x="f81" y="f82"/>
                  <a:pt x="f83" y="f84"/>
                  <a:pt x="f62" y="f63"/>
                </a:cubicBezTo>
                <a:close/>
                <a:moveTo>
                  <a:pt x="f85" y="f86"/>
                </a:moveTo>
                <a:cubicBezTo>
                  <a:pt x="f87" y="f88"/>
                  <a:pt x="f89" y="f90"/>
                  <a:pt x="f91" y="f92"/>
                </a:cubicBezTo>
                <a:cubicBezTo>
                  <a:pt x="f93" y="f94"/>
                  <a:pt x="f95" y="f96"/>
                  <a:pt x="f74" y="f97"/>
                </a:cubicBezTo>
                <a:cubicBezTo>
                  <a:pt x="f72" y="f98"/>
                  <a:pt x="f68" y="f99"/>
                  <a:pt x="f68" y="f100"/>
                </a:cubicBezTo>
                <a:cubicBezTo>
                  <a:pt x="f68" y="f101"/>
                  <a:pt x="f66" y="f102"/>
                  <a:pt x="f64" y="f103"/>
                </a:cubicBezTo>
                <a:close/>
                <a:moveTo>
                  <a:pt x="f104" y="f105"/>
                </a:moveTo>
                <a:cubicBezTo>
                  <a:pt x="f78" y="f77"/>
                  <a:pt x="f106" y="f107"/>
                  <a:pt x="f108" y="f109"/>
                </a:cubicBezTo>
                <a:cubicBezTo>
                  <a:pt x="f108" y="f110"/>
                  <a:pt x="f71" y="f111"/>
                  <a:pt x="f112" y="f111"/>
                </a:cubicBezTo>
                <a:cubicBezTo>
                  <a:pt x="f69" y="f111"/>
                  <a:pt x="f113" y="f114"/>
                  <a:pt x="f115" y="f116"/>
                </a:cubicBezTo>
                <a:lnTo>
                  <a:pt x="f117" y="f85"/>
                </a:lnTo>
                <a:cubicBezTo>
                  <a:pt x="f118" y="f119"/>
                  <a:pt x="f120" y="f121"/>
                  <a:pt x="f104" y="f105"/>
                </a:cubicBezTo>
                <a:close/>
                <a:moveTo>
                  <a:pt x="f122" y="f123"/>
                </a:moveTo>
                <a:cubicBezTo>
                  <a:pt x="f124" y="f125"/>
                  <a:pt x="f126" y="f127"/>
                  <a:pt x="f63" y="f128"/>
                </a:cubicBezTo>
                <a:lnTo>
                  <a:pt x="f115" y="f129"/>
                </a:lnTo>
                <a:cubicBezTo>
                  <a:pt x="f113" y="f130"/>
                  <a:pt x="f69" y="f131"/>
                  <a:pt x="f112" y="f131"/>
                </a:cubicBezTo>
                <a:cubicBezTo>
                  <a:pt x="f132" y="f131"/>
                  <a:pt x="f133" y="f134"/>
                  <a:pt x="f135" y="f136"/>
                </a:cubicBezTo>
                <a:cubicBezTo>
                  <a:pt x="f137" y="f138"/>
                  <a:pt x="f108" y="f139"/>
                  <a:pt x="f108" y="f140"/>
                </a:cubicBezTo>
                <a:cubicBezTo>
                  <a:pt x="f106" y="f141"/>
                  <a:pt x="f142" y="f143"/>
                  <a:pt x="f122" y="f123"/>
                </a:cubicBezTo>
                <a:close/>
                <a:moveTo>
                  <a:pt x="f3" y="f144"/>
                </a:moveTo>
                <a:lnTo>
                  <a:pt x="f3" y="f145"/>
                </a:lnTo>
                <a:cubicBezTo>
                  <a:pt x="f146" y="f147"/>
                  <a:pt x="f148" y="f149"/>
                  <a:pt x="f37" y="f34"/>
                </a:cubicBezTo>
                <a:lnTo>
                  <a:pt x="f37" y="f150"/>
                </a:lnTo>
                <a:lnTo>
                  <a:pt x="f35" y="f36"/>
                </a:lnTo>
                <a:lnTo>
                  <a:pt x="f35" y="f34"/>
                </a:lnTo>
                <a:cubicBezTo>
                  <a:pt x="f33" y="f32"/>
                  <a:pt x="f151" y="f30"/>
                  <a:pt x="f29" y="f28"/>
                </a:cubicBezTo>
                <a:cubicBezTo>
                  <a:pt x="f27" y="f152"/>
                  <a:pt x="f153" y="f154"/>
                  <a:pt x="f23" y="f155"/>
                </a:cubicBezTo>
                <a:cubicBezTo>
                  <a:pt x="f156" y="f157"/>
                  <a:pt x="f158" y="f159"/>
                  <a:pt x="f158" y="f160"/>
                </a:cubicBezTo>
                <a:cubicBezTo>
                  <a:pt x="f161" y="f162"/>
                  <a:pt x="f163" y="f164"/>
                  <a:pt x="f165" y="f166"/>
                </a:cubicBezTo>
                <a:lnTo>
                  <a:pt x="f3" y="f167"/>
                </a:lnTo>
                <a:lnTo>
                  <a:pt x="f3" y="f168"/>
                </a:lnTo>
                <a:cubicBezTo>
                  <a:pt x="f169" y="f170"/>
                  <a:pt x="f171" y="f172"/>
                  <a:pt x="f173" y="f174"/>
                </a:cubicBezTo>
                <a:lnTo>
                  <a:pt x="f175" y="f176"/>
                </a:lnTo>
                <a:cubicBezTo>
                  <a:pt x="f177" y="f178"/>
                  <a:pt x="f179" y="f180"/>
                  <a:pt x="f181" y="f182"/>
                </a:cubicBezTo>
                <a:cubicBezTo>
                  <a:pt x="f183" y="f184"/>
                  <a:pt x="f185" y="f186"/>
                  <a:pt x="f176" y="f175"/>
                </a:cubicBezTo>
                <a:lnTo>
                  <a:pt x="f187" y="f188"/>
                </a:lnTo>
                <a:cubicBezTo>
                  <a:pt x="f189" y="f190"/>
                  <a:pt x="f189" y="f191"/>
                  <a:pt x="f187" y="f192"/>
                </a:cubicBezTo>
                <a:lnTo>
                  <a:pt x="f176" y="f193"/>
                </a:lnTo>
                <a:cubicBezTo>
                  <a:pt x="f185" y="f194"/>
                  <a:pt x="f183" y="f195"/>
                  <a:pt x="f181" y="f196"/>
                </a:cubicBezTo>
                <a:lnTo>
                  <a:pt x="f175" y="f197"/>
                </a:lnTo>
                <a:lnTo>
                  <a:pt x="f173" y="f198"/>
                </a:lnTo>
                <a:cubicBezTo>
                  <a:pt x="f171" y="f199"/>
                  <a:pt x="f169" y="f200"/>
                  <a:pt x="f3" y="f201"/>
                </a:cubicBezTo>
                <a:lnTo>
                  <a:pt x="f3" y="f202"/>
                </a:lnTo>
                <a:cubicBezTo>
                  <a:pt x="f203" y="f204"/>
                  <a:pt x="f205" y="f206"/>
                  <a:pt x="f207" y="f208"/>
                </a:cubicBezTo>
                <a:cubicBezTo>
                  <a:pt x="f209" y="f210"/>
                  <a:pt x="f211" y="f212"/>
                  <a:pt x="f158" y="f213"/>
                </a:cubicBezTo>
                <a:cubicBezTo>
                  <a:pt x="f158" y="f214"/>
                  <a:pt x="f215" y="f216"/>
                  <a:pt x="f217" y="f218"/>
                </a:cubicBezTo>
                <a:lnTo>
                  <a:pt x="f219" y="f220"/>
                </a:lnTo>
                <a:cubicBezTo>
                  <a:pt x="f221" y="f222"/>
                  <a:pt x="f223" y="f224"/>
                  <a:pt x="f29" y="f225"/>
                </a:cubicBezTo>
                <a:cubicBezTo>
                  <a:pt x="f151" y="f226"/>
                  <a:pt x="f227" y="f228"/>
                  <a:pt x="f35" y="f229"/>
                </a:cubicBezTo>
                <a:lnTo>
                  <a:pt x="f35" y="f230"/>
                </a:lnTo>
                <a:lnTo>
                  <a:pt x="f37" y="f231"/>
                </a:lnTo>
                <a:lnTo>
                  <a:pt x="f37" y="f229"/>
                </a:lnTo>
                <a:lnTo>
                  <a:pt x="f3" y="f232"/>
                </a:lnTo>
                <a:lnTo>
                  <a:pt x="f3" y="f233"/>
                </a:lnTo>
                <a:cubicBezTo>
                  <a:pt x="f234" y="f235"/>
                  <a:pt x="f236" y="f237"/>
                  <a:pt x="f238" y="f4"/>
                </a:cubicBezTo>
                <a:cubicBezTo>
                  <a:pt x="f239" y="f240"/>
                  <a:pt x="f241" y="f242"/>
                  <a:pt x="f243" y="f244"/>
                </a:cubicBezTo>
                <a:cubicBezTo>
                  <a:pt x="f245" y="f246"/>
                  <a:pt x="f247" y="f248"/>
                  <a:pt x="f249" y="f250"/>
                </a:cubicBezTo>
                <a:cubicBezTo>
                  <a:pt x="f251" y="f252"/>
                  <a:pt x="f253" y="f254"/>
                  <a:pt x="f255" y="f254"/>
                </a:cubicBezTo>
                <a:cubicBezTo>
                  <a:pt x="f256" y="f254"/>
                  <a:pt x="f257" y="f258"/>
                  <a:pt x="f259" y="f260"/>
                </a:cubicBezTo>
                <a:lnTo>
                  <a:pt x="f259" y="f260"/>
                </a:lnTo>
                <a:cubicBezTo>
                  <a:pt x="f261" y="f262"/>
                  <a:pt x="f263" y="f264"/>
                  <a:pt x="f263" y="f265"/>
                </a:cubicBezTo>
                <a:cubicBezTo>
                  <a:pt x="f263" y="f266"/>
                  <a:pt x="f267" y="f268"/>
                  <a:pt x="f269" y="f270"/>
                </a:cubicBezTo>
                <a:cubicBezTo>
                  <a:pt x="f271" y="f272"/>
                  <a:pt x="f273" y="f274"/>
                  <a:pt x="f275" y="f276"/>
                </a:cubicBezTo>
                <a:cubicBezTo>
                  <a:pt x="f277" y="f278"/>
                  <a:pt x="f279" y="f280"/>
                  <a:pt x="f2" y="f238"/>
                </a:cubicBezTo>
                <a:lnTo>
                  <a:pt x="f2" y="f238"/>
                </a:lnTo>
                <a:cubicBezTo>
                  <a:pt x="f279" y="f239"/>
                  <a:pt x="f277" y="f281"/>
                  <a:pt x="f275" y="f243"/>
                </a:cubicBezTo>
                <a:cubicBezTo>
                  <a:pt x="f282" y="f283"/>
                  <a:pt x="f284" y="f285"/>
                  <a:pt x="f286" y="f287"/>
                </a:cubicBezTo>
                <a:cubicBezTo>
                  <a:pt x="f288" y="f289"/>
                  <a:pt x="f263" y="f290"/>
                  <a:pt x="f263" y="f291"/>
                </a:cubicBezTo>
                <a:cubicBezTo>
                  <a:pt x="f263" y="f256"/>
                  <a:pt x="f261" y="f292"/>
                  <a:pt x="f259" y="f293"/>
                </a:cubicBezTo>
                <a:lnTo>
                  <a:pt x="f259" y="f293"/>
                </a:lnTo>
                <a:cubicBezTo>
                  <a:pt x="f257" y="f294"/>
                  <a:pt x="f256" y="f295"/>
                  <a:pt x="f255" y="f295"/>
                </a:cubicBezTo>
                <a:cubicBezTo>
                  <a:pt x="f296" y="f295"/>
                  <a:pt x="f297" y="f298"/>
                  <a:pt x="f287" y="f299"/>
                </a:cubicBezTo>
                <a:cubicBezTo>
                  <a:pt x="f285" y="f300"/>
                  <a:pt x="f301" y="f282"/>
                  <a:pt x="f243" y="f275"/>
                </a:cubicBezTo>
                <a:cubicBezTo>
                  <a:pt x="f281" y="f277"/>
                  <a:pt x="f239" y="f279"/>
                  <a:pt x="f238" y="f2"/>
                </a:cubicBezTo>
                <a:lnTo>
                  <a:pt x="f238" y="f2"/>
                </a:lnTo>
                <a:close/>
              </a:path>
            </a:pathLst>
          </a:custGeom>
          <a:solidFill>
            <a:srgbClr val="CBAF22"/>
          </a:solidFill>
          <a:ln cap="flat">
            <a:noFill/>
            <a:prstDash val="solid"/>
          </a:ln>
        </p:spPr>
        <p:txBody>
          <a:bodyPr lIns="0" tIns="0" rIns="0" bIns="0"/>
          <a:lstStyle/>
          <a:p>
            <a:endParaRPr lang="nl-NL"/>
          </a:p>
        </p:txBody>
      </p:sp>
      <p:sp>
        <p:nvSpPr>
          <p:cNvPr id="134" name="Teardrop 3"/>
          <p:cNvSpPr/>
          <p:nvPr/>
        </p:nvSpPr>
        <p:spPr>
          <a:xfrm rot="5400013" flipH="1" flipV="1">
            <a:off x="7859094" y="-163075"/>
            <a:ext cx="306982" cy="612648"/>
          </a:xfrm>
          <a:custGeom>
            <a:avLst/>
            <a:gdLst>
              <a:gd name="f0" fmla="val w"/>
              <a:gd name="f1" fmla="val h"/>
              <a:gd name="f2" fmla="val 0"/>
              <a:gd name="f3" fmla="val 306986"/>
              <a:gd name="f4" fmla="val 612648"/>
              <a:gd name="f5" fmla="val 215380"/>
              <a:gd name="f6" fmla="val 331012"/>
              <a:gd name="f7" fmla="val 210766"/>
              <a:gd name="f8" fmla="val 314775"/>
              <a:gd name="f9" fmla="val 210686"/>
              <a:gd name="f10" fmla="val 297561"/>
              <a:gd name="f11" fmla="val 215167"/>
              <a:gd name="f12" fmla="val 281312"/>
              <a:gd name="f13" fmla="val 205209"/>
              <a:gd name="f14" fmla="val 264960"/>
              <a:gd name="f15" fmla="val 189231"/>
              <a:gd name="f16" fmla="val 261169"/>
              <a:gd name="f17" fmla="val 163247"/>
              <a:gd name="f18" fmla="val 261668"/>
              <a:gd name="f19" fmla="val 130240"/>
              <a:gd name="f20" fmla="val 100901"/>
              <a:gd name="f21" fmla="val 245961"/>
              <a:gd name="f22" fmla="val 82612"/>
              <a:gd name="f23" fmla="val 221373"/>
              <a:gd name="f24" fmla="val 66104"/>
              <a:gd name="f25" fmla="val 224383"/>
              <a:gd name="f26" fmla="val 50483"/>
              <a:gd name="f27" fmla="val 232539"/>
              <a:gd name="f28" fmla="val 37722"/>
              <a:gd name="f29" fmla="val 245300"/>
              <a:gd name="f30" fmla="val 20815"/>
              <a:gd name="f31" fmla="val 262208"/>
              <a:gd name="f32" fmla="val 11990"/>
              <a:gd name="f33" fmla="val 284137"/>
              <a:gd name="f34" fmla="val 11501"/>
              <a:gd name="f35" fmla="val 306292"/>
              <a:gd name="f36" fmla="val 96667"/>
              <a:gd name="f37" fmla="val 306356"/>
              <a:gd name="f38" fmla="val 11989"/>
              <a:gd name="f39" fmla="val 328512"/>
              <a:gd name="f40" fmla="val 350441"/>
              <a:gd name="f41" fmla="val 367348"/>
              <a:gd name="f42" fmla="val 50477"/>
              <a:gd name="f43" fmla="val 380104"/>
              <a:gd name="f44" fmla="val 66091"/>
              <a:gd name="f45" fmla="val 388259"/>
              <a:gd name="f46" fmla="val 82591"/>
              <a:gd name="f47" fmla="val 391302"/>
              <a:gd name="f48" fmla="val 100880"/>
              <a:gd name="f49" fmla="val 366700"/>
              <a:gd name="f50" fmla="val 130228"/>
              <a:gd name="f51" fmla="val 350982"/>
              <a:gd name="f52" fmla="val 186137"/>
              <a:gd name="f53" fmla="val 351421"/>
              <a:gd name="f54" fmla="val 201262"/>
              <a:gd name="f55" fmla="val 348532"/>
              <a:gd name="f56" fmla="val 211354"/>
              <a:gd name="f57" fmla="val 336664"/>
              <a:gd name="f58" fmla="val 212796"/>
              <a:gd name="f59" fmla="val 334969"/>
              <a:gd name="f60" fmla="val 214135"/>
              <a:gd name="f61" fmla="val 333090"/>
              <a:gd name="f62" fmla="val 239385"/>
              <a:gd name="f63" fmla="val 239431"/>
              <a:gd name="f64" fmla="val 97830"/>
              <a:gd name="f65" fmla="val 97876"/>
              <a:gd name="f66" fmla="val 82509"/>
              <a:gd name="f67" fmla="val 113888"/>
              <a:gd name="f68" fmla="val 73243"/>
              <a:gd name="f69" fmla="val 135634"/>
              <a:gd name="f70" fmla="val 159545"/>
              <a:gd name="f71" fmla="val 209563"/>
              <a:gd name="f72" fmla="val 113791"/>
              <a:gd name="f73" fmla="val 250112"/>
              <a:gd name="f74" fmla="val 163810"/>
              <a:gd name="f75" fmla="val 182888"/>
              <a:gd name="f76" fmla="val 249746"/>
              <a:gd name="f77" fmla="val 207035"/>
              <a:gd name="f78" fmla="val 254980"/>
              <a:gd name="f79" fmla="val 219892"/>
              <a:gd name="f80" fmla="val 268141"/>
              <a:gd name="f81" fmla="val 224319"/>
              <a:gd name="f82" fmla="val 257687"/>
              <a:gd name="f83" fmla="val 230870"/>
              <a:gd name="f84" fmla="val 247949"/>
              <a:gd name="f85" fmla="val 239386"/>
              <a:gd name="f86" fmla="val 373218"/>
              <a:gd name="f87" fmla="val 230866"/>
              <a:gd name="f88" fmla="val 364697"/>
              <a:gd name="f89" fmla="val 224313"/>
              <a:gd name="f90" fmla="val 354954"/>
              <a:gd name="f91" fmla="val 219944"/>
              <a:gd name="f92" fmla="val 344457"/>
              <a:gd name="f93" fmla="val 207099"/>
              <a:gd name="f94" fmla="val 357655"/>
              <a:gd name="f95" fmla="val 182914"/>
              <a:gd name="f96" fmla="val 362904"/>
              <a:gd name="f97" fmla="val 362538"/>
              <a:gd name="f98" fmla="val 362537"/>
              <a:gd name="f99" fmla="val 403086"/>
              <a:gd name="f100" fmla="val 453105"/>
              <a:gd name="f101" fmla="val 477015"/>
              <a:gd name="f102" fmla="val 498762"/>
              <a:gd name="f103" fmla="val 514773"/>
              <a:gd name="f104" fmla="val 268140"/>
              <a:gd name="f105" fmla="val 219893"/>
              <a:gd name="f106" fmla="val 249745"/>
              <a:gd name="f107" fmla="val 182889"/>
              <a:gd name="f108" fmla="val 250111"/>
              <a:gd name="f109" fmla="val 163811"/>
              <a:gd name="f110" fmla="val 113793"/>
              <a:gd name="f111" fmla="val 73244"/>
              <a:gd name="f112" fmla="val 159544"/>
              <a:gd name="f113" fmla="val 113887"/>
              <a:gd name="f114" fmla="val 82510"/>
              <a:gd name="f115" fmla="val 97875"/>
              <a:gd name="f116" fmla="val 97831"/>
              <a:gd name="f117" fmla="val 239430"/>
              <a:gd name="f118" fmla="val 247948"/>
              <a:gd name="f119" fmla="val 230871"/>
              <a:gd name="f120" fmla="val 257686"/>
              <a:gd name="f121" fmla="val 224320"/>
              <a:gd name="f122" fmla="val 268191"/>
              <a:gd name="f123" fmla="val 392705"/>
              <a:gd name="f124" fmla="val 257695"/>
              <a:gd name="f125" fmla="val 388335"/>
              <a:gd name="f126" fmla="val 247952"/>
              <a:gd name="f127" fmla="val 381782"/>
              <a:gd name="f128" fmla="val 373263"/>
              <a:gd name="f129" fmla="val 514819"/>
              <a:gd name="f130" fmla="val 530139"/>
              <a:gd name="f131" fmla="val 539405"/>
              <a:gd name="f132" fmla="val 184553"/>
              <a:gd name="f133" fmla="val 207195"/>
              <a:gd name="f134" fmla="val 529268"/>
              <a:gd name="f135" fmla="val 223584"/>
              <a:gd name="f136" fmla="val 512879"/>
              <a:gd name="f137" fmla="val 239974"/>
              <a:gd name="f138" fmla="val 496489"/>
              <a:gd name="f139" fmla="val 473848"/>
              <a:gd name="f140" fmla="val 448838"/>
              <a:gd name="f141" fmla="val 429735"/>
              <a:gd name="f142" fmla="val 254994"/>
              <a:gd name="f143" fmla="val 405550"/>
              <a:gd name="f144" fmla="val 138"/>
              <a:gd name="f145" fmla="val 11636"/>
              <a:gd name="f146" fmla="val 306778"/>
              <a:gd name="f147" fmla="val 11511"/>
              <a:gd name="f148" fmla="val 306567"/>
              <a:gd name="f149" fmla="val 11506"/>
              <a:gd name="f150" fmla="val 96668"/>
              <a:gd name="f151" fmla="val 262207"/>
              <a:gd name="f152" fmla="val 50484"/>
              <a:gd name="f153" fmla="val 224382"/>
              <a:gd name="f154" fmla="val 66106"/>
              <a:gd name="f155" fmla="val 82614"/>
              <a:gd name="f156" fmla="val 245960"/>
              <a:gd name="f157" fmla="val 100903"/>
              <a:gd name="f158" fmla="val 261667"/>
              <a:gd name="f159" fmla="val 130241"/>
              <a:gd name="f160" fmla="val 163248"/>
              <a:gd name="f161" fmla="val 261168"/>
              <a:gd name="f162" fmla="val 189232"/>
              <a:gd name="f163" fmla="val 264959"/>
              <a:gd name="f164" fmla="val 205210"/>
              <a:gd name="f165" fmla="val 281311"/>
              <a:gd name="f166" fmla="val 215168"/>
              <a:gd name="f167" fmla="val 215278"/>
              <a:gd name="f168" fmla="val 221929"/>
              <a:gd name="f169" fmla="val 285145"/>
              <a:gd name="f170" fmla="val 221632"/>
              <a:gd name="f171" fmla="val 263250"/>
              <a:gd name="f172" fmla="val 229877"/>
              <a:gd name="f173" fmla="val 246580"/>
              <a:gd name="f174" fmla="val 246536"/>
              <a:gd name="f175" fmla="val 254808"/>
              <a:gd name="f176" fmla="val 254763"/>
              <a:gd name="f177" fmla="val 254801"/>
              <a:gd name="f178" fmla="val 254772"/>
              <a:gd name="f179" fmla="val 254793"/>
              <a:gd name="f180" fmla="val 254779"/>
              <a:gd name="f181" fmla="val 254786"/>
              <a:gd name="f182" fmla="val 254787"/>
              <a:gd name="f183" fmla="val 254778"/>
              <a:gd name="f184" fmla="val 254794"/>
              <a:gd name="f185" fmla="val 254771"/>
              <a:gd name="f186" fmla="val 254802"/>
              <a:gd name="f187" fmla="val 246535"/>
              <a:gd name="f188" fmla="val 246581"/>
              <a:gd name="f189" fmla="val 213554"/>
              <a:gd name="f190" fmla="val 279582"/>
              <a:gd name="f191" fmla="val 333067"/>
              <a:gd name="f192" fmla="val 366068"/>
              <a:gd name="f193" fmla="val 357841"/>
              <a:gd name="f194" fmla="val 357848"/>
              <a:gd name="f195" fmla="val 357855"/>
              <a:gd name="f196" fmla="val 357863"/>
              <a:gd name="f197" fmla="val 357886"/>
              <a:gd name="f198" fmla="val 366113"/>
              <a:gd name="f199" fmla="val 382773"/>
              <a:gd name="f200" fmla="val 391017"/>
              <a:gd name="f201" fmla="val 390721"/>
              <a:gd name="f202" fmla="val 397378"/>
              <a:gd name="f203" fmla="val 298457"/>
              <a:gd name="f204" fmla="val 400796"/>
              <a:gd name="f205" fmla="val 289920"/>
              <a:gd name="f206" fmla="val 399623"/>
              <a:gd name="f207" fmla="val 281637"/>
              <a:gd name="f208" fmla="val 397269"/>
              <a:gd name="f209" fmla="val 265010"/>
              <a:gd name="f210" fmla="val 407224"/>
              <a:gd name="f211" fmla="val 261165"/>
              <a:gd name="f212" fmla="val 423242"/>
              <a:gd name="f213" fmla="val 449401"/>
              <a:gd name="f214" fmla="val 477516"/>
              <a:gd name="f215" fmla="val 250271"/>
              <a:gd name="f216" fmla="val 502969"/>
              <a:gd name="f217" fmla="val 231847"/>
              <a:gd name="f218" fmla="val 521394"/>
              <a:gd name="f219" fmla="val 221347"/>
              <a:gd name="f220" fmla="val 530057"/>
              <a:gd name="f221" fmla="val 224389"/>
              <a:gd name="f222" fmla="val 546557"/>
              <a:gd name="f223" fmla="val 232545"/>
              <a:gd name="f224" fmla="val 562171"/>
              <a:gd name="f225" fmla="val 574926"/>
              <a:gd name="f226" fmla="val 591834"/>
              <a:gd name="f227" fmla="val 284136"/>
              <a:gd name="f228" fmla="val 600659"/>
              <a:gd name="f229" fmla="val 601147"/>
              <a:gd name="f230" fmla="val 515981"/>
              <a:gd name="f231" fmla="val 515982"/>
              <a:gd name="f232" fmla="val 601012"/>
              <a:gd name="f233" fmla="val 612510"/>
              <a:gd name="f234" fmla="val 306767"/>
              <a:gd name="f235" fmla="val 612641"/>
              <a:gd name="f236" fmla="val 306546"/>
              <a:gd name="f237" fmla="val 612645"/>
              <a:gd name="f238" fmla="val 306324"/>
              <a:gd name="f239" fmla="val 281070"/>
              <a:gd name="f240" fmla="val 612257"/>
              <a:gd name="f241" fmla="val 255999"/>
              <a:gd name="f242" fmla="val 602326"/>
              <a:gd name="f243" fmla="val 236731"/>
              <a:gd name="f244" fmla="val 583058"/>
              <a:gd name="f245" fmla="val 223570"/>
              <a:gd name="f246" fmla="val 569897"/>
              <a:gd name="f247" fmla="val 214766"/>
              <a:gd name="f248" fmla="val 554031"/>
              <a:gd name="f249" fmla="val 210610"/>
              <a:gd name="f250" fmla="val 537175"/>
              <a:gd name="f251" fmla="val 195839"/>
              <a:gd name="f252" fmla="val 546241"/>
              <a:gd name="f253" fmla="val 178427"/>
              <a:gd name="f254" fmla="val 551215"/>
              <a:gd name="f255" fmla="val 159854"/>
              <a:gd name="f256" fmla="val 132604"/>
              <a:gd name="f257" fmla="val 107854"/>
              <a:gd name="f258" fmla="val 540509"/>
              <a:gd name="f259" fmla="val 89720"/>
              <a:gd name="f260" fmla="val 522928"/>
              <a:gd name="f261" fmla="val 72139"/>
              <a:gd name="f262" fmla="val 504795"/>
              <a:gd name="f263" fmla="val 61434"/>
              <a:gd name="f264" fmla="val 480045"/>
              <a:gd name="f265" fmla="val 452795"/>
              <a:gd name="f266" fmla="val 434222"/>
              <a:gd name="f267" fmla="val 66407"/>
              <a:gd name="f268" fmla="val 416810"/>
              <a:gd name="f269" fmla="val 75474"/>
              <a:gd name="f270" fmla="val 402038"/>
              <a:gd name="f271" fmla="val 58618"/>
              <a:gd name="f272" fmla="val 397882"/>
              <a:gd name="f273" fmla="val 42751"/>
              <a:gd name="f274" fmla="val 389078"/>
              <a:gd name="f275" fmla="val 29591"/>
              <a:gd name="f276" fmla="val 375918"/>
              <a:gd name="f277" fmla="val 10322"/>
              <a:gd name="f278" fmla="val 356649"/>
              <a:gd name="f279" fmla="val 391"/>
              <a:gd name="f280" fmla="val 331578"/>
              <a:gd name="f281" fmla="val 256000"/>
              <a:gd name="f282" fmla="val 42758"/>
              <a:gd name="f283" fmla="val 223564"/>
              <a:gd name="f284" fmla="val 58634"/>
              <a:gd name="f285" fmla="val 214757"/>
              <a:gd name="f286" fmla="val 75514"/>
              <a:gd name="f287" fmla="val 210684"/>
              <a:gd name="f288" fmla="val 66423"/>
              <a:gd name="f289" fmla="val 195896"/>
              <a:gd name="f290" fmla="val 178458"/>
              <a:gd name="f291" fmla="val 159855"/>
              <a:gd name="f292" fmla="val 107855"/>
              <a:gd name="f293" fmla="val 89721"/>
              <a:gd name="f294" fmla="val 72140"/>
              <a:gd name="f295" fmla="val 61435"/>
              <a:gd name="f296" fmla="val 178457"/>
              <a:gd name="f297" fmla="val 195895"/>
              <a:gd name="f298" fmla="val 66424"/>
              <a:gd name="f299" fmla="val 75515"/>
              <a:gd name="f300" fmla="val 58635"/>
              <a:gd name="f301" fmla="val 223563"/>
              <a:gd name="f302" fmla="*/ f0 1 306986"/>
              <a:gd name="f303" fmla="*/ f1 1 612648"/>
              <a:gd name="f304" fmla="val f2"/>
              <a:gd name="f305" fmla="val f3"/>
              <a:gd name="f306" fmla="val f4"/>
              <a:gd name="f307" fmla="+- f306 0 f304"/>
              <a:gd name="f308" fmla="+- f305 0 f304"/>
              <a:gd name="f309" fmla="*/ f308 1 306986"/>
              <a:gd name="f310" fmla="*/ f307 1 612648"/>
              <a:gd name="f311" fmla="*/ f304 1 f309"/>
              <a:gd name="f312" fmla="*/ f305 1 f309"/>
              <a:gd name="f313" fmla="*/ f304 1 f310"/>
              <a:gd name="f314" fmla="*/ f306 1 f310"/>
              <a:gd name="f315" fmla="*/ f311 f302 1"/>
              <a:gd name="f316" fmla="*/ f312 f302 1"/>
              <a:gd name="f317" fmla="*/ f314 f303 1"/>
              <a:gd name="f318" fmla="*/ f313 f303 1"/>
            </a:gdLst>
            <a:ahLst/>
            <a:cxnLst>
              <a:cxn ang="3cd4">
                <a:pos x="hc" y="t"/>
              </a:cxn>
              <a:cxn ang="0">
                <a:pos x="r" y="vc"/>
              </a:cxn>
              <a:cxn ang="cd4">
                <a:pos x="hc" y="b"/>
              </a:cxn>
              <a:cxn ang="cd2">
                <a:pos x="l" y="vc"/>
              </a:cxn>
            </a:cxnLst>
            <a:rect l="f315" t="f318" r="f316" b="f317"/>
            <a:pathLst>
              <a:path w="306986" h="612648">
                <a:moveTo>
                  <a:pt x="f5" y="f6"/>
                </a:moveTo>
                <a:cubicBezTo>
                  <a:pt x="f7" y="f8"/>
                  <a:pt x="f9" y="f10"/>
                  <a:pt x="f11" y="f12"/>
                </a:cubicBezTo>
                <a:cubicBezTo>
                  <a:pt x="f13" y="f14"/>
                  <a:pt x="f15" y="f16"/>
                  <a:pt x="f17" y="f18"/>
                </a:cubicBezTo>
                <a:cubicBezTo>
                  <a:pt x="f19" y="f18"/>
                  <a:pt x="f20" y="f21"/>
                  <a:pt x="f22" y="f23"/>
                </a:cubicBezTo>
                <a:cubicBezTo>
                  <a:pt x="f24" y="f25"/>
                  <a:pt x="f26" y="f27"/>
                  <a:pt x="f28" y="f29"/>
                </a:cubicBezTo>
                <a:cubicBezTo>
                  <a:pt x="f30" y="f31"/>
                  <a:pt x="f32" y="f33"/>
                  <a:pt x="f34" y="f35"/>
                </a:cubicBezTo>
                <a:lnTo>
                  <a:pt x="f36" y="f35"/>
                </a:lnTo>
                <a:lnTo>
                  <a:pt x="f36" y="f37"/>
                </a:lnTo>
                <a:lnTo>
                  <a:pt x="f34" y="f37"/>
                </a:lnTo>
                <a:cubicBezTo>
                  <a:pt x="f38" y="f39"/>
                  <a:pt x="f30" y="f40"/>
                  <a:pt x="f28" y="f41"/>
                </a:cubicBezTo>
                <a:cubicBezTo>
                  <a:pt x="f42" y="f43"/>
                  <a:pt x="f44" y="f45"/>
                  <a:pt x="f46" y="f47"/>
                </a:cubicBezTo>
                <a:cubicBezTo>
                  <a:pt x="f48" y="f49"/>
                  <a:pt x="f50" y="f51"/>
                  <a:pt x="f17" y="f51"/>
                </a:cubicBezTo>
                <a:cubicBezTo>
                  <a:pt x="f52" y="f53"/>
                  <a:pt x="f54" y="f55"/>
                  <a:pt x="f56" y="f57"/>
                </a:cubicBezTo>
                <a:cubicBezTo>
                  <a:pt x="f58" y="f59"/>
                  <a:pt x="f60" y="f61"/>
                  <a:pt x="f5" y="f6"/>
                </a:cubicBezTo>
                <a:close/>
                <a:moveTo>
                  <a:pt x="f62" y="f63"/>
                </a:moveTo>
                <a:lnTo>
                  <a:pt x="f64" y="f65"/>
                </a:lnTo>
                <a:cubicBezTo>
                  <a:pt x="f66" y="f67"/>
                  <a:pt x="f68" y="f69"/>
                  <a:pt x="f68" y="f70"/>
                </a:cubicBezTo>
                <a:cubicBezTo>
                  <a:pt x="f68" y="f71"/>
                  <a:pt x="f72" y="f73"/>
                  <a:pt x="f74" y="f73"/>
                </a:cubicBezTo>
                <a:cubicBezTo>
                  <a:pt x="f75" y="f76"/>
                  <a:pt x="f77" y="f78"/>
                  <a:pt x="f79" y="f80"/>
                </a:cubicBezTo>
                <a:cubicBezTo>
                  <a:pt x="f81" y="f82"/>
                  <a:pt x="f83" y="f84"/>
                  <a:pt x="f62" y="f63"/>
                </a:cubicBezTo>
                <a:close/>
                <a:moveTo>
                  <a:pt x="f85" y="f86"/>
                </a:moveTo>
                <a:cubicBezTo>
                  <a:pt x="f87" y="f88"/>
                  <a:pt x="f89" y="f90"/>
                  <a:pt x="f91" y="f92"/>
                </a:cubicBezTo>
                <a:cubicBezTo>
                  <a:pt x="f93" y="f94"/>
                  <a:pt x="f95" y="f96"/>
                  <a:pt x="f74" y="f97"/>
                </a:cubicBezTo>
                <a:cubicBezTo>
                  <a:pt x="f72" y="f98"/>
                  <a:pt x="f68" y="f99"/>
                  <a:pt x="f68" y="f100"/>
                </a:cubicBezTo>
                <a:cubicBezTo>
                  <a:pt x="f68" y="f101"/>
                  <a:pt x="f66" y="f102"/>
                  <a:pt x="f64" y="f103"/>
                </a:cubicBezTo>
                <a:close/>
                <a:moveTo>
                  <a:pt x="f104" y="f105"/>
                </a:moveTo>
                <a:cubicBezTo>
                  <a:pt x="f78" y="f77"/>
                  <a:pt x="f106" y="f107"/>
                  <a:pt x="f108" y="f109"/>
                </a:cubicBezTo>
                <a:cubicBezTo>
                  <a:pt x="f108" y="f110"/>
                  <a:pt x="f71" y="f111"/>
                  <a:pt x="f112" y="f111"/>
                </a:cubicBezTo>
                <a:cubicBezTo>
                  <a:pt x="f69" y="f111"/>
                  <a:pt x="f113" y="f114"/>
                  <a:pt x="f115" y="f116"/>
                </a:cubicBezTo>
                <a:lnTo>
                  <a:pt x="f117" y="f85"/>
                </a:lnTo>
                <a:cubicBezTo>
                  <a:pt x="f118" y="f119"/>
                  <a:pt x="f120" y="f121"/>
                  <a:pt x="f104" y="f105"/>
                </a:cubicBezTo>
                <a:close/>
                <a:moveTo>
                  <a:pt x="f122" y="f123"/>
                </a:moveTo>
                <a:cubicBezTo>
                  <a:pt x="f124" y="f125"/>
                  <a:pt x="f126" y="f127"/>
                  <a:pt x="f63" y="f128"/>
                </a:cubicBezTo>
                <a:lnTo>
                  <a:pt x="f115" y="f129"/>
                </a:lnTo>
                <a:cubicBezTo>
                  <a:pt x="f113" y="f130"/>
                  <a:pt x="f69" y="f131"/>
                  <a:pt x="f112" y="f131"/>
                </a:cubicBezTo>
                <a:cubicBezTo>
                  <a:pt x="f132" y="f131"/>
                  <a:pt x="f133" y="f134"/>
                  <a:pt x="f135" y="f136"/>
                </a:cubicBezTo>
                <a:cubicBezTo>
                  <a:pt x="f137" y="f138"/>
                  <a:pt x="f108" y="f139"/>
                  <a:pt x="f108" y="f140"/>
                </a:cubicBezTo>
                <a:cubicBezTo>
                  <a:pt x="f106" y="f141"/>
                  <a:pt x="f142" y="f143"/>
                  <a:pt x="f122" y="f123"/>
                </a:cubicBezTo>
                <a:close/>
                <a:moveTo>
                  <a:pt x="f3" y="f144"/>
                </a:moveTo>
                <a:lnTo>
                  <a:pt x="f3" y="f145"/>
                </a:lnTo>
                <a:cubicBezTo>
                  <a:pt x="f146" y="f147"/>
                  <a:pt x="f148" y="f149"/>
                  <a:pt x="f37" y="f34"/>
                </a:cubicBezTo>
                <a:lnTo>
                  <a:pt x="f37" y="f150"/>
                </a:lnTo>
                <a:lnTo>
                  <a:pt x="f35" y="f36"/>
                </a:lnTo>
                <a:lnTo>
                  <a:pt x="f35" y="f34"/>
                </a:lnTo>
                <a:cubicBezTo>
                  <a:pt x="f33" y="f32"/>
                  <a:pt x="f151" y="f30"/>
                  <a:pt x="f29" y="f28"/>
                </a:cubicBezTo>
                <a:cubicBezTo>
                  <a:pt x="f27" y="f152"/>
                  <a:pt x="f153" y="f154"/>
                  <a:pt x="f23" y="f155"/>
                </a:cubicBezTo>
                <a:cubicBezTo>
                  <a:pt x="f156" y="f157"/>
                  <a:pt x="f158" y="f159"/>
                  <a:pt x="f158" y="f160"/>
                </a:cubicBezTo>
                <a:cubicBezTo>
                  <a:pt x="f161" y="f162"/>
                  <a:pt x="f163" y="f164"/>
                  <a:pt x="f165" y="f166"/>
                </a:cubicBezTo>
                <a:lnTo>
                  <a:pt x="f3" y="f167"/>
                </a:lnTo>
                <a:lnTo>
                  <a:pt x="f3" y="f168"/>
                </a:lnTo>
                <a:cubicBezTo>
                  <a:pt x="f169" y="f170"/>
                  <a:pt x="f171" y="f172"/>
                  <a:pt x="f173" y="f174"/>
                </a:cubicBezTo>
                <a:lnTo>
                  <a:pt x="f175" y="f176"/>
                </a:lnTo>
                <a:cubicBezTo>
                  <a:pt x="f177" y="f178"/>
                  <a:pt x="f179" y="f180"/>
                  <a:pt x="f181" y="f182"/>
                </a:cubicBezTo>
                <a:cubicBezTo>
                  <a:pt x="f183" y="f184"/>
                  <a:pt x="f185" y="f186"/>
                  <a:pt x="f176" y="f175"/>
                </a:cubicBezTo>
                <a:lnTo>
                  <a:pt x="f187" y="f188"/>
                </a:lnTo>
                <a:cubicBezTo>
                  <a:pt x="f189" y="f190"/>
                  <a:pt x="f189" y="f191"/>
                  <a:pt x="f187" y="f192"/>
                </a:cubicBezTo>
                <a:lnTo>
                  <a:pt x="f176" y="f193"/>
                </a:lnTo>
                <a:cubicBezTo>
                  <a:pt x="f185" y="f194"/>
                  <a:pt x="f183" y="f195"/>
                  <a:pt x="f181" y="f196"/>
                </a:cubicBezTo>
                <a:lnTo>
                  <a:pt x="f175" y="f197"/>
                </a:lnTo>
                <a:lnTo>
                  <a:pt x="f173" y="f198"/>
                </a:lnTo>
                <a:cubicBezTo>
                  <a:pt x="f171" y="f199"/>
                  <a:pt x="f169" y="f200"/>
                  <a:pt x="f3" y="f201"/>
                </a:cubicBezTo>
                <a:lnTo>
                  <a:pt x="f3" y="f202"/>
                </a:lnTo>
                <a:cubicBezTo>
                  <a:pt x="f203" y="f204"/>
                  <a:pt x="f205" y="f206"/>
                  <a:pt x="f207" y="f208"/>
                </a:cubicBezTo>
                <a:cubicBezTo>
                  <a:pt x="f209" y="f210"/>
                  <a:pt x="f211" y="f212"/>
                  <a:pt x="f158" y="f213"/>
                </a:cubicBezTo>
                <a:cubicBezTo>
                  <a:pt x="f158" y="f214"/>
                  <a:pt x="f215" y="f216"/>
                  <a:pt x="f217" y="f218"/>
                </a:cubicBezTo>
                <a:lnTo>
                  <a:pt x="f219" y="f220"/>
                </a:lnTo>
                <a:cubicBezTo>
                  <a:pt x="f221" y="f222"/>
                  <a:pt x="f223" y="f224"/>
                  <a:pt x="f29" y="f225"/>
                </a:cubicBezTo>
                <a:cubicBezTo>
                  <a:pt x="f151" y="f226"/>
                  <a:pt x="f227" y="f228"/>
                  <a:pt x="f35" y="f229"/>
                </a:cubicBezTo>
                <a:lnTo>
                  <a:pt x="f35" y="f230"/>
                </a:lnTo>
                <a:lnTo>
                  <a:pt x="f37" y="f231"/>
                </a:lnTo>
                <a:lnTo>
                  <a:pt x="f37" y="f229"/>
                </a:lnTo>
                <a:lnTo>
                  <a:pt x="f3" y="f232"/>
                </a:lnTo>
                <a:lnTo>
                  <a:pt x="f3" y="f233"/>
                </a:lnTo>
                <a:cubicBezTo>
                  <a:pt x="f234" y="f235"/>
                  <a:pt x="f236" y="f237"/>
                  <a:pt x="f238" y="f4"/>
                </a:cubicBezTo>
                <a:cubicBezTo>
                  <a:pt x="f239" y="f240"/>
                  <a:pt x="f241" y="f242"/>
                  <a:pt x="f243" y="f244"/>
                </a:cubicBezTo>
                <a:cubicBezTo>
                  <a:pt x="f245" y="f246"/>
                  <a:pt x="f247" y="f248"/>
                  <a:pt x="f249" y="f250"/>
                </a:cubicBezTo>
                <a:cubicBezTo>
                  <a:pt x="f251" y="f252"/>
                  <a:pt x="f253" y="f254"/>
                  <a:pt x="f255" y="f254"/>
                </a:cubicBezTo>
                <a:cubicBezTo>
                  <a:pt x="f256" y="f254"/>
                  <a:pt x="f257" y="f258"/>
                  <a:pt x="f259" y="f260"/>
                </a:cubicBezTo>
                <a:lnTo>
                  <a:pt x="f259" y="f260"/>
                </a:lnTo>
                <a:cubicBezTo>
                  <a:pt x="f261" y="f262"/>
                  <a:pt x="f263" y="f264"/>
                  <a:pt x="f263" y="f265"/>
                </a:cubicBezTo>
                <a:cubicBezTo>
                  <a:pt x="f263" y="f266"/>
                  <a:pt x="f267" y="f268"/>
                  <a:pt x="f269" y="f270"/>
                </a:cubicBezTo>
                <a:cubicBezTo>
                  <a:pt x="f271" y="f272"/>
                  <a:pt x="f273" y="f274"/>
                  <a:pt x="f275" y="f276"/>
                </a:cubicBezTo>
                <a:cubicBezTo>
                  <a:pt x="f277" y="f278"/>
                  <a:pt x="f279" y="f280"/>
                  <a:pt x="f2" y="f238"/>
                </a:cubicBezTo>
                <a:lnTo>
                  <a:pt x="f2" y="f238"/>
                </a:lnTo>
                <a:cubicBezTo>
                  <a:pt x="f279" y="f239"/>
                  <a:pt x="f277" y="f281"/>
                  <a:pt x="f275" y="f243"/>
                </a:cubicBezTo>
                <a:cubicBezTo>
                  <a:pt x="f282" y="f283"/>
                  <a:pt x="f284" y="f285"/>
                  <a:pt x="f286" y="f287"/>
                </a:cubicBezTo>
                <a:cubicBezTo>
                  <a:pt x="f288" y="f289"/>
                  <a:pt x="f263" y="f290"/>
                  <a:pt x="f263" y="f291"/>
                </a:cubicBezTo>
                <a:cubicBezTo>
                  <a:pt x="f263" y="f256"/>
                  <a:pt x="f261" y="f292"/>
                  <a:pt x="f259" y="f293"/>
                </a:cubicBezTo>
                <a:lnTo>
                  <a:pt x="f259" y="f293"/>
                </a:lnTo>
                <a:cubicBezTo>
                  <a:pt x="f257" y="f294"/>
                  <a:pt x="f256" y="f295"/>
                  <a:pt x="f255" y="f295"/>
                </a:cubicBezTo>
                <a:cubicBezTo>
                  <a:pt x="f296" y="f295"/>
                  <a:pt x="f297" y="f298"/>
                  <a:pt x="f287" y="f299"/>
                </a:cubicBezTo>
                <a:cubicBezTo>
                  <a:pt x="f285" y="f300"/>
                  <a:pt x="f301" y="f282"/>
                  <a:pt x="f243" y="f275"/>
                </a:cubicBezTo>
                <a:cubicBezTo>
                  <a:pt x="f281" y="f277"/>
                  <a:pt x="f239" y="f279"/>
                  <a:pt x="f238" y="f2"/>
                </a:cubicBezTo>
                <a:lnTo>
                  <a:pt x="f238" y="f2"/>
                </a:lnTo>
                <a:close/>
              </a:path>
            </a:pathLst>
          </a:custGeom>
          <a:solidFill>
            <a:srgbClr val="CBAF22"/>
          </a:solidFill>
          <a:ln cap="flat">
            <a:noFill/>
            <a:prstDash val="solid"/>
          </a:ln>
        </p:spPr>
        <p:txBody>
          <a:bodyPr lIns="0" tIns="0" rIns="0" bIns="0"/>
          <a:lstStyle/>
          <a:p>
            <a:endParaRPr lang="nl-NL"/>
          </a:p>
        </p:txBody>
      </p:sp>
      <p:sp>
        <p:nvSpPr>
          <p:cNvPr id="135" name="Teardrop 3"/>
          <p:cNvSpPr/>
          <p:nvPr/>
        </p:nvSpPr>
        <p:spPr>
          <a:xfrm rot="5400013" flipH="1" flipV="1">
            <a:off x="7016557" y="-163075"/>
            <a:ext cx="306982" cy="612648"/>
          </a:xfrm>
          <a:custGeom>
            <a:avLst/>
            <a:gdLst>
              <a:gd name="f0" fmla="val w"/>
              <a:gd name="f1" fmla="val h"/>
              <a:gd name="f2" fmla="val 0"/>
              <a:gd name="f3" fmla="val 306986"/>
              <a:gd name="f4" fmla="val 612648"/>
              <a:gd name="f5" fmla="val 215380"/>
              <a:gd name="f6" fmla="val 331012"/>
              <a:gd name="f7" fmla="val 210766"/>
              <a:gd name="f8" fmla="val 314775"/>
              <a:gd name="f9" fmla="val 210686"/>
              <a:gd name="f10" fmla="val 297561"/>
              <a:gd name="f11" fmla="val 215167"/>
              <a:gd name="f12" fmla="val 281312"/>
              <a:gd name="f13" fmla="val 205209"/>
              <a:gd name="f14" fmla="val 264960"/>
              <a:gd name="f15" fmla="val 189231"/>
              <a:gd name="f16" fmla="val 261169"/>
              <a:gd name="f17" fmla="val 163247"/>
              <a:gd name="f18" fmla="val 261668"/>
              <a:gd name="f19" fmla="val 130240"/>
              <a:gd name="f20" fmla="val 100901"/>
              <a:gd name="f21" fmla="val 245961"/>
              <a:gd name="f22" fmla="val 82612"/>
              <a:gd name="f23" fmla="val 221373"/>
              <a:gd name="f24" fmla="val 66104"/>
              <a:gd name="f25" fmla="val 224383"/>
              <a:gd name="f26" fmla="val 50483"/>
              <a:gd name="f27" fmla="val 232539"/>
              <a:gd name="f28" fmla="val 37722"/>
              <a:gd name="f29" fmla="val 245300"/>
              <a:gd name="f30" fmla="val 20815"/>
              <a:gd name="f31" fmla="val 262208"/>
              <a:gd name="f32" fmla="val 11990"/>
              <a:gd name="f33" fmla="val 284137"/>
              <a:gd name="f34" fmla="val 11501"/>
              <a:gd name="f35" fmla="val 306292"/>
              <a:gd name="f36" fmla="val 96667"/>
              <a:gd name="f37" fmla="val 306356"/>
              <a:gd name="f38" fmla="val 11989"/>
              <a:gd name="f39" fmla="val 328512"/>
              <a:gd name="f40" fmla="val 350441"/>
              <a:gd name="f41" fmla="val 367348"/>
              <a:gd name="f42" fmla="val 50477"/>
              <a:gd name="f43" fmla="val 380104"/>
              <a:gd name="f44" fmla="val 66091"/>
              <a:gd name="f45" fmla="val 388259"/>
              <a:gd name="f46" fmla="val 82591"/>
              <a:gd name="f47" fmla="val 391302"/>
              <a:gd name="f48" fmla="val 100880"/>
              <a:gd name="f49" fmla="val 366700"/>
              <a:gd name="f50" fmla="val 130228"/>
              <a:gd name="f51" fmla="val 350982"/>
              <a:gd name="f52" fmla="val 186137"/>
              <a:gd name="f53" fmla="val 351421"/>
              <a:gd name="f54" fmla="val 201262"/>
              <a:gd name="f55" fmla="val 348532"/>
              <a:gd name="f56" fmla="val 211354"/>
              <a:gd name="f57" fmla="val 336664"/>
              <a:gd name="f58" fmla="val 212796"/>
              <a:gd name="f59" fmla="val 334969"/>
              <a:gd name="f60" fmla="val 214135"/>
              <a:gd name="f61" fmla="val 333090"/>
              <a:gd name="f62" fmla="val 239385"/>
              <a:gd name="f63" fmla="val 239431"/>
              <a:gd name="f64" fmla="val 97830"/>
              <a:gd name="f65" fmla="val 97876"/>
              <a:gd name="f66" fmla="val 82509"/>
              <a:gd name="f67" fmla="val 113888"/>
              <a:gd name="f68" fmla="val 73243"/>
              <a:gd name="f69" fmla="val 135634"/>
              <a:gd name="f70" fmla="val 159545"/>
              <a:gd name="f71" fmla="val 209563"/>
              <a:gd name="f72" fmla="val 113791"/>
              <a:gd name="f73" fmla="val 250112"/>
              <a:gd name="f74" fmla="val 163810"/>
              <a:gd name="f75" fmla="val 182888"/>
              <a:gd name="f76" fmla="val 249746"/>
              <a:gd name="f77" fmla="val 207035"/>
              <a:gd name="f78" fmla="val 254980"/>
              <a:gd name="f79" fmla="val 219892"/>
              <a:gd name="f80" fmla="val 268141"/>
              <a:gd name="f81" fmla="val 224319"/>
              <a:gd name="f82" fmla="val 257687"/>
              <a:gd name="f83" fmla="val 230870"/>
              <a:gd name="f84" fmla="val 247949"/>
              <a:gd name="f85" fmla="val 239386"/>
              <a:gd name="f86" fmla="val 373218"/>
              <a:gd name="f87" fmla="val 230866"/>
              <a:gd name="f88" fmla="val 364697"/>
              <a:gd name="f89" fmla="val 224313"/>
              <a:gd name="f90" fmla="val 354954"/>
              <a:gd name="f91" fmla="val 219944"/>
              <a:gd name="f92" fmla="val 344457"/>
              <a:gd name="f93" fmla="val 207099"/>
              <a:gd name="f94" fmla="val 357655"/>
              <a:gd name="f95" fmla="val 182914"/>
              <a:gd name="f96" fmla="val 362904"/>
              <a:gd name="f97" fmla="val 362538"/>
              <a:gd name="f98" fmla="val 362537"/>
              <a:gd name="f99" fmla="val 403086"/>
              <a:gd name="f100" fmla="val 453105"/>
              <a:gd name="f101" fmla="val 477015"/>
              <a:gd name="f102" fmla="val 498762"/>
              <a:gd name="f103" fmla="val 514773"/>
              <a:gd name="f104" fmla="val 268140"/>
              <a:gd name="f105" fmla="val 219893"/>
              <a:gd name="f106" fmla="val 249745"/>
              <a:gd name="f107" fmla="val 182889"/>
              <a:gd name="f108" fmla="val 250111"/>
              <a:gd name="f109" fmla="val 163811"/>
              <a:gd name="f110" fmla="val 113793"/>
              <a:gd name="f111" fmla="val 73244"/>
              <a:gd name="f112" fmla="val 159544"/>
              <a:gd name="f113" fmla="val 113887"/>
              <a:gd name="f114" fmla="val 82510"/>
              <a:gd name="f115" fmla="val 97875"/>
              <a:gd name="f116" fmla="val 97831"/>
              <a:gd name="f117" fmla="val 239430"/>
              <a:gd name="f118" fmla="val 247948"/>
              <a:gd name="f119" fmla="val 230871"/>
              <a:gd name="f120" fmla="val 257686"/>
              <a:gd name="f121" fmla="val 224320"/>
              <a:gd name="f122" fmla="val 268191"/>
              <a:gd name="f123" fmla="val 392705"/>
              <a:gd name="f124" fmla="val 257695"/>
              <a:gd name="f125" fmla="val 388335"/>
              <a:gd name="f126" fmla="val 247952"/>
              <a:gd name="f127" fmla="val 381782"/>
              <a:gd name="f128" fmla="val 373263"/>
              <a:gd name="f129" fmla="val 514819"/>
              <a:gd name="f130" fmla="val 530139"/>
              <a:gd name="f131" fmla="val 539405"/>
              <a:gd name="f132" fmla="val 184553"/>
              <a:gd name="f133" fmla="val 207195"/>
              <a:gd name="f134" fmla="val 529268"/>
              <a:gd name="f135" fmla="val 223584"/>
              <a:gd name="f136" fmla="val 512879"/>
              <a:gd name="f137" fmla="val 239974"/>
              <a:gd name="f138" fmla="val 496489"/>
              <a:gd name="f139" fmla="val 473848"/>
              <a:gd name="f140" fmla="val 448838"/>
              <a:gd name="f141" fmla="val 429735"/>
              <a:gd name="f142" fmla="val 254994"/>
              <a:gd name="f143" fmla="val 405550"/>
              <a:gd name="f144" fmla="val 138"/>
              <a:gd name="f145" fmla="val 11636"/>
              <a:gd name="f146" fmla="val 306778"/>
              <a:gd name="f147" fmla="val 11511"/>
              <a:gd name="f148" fmla="val 306567"/>
              <a:gd name="f149" fmla="val 11506"/>
              <a:gd name="f150" fmla="val 96668"/>
              <a:gd name="f151" fmla="val 262207"/>
              <a:gd name="f152" fmla="val 50484"/>
              <a:gd name="f153" fmla="val 224382"/>
              <a:gd name="f154" fmla="val 66106"/>
              <a:gd name="f155" fmla="val 82614"/>
              <a:gd name="f156" fmla="val 245960"/>
              <a:gd name="f157" fmla="val 100903"/>
              <a:gd name="f158" fmla="val 261667"/>
              <a:gd name="f159" fmla="val 130241"/>
              <a:gd name="f160" fmla="val 163248"/>
              <a:gd name="f161" fmla="val 261168"/>
              <a:gd name="f162" fmla="val 189232"/>
              <a:gd name="f163" fmla="val 264959"/>
              <a:gd name="f164" fmla="val 205210"/>
              <a:gd name="f165" fmla="val 281311"/>
              <a:gd name="f166" fmla="val 215168"/>
              <a:gd name="f167" fmla="val 215277"/>
              <a:gd name="f168" fmla="val 221929"/>
              <a:gd name="f169" fmla="val 285145"/>
              <a:gd name="f170" fmla="val 221632"/>
              <a:gd name="f171" fmla="val 263250"/>
              <a:gd name="f172" fmla="val 229877"/>
              <a:gd name="f173" fmla="val 246580"/>
              <a:gd name="f174" fmla="val 246536"/>
              <a:gd name="f175" fmla="val 254808"/>
              <a:gd name="f176" fmla="val 254763"/>
              <a:gd name="f177" fmla="val 254801"/>
              <a:gd name="f178" fmla="val 254772"/>
              <a:gd name="f179" fmla="val 254793"/>
              <a:gd name="f180" fmla="val 254779"/>
              <a:gd name="f181" fmla="val 254786"/>
              <a:gd name="f182" fmla="val 254787"/>
              <a:gd name="f183" fmla="val 254778"/>
              <a:gd name="f184" fmla="val 254794"/>
              <a:gd name="f185" fmla="val 254771"/>
              <a:gd name="f186" fmla="val 254802"/>
              <a:gd name="f187" fmla="val 246535"/>
              <a:gd name="f188" fmla="val 246581"/>
              <a:gd name="f189" fmla="val 213554"/>
              <a:gd name="f190" fmla="val 279582"/>
              <a:gd name="f191" fmla="val 333067"/>
              <a:gd name="f192" fmla="val 366068"/>
              <a:gd name="f193" fmla="val 357841"/>
              <a:gd name="f194" fmla="val 357848"/>
              <a:gd name="f195" fmla="val 357855"/>
              <a:gd name="f196" fmla="val 357863"/>
              <a:gd name="f197" fmla="val 357886"/>
              <a:gd name="f198" fmla="val 366113"/>
              <a:gd name="f199" fmla="val 382773"/>
              <a:gd name="f200" fmla="val 391017"/>
              <a:gd name="f201" fmla="val 390721"/>
              <a:gd name="f202" fmla="val 397378"/>
              <a:gd name="f203" fmla="val 298457"/>
              <a:gd name="f204" fmla="val 400796"/>
              <a:gd name="f205" fmla="val 289920"/>
              <a:gd name="f206" fmla="val 399623"/>
              <a:gd name="f207" fmla="val 281637"/>
              <a:gd name="f208" fmla="val 397269"/>
              <a:gd name="f209" fmla="val 265010"/>
              <a:gd name="f210" fmla="val 407224"/>
              <a:gd name="f211" fmla="val 261165"/>
              <a:gd name="f212" fmla="val 423242"/>
              <a:gd name="f213" fmla="val 449401"/>
              <a:gd name="f214" fmla="val 477516"/>
              <a:gd name="f215" fmla="val 250271"/>
              <a:gd name="f216" fmla="val 502969"/>
              <a:gd name="f217" fmla="val 231847"/>
              <a:gd name="f218" fmla="val 521394"/>
              <a:gd name="f219" fmla="val 221347"/>
              <a:gd name="f220" fmla="val 530057"/>
              <a:gd name="f221" fmla="val 224389"/>
              <a:gd name="f222" fmla="val 546557"/>
              <a:gd name="f223" fmla="val 232545"/>
              <a:gd name="f224" fmla="val 562171"/>
              <a:gd name="f225" fmla="val 574926"/>
              <a:gd name="f226" fmla="val 591834"/>
              <a:gd name="f227" fmla="val 284136"/>
              <a:gd name="f228" fmla="val 600659"/>
              <a:gd name="f229" fmla="val 601147"/>
              <a:gd name="f230" fmla="val 515981"/>
              <a:gd name="f231" fmla="val 515982"/>
              <a:gd name="f232" fmla="val 601012"/>
              <a:gd name="f233" fmla="val 612510"/>
              <a:gd name="f234" fmla="val 306767"/>
              <a:gd name="f235" fmla="val 612641"/>
              <a:gd name="f236" fmla="val 306546"/>
              <a:gd name="f237" fmla="val 612645"/>
              <a:gd name="f238" fmla="val 306324"/>
              <a:gd name="f239" fmla="val 281070"/>
              <a:gd name="f240" fmla="val 612257"/>
              <a:gd name="f241" fmla="val 255999"/>
              <a:gd name="f242" fmla="val 602326"/>
              <a:gd name="f243" fmla="val 236731"/>
              <a:gd name="f244" fmla="val 583058"/>
              <a:gd name="f245" fmla="val 223570"/>
              <a:gd name="f246" fmla="val 569897"/>
              <a:gd name="f247" fmla="val 214766"/>
              <a:gd name="f248" fmla="val 554031"/>
              <a:gd name="f249" fmla="val 210610"/>
              <a:gd name="f250" fmla="val 537175"/>
              <a:gd name="f251" fmla="val 195839"/>
              <a:gd name="f252" fmla="val 546241"/>
              <a:gd name="f253" fmla="val 178427"/>
              <a:gd name="f254" fmla="val 551215"/>
              <a:gd name="f255" fmla="val 159854"/>
              <a:gd name="f256" fmla="val 132604"/>
              <a:gd name="f257" fmla="val 107854"/>
              <a:gd name="f258" fmla="val 540509"/>
              <a:gd name="f259" fmla="val 89720"/>
              <a:gd name="f260" fmla="val 522928"/>
              <a:gd name="f261" fmla="val 72139"/>
              <a:gd name="f262" fmla="val 504795"/>
              <a:gd name="f263" fmla="val 61434"/>
              <a:gd name="f264" fmla="val 480045"/>
              <a:gd name="f265" fmla="val 452795"/>
              <a:gd name="f266" fmla="val 434222"/>
              <a:gd name="f267" fmla="val 66407"/>
              <a:gd name="f268" fmla="val 416810"/>
              <a:gd name="f269" fmla="val 75474"/>
              <a:gd name="f270" fmla="val 402038"/>
              <a:gd name="f271" fmla="val 58618"/>
              <a:gd name="f272" fmla="val 397882"/>
              <a:gd name="f273" fmla="val 42751"/>
              <a:gd name="f274" fmla="val 389078"/>
              <a:gd name="f275" fmla="val 29591"/>
              <a:gd name="f276" fmla="val 375918"/>
              <a:gd name="f277" fmla="val 10322"/>
              <a:gd name="f278" fmla="val 356649"/>
              <a:gd name="f279" fmla="val 391"/>
              <a:gd name="f280" fmla="val 331578"/>
              <a:gd name="f281" fmla="val 256000"/>
              <a:gd name="f282" fmla="val 42758"/>
              <a:gd name="f283" fmla="val 223564"/>
              <a:gd name="f284" fmla="val 58634"/>
              <a:gd name="f285" fmla="val 214757"/>
              <a:gd name="f286" fmla="val 75514"/>
              <a:gd name="f287" fmla="val 210684"/>
              <a:gd name="f288" fmla="val 66423"/>
              <a:gd name="f289" fmla="val 195896"/>
              <a:gd name="f290" fmla="val 178458"/>
              <a:gd name="f291" fmla="val 159855"/>
              <a:gd name="f292" fmla="val 107855"/>
              <a:gd name="f293" fmla="val 89721"/>
              <a:gd name="f294" fmla="val 72140"/>
              <a:gd name="f295" fmla="val 61435"/>
              <a:gd name="f296" fmla="val 178457"/>
              <a:gd name="f297" fmla="val 195895"/>
              <a:gd name="f298" fmla="val 66424"/>
              <a:gd name="f299" fmla="val 75515"/>
              <a:gd name="f300" fmla="val 58635"/>
              <a:gd name="f301" fmla="val 223563"/>
              <a:gd name="f302" fmla="*/ f0 1 306986"/>
              <a:gd name="f303" fmla="*/ f1 1 612648"/>
              <a:gd name="f304" fmla="val f2"/>
              <a:gd name="f305" fmla="val f3"/>
              <a:gd name="f306" fmla="val f4"/>
              <a:gd name="f307" fmla="+- f306 0 f304"/>
              <a:gd name="f308" fmla="+- f305 0 f304"/>
              <a:gd name="f309" fmla="*/ f308 1 306986"/>
              <a:gd name="f310" fmla="*/ f307 1 612648"/>
              <a:gd name="f311" fmla="*/ f304 1 f309"/>
              <a:gd name="f312" fmla="*/ f305 1 f309"/>
              <a:gd name="f313" fmla="*/ f304 1 f310"/>
              <a:gd name="f314" fmla="*/ f306 1 f310"/>
              <a:gd name="f315" fmla="*/ f311 f302 1"/>
              <a:gd name="f316" fmla="*/ f312 f302 1"/>
              <a:gd name="f317" fmla="*/ f314 f303 1"/>
              <a:gd name="f318" fmla="*/ f313 f303 1"/>
            </a:gdLst>
            <a:ahLst/>
            <a:cxnLst>
              <a:cxn ang="3cd4">
                <a:pos x="hc" y="t"/>
              </a:cxn>
              <a:cxn ang="0">
                <a:pos x="r" y="vc"/>
              </a:cxn>
              <a:cxn ang="cd4">
                <a:pos x="hc" y="b"/>
              </a:cxn>
              <a:cxn ang="cd2">
                <a:pos x="l" y="vc"/>
              </a:cxn>
            </a:cxnLst>
            <a:rect l="f315" t="f318" r="f316" b="f317"/>
            <a:pathLst>
              <a:path w="306986" h="612648">
                <a:moveTo>
                  <a:pt x="f5" y="f6"/>
                </a:moveTo>
                <a:cubicBezTo>
                  <a:pt x="f7" y="f8"/>
                  <a:pt x="f9" y="f10"/>
                  <a:pt x="f11" y="f12"/>
                </a:cubicBezTo>
                <a:cubicBezTo>
                  <a:pt x="f13" y="f14"/>
                  <a:pt x="f15" y="f16"/>
                  <a:pt x="f17" y="f18"/>
                </a:cubicBezTo>
                <a:cubicBezTo>
                  <a:pt x="f19" y="f18"/>
                  <a:pt x="f20" y="f21"/>
                  <a:pt x="f22" y="f23"/>
                </a:cubicBezTo>
                <a:cubicBezTo>
                  <a:pt x="f24" y="f25"/>
                  <a:pt x="f26" y="f27"/>
                  <a:pt x="f28" y="f29"/>
                </a:cubicBezTo>
                <a:cubicBezTo>
                  <a:pt x="f30" y="f31"/>
                  <a:pt x="f32" y="f33"/>
                  <a:pt x="f34" y="f35"/>
                </a:cubicBezTo>
                <a:lnTo>
                  <a:pt x="f36" y="f35"/>
                </a:lnTo>
                <a:lnTo>
                  <a:pt x="f36" y="f37"/>
                </a:lnTo>
                <a:lnTo>
                  <a:pt x="f34" y="f37"/>
                </a:lnTo>
                <a:cubicBezTo>
                  <a:pt x="f38" y="f39"/>
                  <a:pt x="f30" y="f40"/>
                  <a:pt x="f28" y="f41"/>
                </a:cubicBezTo>
                <a:cubicBezTo>
                  <a:pt x="f42" y="f43"/>
                  <a:pt x="f44" y="f45"/>
                  <a:pt x="f46" y="f47"/>
                </a:cubicBezTo>
                <a:cubicBezTo>
                  <a:pt x="f48" y="f49"/>
                  <a:pt x="f50" y="f51"/>
                  <a:pt x="f17" y="f51"/>
                </a:cubicBezTo>
                <a:cubicBezTo>
                  <a:pt x="f52" y="f53"/>
                  <a:pt x="f54" y="f55"/>
                  <a:pt x="f56" y="f57"/>
                </a:cubicBezTo>
                <a:cubicBezTo>
                  <a:pt x="f58" y="f59"/>
                  <a:pt x="f60" y="f61"/>
                  <a:pt x="f5" y="f6"/>
                </a:cubicBezTo>
                <a:close/>
                <a:moveTo>
                  <a:pt x="f62" y="f63"/>
                </a:moveTo>
                <a:lnTo>
                  <a:pt x="f64" y="f65"/>
                </a:lnTo>
                <a:cubicBezTo>
                  <a:pt x="f66" y="f67"/>
                  <a:pt x="f68" y="f69"/>
                  <a:pt x="f68" y="f70"/>
                </a:cubicBezTo>
                <a:cubicBezTo>
                  <a:pt x="f68" y="f71"/>
                  <a:pt x="f72" y="f73"/>
                  <a:pt x="f74" y="f73"/>
                </a:cubicBezTo>
                <a:cubicBezTo>
                  <a:pt x="f75" y="f76"/>
                  <a:pt x="f77" y="f78"/>
                  <a:pt x="f79" y="f80"/>
                </a:cubicBezTo>
                <a:cubicBezTo>
                  <a:pt x="f81" y="f82"/>
                  <a:pt x="f83" y="f84"/>
                  <a:pt x="f62" y="f63"/>
                </a:cubicBezTo>
                <a:close/>
                <a:moveTo>
                  <a:pt x="f85" y="f86"/>
                </a:moveTo>
                <a:cubicBezTo>
                  <a:pt x="f87" y="f88"/>
                  <a:pt x="f89" y="f90"/>
                  <a:pt x="f91" y="f92"/>
                </a:cubicBezTo>
                <a:cubicBezTo>
                  <a:pt x="f93" y="f94"/>
                  <a:pt x="f95" y="f96"/>
                  <a:pt x="f74" y="f97"/>
                </a:cubicBezTo>
                <a:cubicBezTo>
                  <a:pt x="f72" y="f98"/>
                  <a:pt x="f68" y="f99"/>
                  <a:pt x="f68" y="f100"/>
                </a:cubicBezTo>
                <a:cubicBezTo>
                  <a:pt x="f68" y="f101"/>
                  <a:pt x="f66" y="f102"/>
                  <a:pt x="f64" y="f103"/>
                </a:cubicBezTo>
                <a:close/>
                <a:moveTo>
                  <a:pt x="f104" y="f105"/>
                </a:moveTo>
                <a:cubicBezTo>
                  <a:pt x="f78" y="f77"/>
                  <a:pt x="f106" y="f107"/>
                  <a:pt x="f108" y="f109"/>
                </a:cubicBezTo>
                <a:cubicBezTo>
                  <a:pt x="f108" y="f110"/>
                  <a:pt x="f71" y="f111"/>
                  <a:pt x="f112" y="f111"/>
                </a:cubicBezTo>
                <a:cubicBezTo>
                  <a:pt x="f69" y="f111"/>
                  <a:pt x="f113" y="f114"/>
                  <a:pt x="f115" y="f116"/>
                </a:cubicBezTo>
                <a:lnTo>
                  <a:pt x="f117" y="f85"/>
                </a:lnTo>
                <a:cubicBezTo>
                  <a:pt x="f118" y="f119"/>
                  <a:pt x="f120" y="f121"/>
                  <a:pt x="f104" y="f105"/>
                </a:cubicBezTo>
                <a:close/>
                <a:moveTo>
                  <a:pt x="f122" y="f123"/>
                </a:moveTo>
                <a:cubicBezTo>
                  <a:pt x="f124" y="f125"/>
                  <a:pt x="f126" y="f127"/>
                  <a:pt x="f63" y="f128"/>
                </a:cubicBezTo>
                <a:lnTo>
                  <a:pt x="f115" y="f129"/>
                </a:lnTo>
                <a:cubicBezTo>
                  <a:pt x="f113" y="f130"/>
                  <a:pt x="f69" y="f131"/>
                  <a:pt x="f112" y="f131"/>
                </a:cubicBezTo>
                <a:cubicBezTo>
                  <a:pt x="f132" y="f131"/>
                  <a:pt x="f133" y="f134"/>
                  <a:pt x="f135" y="f136"/>
                </a:cubicBezTo>
                <a:cubicBezTo>
                  <a:pt x="f137" y="f138"/>
                  <a:pt x="f108" y="f139"/>
                  <a:pt x="f108" y="f140"/>
                </a:cubicBezTo>
                <a:cubicBezTo>
                  <a:pt x="f106" y="f141"/>
                  <a:pt x="f142" y="f143"/>
                  <a:pt x="f122" y="f123"/>
                </a:cubicBezTo>
                <a:close/>
                <a:moveTo>
                  <a:pt x="f3" y="f144"/>
                </a:moveTo>
                <a:lnTo>
                  <a:pt x="f3" y="f145"/>
                </a:lnTo>
                <a:cubicBezTo>
                  <a:pt x="f146" y="f147"/>
                  <a:pt x="f148" y="f149"/>
                  <a:pt x="f37" y="f34"/>
                </a:cubicBezTo>
                <a:lnTo>
                  <a:pt x="f37" y="f150"/>
                </a:lnTo>
                <a:lnTo>
                  <a:pt x="f35" y="f36"/>
                </a:lnTo>
                <a:lnTo>
                  <a:pt x="f35" y="f34"/>
                </a:lnTo>
                <a:cubicBezTo>
                  <a:pt x="f33" y="f32"/>
                  <a:pt x="f151" y="f30"/>
                  <a:pt x="f29" y="f28"/>
                </a:cubicBezTo>
                <a:cubicBezTo>
                  <a:pt x="f27" y="f152"/>
                  <a:pt x="f153" y="f154"/>
                  <a:pt x="f23" y="f155"/>
                </a:cubicBezTo>
                <a:cubicBezTo>
                  <a:pt x="f156" y="f157"/>
                  <a:pt x="f158" y="f159"/>
                  <a:pt x="f158" y="f160"/>
                </a:cubicBezTo>
                <a:cubicBezTo>
                  <a:pt x="f161" y="f162"/>
                  <a:pt x="f163" y="f164"/>
                  <a:pt x="f165" y="f166"/>
                </a:cubicBezTo>
                <a:lnTo>
                  <a:pt x="f3" y="f167"/>
                </a:lnTo>
                <a:lnTo>
                  <a:pt x="f3" y="f168"/>
                </a:lnTo>
                <a:cubicBezTo>
                  <a:pt x="f169" y="f170"/>
                  <a:pt x="f171" y="f172"/>
                  <a:pt x="f173" y="f174"/>
                </a:cubicBezTo>
                <a:lnTo>
                  <a:pt x="f175" y="f176"/>
                </a:lnTo>
                <a:cubicBezTo>
                  <a:pt x="f177" y="f178"/>
                  <a:pt x="f179" y="f180"/>
                  <a:pt x="f181" y="f182"/>
                </a:cubicBezTo>
                <a:cubicBezTo>
                  <a:pt x="f183" y="f184"/>
                  <a:pt x="f185" y="f186"/>
                  <a:pt x="f176" y="f175"/>
                </a:cubicBezTo>
                <a:lnTo>
                  <a:pt x="f187" y="f188"/>
                </a:lnTo>
                <a:cubicBezTo>
                  <a:pt x="f189" y="f190"/>
                  <a:pt x="f189" y="f191"/>
                  <a:pt x="f187" y="f192"/>
                </a:cubicBezTo>
                <a:lnTo>
                  <a:pt x="f176" y="f193"/>
                </a:lnTo>
                <a:cubicBezTo>
                  <a:pt x="f185" y="f194"/>
                  <a:pt x="f183" y="f195"/>
                  <a:pt x="f181" y="f196"/>
                </a:cubicBezTo>
                <a:lnTo>
                  <a:pt x="f175" y="f197"/>
                </a:lnTo>
                <a:lnTo>
                  <a:pt x="f173" y="f198"/>
                </a:lnTo>
                <a:cubicBezTo>
                  <a:pt x="f171" y="f199"/>
                  <a:pt x="f169" y="f200"/>
                  <a:pt x="f3" y="f201"/>
                </a:cubicBezTo>
                <a:lnTo>
                  <a:pt x="f3" y="f202"/>
                </a:lnTo>
                <a:cubicBezTo>
                  <a:pt x="f203" y="f204"/>
                  <a:pt x="f205" y="f206"/>
                  <a:pt x="f207" y="f208"/>
                </a:cubicBezTo>
                <a:cubicBezTo>
                  <a:pt x="f209" y="f210"/>
                  <a:pt x="f211" y="f212"/>
                  <a:pt x="f158" y="f213"/>
                </a:cubicBezTo>
                <a:cubicBezTo>
                  <a:pt x="f158" y="f214"/>
                  <a:pt x="f215" y="f216"/>
                  <a:pt x="f217" y="f218"/>
                </a:cubicBezTo>
                <a:lnTo>
                  <a:pt x="f219" y="f220"/>
                </a:lnTo>
                <a:cubicBezTo>
                  <a:pt x="f221" y="f222"/>
                  <a:pt x="f223" y="f224"/>
                  <a:pt x="f29" y="f225"/>
                </a:cubicBezTo>
                <a:cubicBezTo>
                  <a:pt x="f151" y="f226"/>
                  <a:pt x="f227" y="f228"/>
                  <a:pt x="f35" y="f229"/>
                </a:cubicBezTo>
                <a:lnTo>
                  <a:pt x="f35" y="f230"/>
                </a:lnTo>
                <a:lnTo>
                  <a:pt x="f37" y="f231"/>
                </a:lnTo>
                <a:lnTo>
                  <a:pt x="f37" y="f229"/>
                </a:lnTo>
                <a:lnTo>
                  <a:pt x="f3" y="f232"/>
                </a:lnTo>
                <a:lnTo>
                  <a:pt x="f3" y="f233"/>
                </a:lnTo>
                <a:cubicBezTo>
                  <a:pt x="f234" y="f235"/>
                  <a:pt x="f236" y="f237"/>
                  <a:pt x="f238" y="f4"/>
                </a:cubicBezTo>
                <a:cubicBezTo>
                  <a:pt x="f239" y="f240"/>
                  <a:pt x="f241" y="f242"/>
                  <a:pt x="f243" y="f244"/>
                </a:cubicBezTo>
                <a:cubicBezTo>
                  <a:pt x="f245" y="f246"/>
                  <a:pt x="f247" y="f248"/>
                  <a:pt x="f249" y="f250"/>
                </a:cubicBezTo>
                <a:cubicBezTo>
                  <a:pt x="f251" y="f252"/>
                  <a:pt x="f253" y="f254"/>
                  <a:pt x="f255" y="f254"/>
                </a:cubicBezTo>
                <a:cubicBezTo>
                  <a:pt x="f256" y="f254"/>
                  <a:pt x="f257" y="f258"/>
                  <a:pt x="f259" y="f260"/>
                </a:cubicBezTo>
                <a:lnTo>
                  <a:pt x="f259" y="f260"/>
                </a:lnTo>
                <a:cubicBezTo>
                  <a:pt x="f261" y="f262"/>
                  <a:pt x="f263" y="f264"/>
                  <a:pt x="f263" y="f265"/>
                </a:cubicBezTo>
                <a:cubicBezTo>
                  <a:pt x="f263" y="f266"/>
                  <a:pt x="f267" y="f268"/>
                  <a:pt x="f269" y="f270"/>
                </a:cubicBezTo>
                <a:cubicBezTo>
                  <a:pt x="f271" y="f272"/>
                  <a:pt x="f273" y="f274"/>
                  <a:pt x="f275" y="f276"/>
                </a:cubicBezTo>
                <a:cubicBezTo>
                  <a:pt x="f277" y="f278"/>
                  <a:pt x="f279" y="f280"/>
                  <a:pt x="f2" y="f238"/>
                </a:cubicBezTo>
                <a:lnTo>
                  <a:pt x="f2" y="f238"/>
                </a:lnTo>
                <a:cubicBezTo>
                  <a:pt x="f279" y="f239"/>
                  <a:pt x="f277" y="f281"/>
                  <a:pt x="f275" y="f243"/>
                </a:cubicBezTo>
                <a:cubicBezTo>
                  <a:pt x="f282" y="f283"/>
                  <a:pt x="f284" y="f285"/>
                  <a:pt x="f286" y="f287"/>
                </a:cubicBezTo>
                <a:cubicBezTo>
                  <a:pt x="f288" y="f289"/>
                  <a:pt x="f263" y="f290"/>
                  <a:pt x="f263" y="f291"/>
                </a:cubicBezTo>
                <a:cubicBezTo>
                  <a:pt x="f263" y="f256"/>
                  <a:pt x="f261" y="f292"/>
                  <a:pt x="f259" y="f293"/>
                </a:cubicBezTo>
                <a:lnTo>
                  <a:pt x="f259" y="f293"/>
                </a:lnTo>
                <a:cubicBezTo>
                  <a:pt x="f257" y="f294"/>
                  <a:pt x="f256" y="f295"/>
                  <a:pt x="f255" y="f295"/>
                </a:cubicBezTo>
                <a:cubicBezTo>
                  <a:pt x="f296" y="f295"/>
                  <a:pt x="f297" y="f298"/>
                  <a:pt x="f287" y="f299"/>
                </a:cubicBezTo>
                <a:cubicBezTo>
                  <a:pt x="f285" y="f300"/>
                  <a:pt x="f301" y="f282"/>
                  <a:pt x="f243" y="f275"/>
                </a:cubicBezTo>
                <a:cubicBezTo>
                  <a:pt x="f281" y="f277"/>
                  <a:pt x="f239" y="f279"/>
                  <a:pt x="f238" y="f2"/>
                </a:cubicBezTo>
                <a:lnTo>
                  <a:pt x="f238" y="f2"/>
                </a:lnTo>
                <a:close/>
              </a:path>
            </a:pathLst>
          </a:custGeom>
          <a:solidFill>
            <a:srgbClr val="CBAF22"/>
          </a:solidFill>
          <a:ln cap="flat">
            <a:noFill/>
            <a:prstDash val="solid"/>
          </a:ln>
        </p:spPr>
        <p:txBody>
          <a:bodyPr lIns="0" tIns="0" rIns="0" bIns="0"/>
          <a:lstStyle/>
          <a:p>
            <a:endParaRPr lang="nl-NL"/>
          </a:p>
        </p:txBody>
      </p:sp>
      <p:sp>
        <p:nvSpPr>
          <p:cNvPr id="136" name="Teardrop 3"/>
          <p:cNvSpPr/>
          <p:nvPr/>
        </p:nvSpPr>
        <p:spPr>
          <a:xfrm rot="5400013" flipH="1" flipV="1">
            <a:off x="9544178" y="-163075"/>
            <a:ext cx="306982" cy="612648"/>
          </a:xfrm>
          <a:custGeom>
            <a:avLst/>
            <a:gdLst>
              <a:gd name="f0" fmla="val w"/>
              <a:gd name="f1" fmla="val h"/>
              <a:gd name="f2" fmla="val 0"/>
              <a:gd name="f3" fmla="val 306986"/>
              <a:gd name="f4" fmla="val 612648"/>
              <a:gd name="f5" fmla="val 215380"/>
              <a:gd name="f6" fmla="val 331011"/>
              <a:gd name="f7" fmla="val 210766"/>
              <a:gd name="f8" fmla="val 314774"/>
              <a:gd name="f9" fmla="val 210686"/>
              <a:gd name="f10" fmla="val 297561"/>
              <a:gd name="f11" fmla="val 215167"/>
              <a:gd name="f12" fmla="val 281312"/>
              <a:gd name="f13" fmla="val 205209"/>
              <a:gd name="f14" fmla="val 264959"/>
              <a:gd name="f15" fmla="val 189231"/>
              <a:gd name="f16" fmla="val 261169"/>
              <a:gd name="f17" fmla="val 163247"/>
              <a:gd name="f18" fmla="val 261668"/>
              <a:gd name="f19" fmla="val 130240"/>
              <a:gd name="f20" fmla="val 100901"/>
              <a:gd name="f21" fmla="val 245961"/>
              <a:gd name="f22" fmla="val 82612"/>
              <a:gd name="f23" fmla="val 221373"/>
              <a:gd name="f24" fmla="val 66104"/>
              <a:gd name="f25" fmla="val 224382"/>
              <a:gd name="f26" fmla="val 50483"/>
              <a:gd name="f27" fmla="val 232539"/>
              <a:gd name="f28" fmla="val 37722"/>
              <a:gd name="f29" fmla="val 245300"/>
              <a:gd name="f30" fmla="val 20815"/>
              <a:gd name="f31" fmla="val 262207"/>
              <a:gd name="f32" fmla="val 11990"/>
              <a:gd name="f33" fmla="val 284136"/>
              <a:gd name="f34" fmla="val 11501"/>
              <a:gd name="f35" fmla="val 306292"/>
              <a:gd name="f36" fmla="val 96667"/>
              <a:gd name="f37" fmla="val 306356"/>
              <a:gd name="f38" fmla="val 11989"/>
              <a:gd name="f39" fmla="val 328512"/>
              <a:gd name="f40" fmla="val 350441"/>
              <a:gd name="f41" fmla="val 367348"/>
              <a:gd name="f42" fmla="val 50477"/>
              <a:gd name="f43" fmla="val 380103"/>
              <a:gd name="f44" fmla="val 66091"/>
              <a:gd name="f45" fmla="val 388259"/>
              <a:gd name="f46" fmla="val 82591"/>
              <a:gd name="f47" fmla="val 391301"/>
              <a:gd name="f48" fmla="val 100880"/>
              <a:gd name="f49" fmla="val 366699"/>
              <a:gd name="f50" fmla="val 130228"/>
              <a:gd name="f51" fmla="val 350981"/>
              <a:gd name="f52" fmla="val 186137"/>
              <a:gd name="f53" fmla="val 351420"/>
              <a:gd name="f54" fmla="val 201262"/>
              <a:gd name="f55" fmla="val 348532"/>
              <a:gd name="f56" fmla="val 211354"/>
              <a:gd name="f57" fmla="val 336664"/>
              <a:gd name="f58" fmla="val 212796"/>
              <a:gd name="f59" fmla="val 334968"/>
              <a:gd name="f60" fmla="val 214135"/>
              <a:gd name="f61" fmla="val 333090"/>
              <a:gd name="f62" fmla="val 239385"/>
              <a:gd name="f63" fmla="val 239431"/>
              <a:gd name="f64" fmla="val 97830"/>
              <a:gd name="f65" fmla="val 97876"/>
              <a:gd name="f66" fmla="val 82509"/>
              <a:gd name="f67" fmla="val 113887"/>
              <a:gd name="f68" fmla="val 73243"/>
              <a:gd name="f69" fmla="val 135634"/>
              <a:gd name="f70" fmla="val 159544"/>
              <a:gd name="f71" fmla="val 209563"/>
              <a:gd name="f72" fmla="val 113791"/>
              <a:gd name="f73" fmla="val 250112"/>
              <a:gd name="f74" fmla="val 163810"/>
              <a:gd name="f75" fmla="val 182888"/>
              <a:gd name="f76" fmla="val 249746"/>
              <a:gd name="f77" fmla="val 207035"/>
              <a:gd name="f78" fmla="val 254980"/>
              <a:gd name="f79" fmla="val 219892"/>
              <a:gd name="f80" fmla="val 268141"/>
              <a:gd name="f81" fmla="val 224319"/>
              <a:gd name="f82" fmla="val 257686"/>
              <a:gd name="f83" fmla="val 230870"/>
              <a:gd name="f84" fmla="val 247948"/>
              <a:gd name="f85" fmla="val 239386"/>
              <a:gd name="f86" fmla="val 373218"/>
              <a:gd name="f87" fmla="val 230866"/>
              <a:gd name="f88" fmla="val 364697"/>
              <a:gd name="f89" fmla="val 224313"/>
              <a:gd name="f90" fmla="val 354954"/>
              <a:gd name="f91" fmla="val 219944"/>
              <a:gd name="f92" fmla="val 344457"/>
              <a:gd name="f93" fmla="val 207099"/>
              <a:gd name="f94" fmla="val 357655"/>
              <a:gd name="f95" fmla="val 182914"/>
              <a:gd name="f96" fmla="val 362904"/>
              <a:gd name="f97" fmla="val 362537"/>
              <a:gd name="f98" fmla="val 403086"/>
              <a:gd name="f99" fmla="val 453104"/>
              <a:gd name="f100" fmla="val 477015"/>
              <a:gd name="f101" fmla="val 498761"/>
              <a:gd name="f102" fmla="val 514773"/>
              <a:gd name="f103" fmla="val 268140"/>
              <a:gd name="f104" fmla="val 249745"/>
              <a:gd name="f105" fmla="val 182889"/>
              <a:gd name="f106" fmla="val 250111"/>
              <a:gd name="f107" fmla="val 163811"/>
              <a:gd name="f108" fmla="val 113792"/>
              <a:gd name="f109" fmla="val 73244"/>
              <a:gd name="f110" fmla="val 82510"/>
              <a:gd name="f111" fmla="val 97875"/>
              <a:gd name="f112" fmla="val 97831"/>
              <a:gd name="f113" fmla="val 239430"/>
              <a:gd name="f114" fmla="val 230871"/>
              <a:gd name="f115" fmla="val 224320"/>
              <a:gd name="f116" fmla="val 268191"/>
              <a:gd name="f117" fmla="val 392705"/>
              <a:gd name="f118" fmla="val 257695"/>
              <a:gd name="f119" fmla="val 388335"/>
              <a:gd name="f120" fmla="val 247952"/>
              <a:gd name="f121" fmla="val 381782"/>
              <a:gd name="f122" fmla="val 373263"/>
              <a:gd name="f123" fmla="val 514818"/>
              <a:gd name="f124" fmla="val 530139"/>
              <a:gd name="f125" fmla="val 539405"/>
              <a:gd name="f126" fmla="val 184553"/>
              <a:gd name="f127" fmla="val 207195"/>
              <a:gd name="f128" fmla="val 529268"/>
              <a:gd name="f129" fmla="val 223584"/>
              <a:gd name="f130" fmla="val 512879"/>
              <a:gd name="f131" fmla="val 239974"/>
              <a:gd name="f132" fmla="val 496489"/>
              <a:gd name="f133" fmla="val 473847"/>
              <a:gd name="f134" fmla="val 448838"/>
              <a:gd name="f135" fmla="val 429735"/>
              <a:gd name="f136" fmla="val 254994"/>
              <a:gd name="f137" fmla="val 405550"/>
              <a:gd name="f138" fmla="val 138"/>
              <a:gd name="f139" fmla="val 11636"/>
              <a:gd name="f140" fmla="val 306778"/>
              <a:gd name="f141" fmla="val 11511"/>
              <a:gd name="f142" fmla="val 306567"/>
              <a:gd name="f143" fmla="val 11506"/>
              <a:gd name="f144" fmla="val 284137"/>
              <a:gd name="f145" fmla="val 66105"/>
              <a:gd name="f146" fmla="val 82613"/>
              <a:gd name="f147" fmla="val 245960"/>
              <a:gd name="f148" fmla="val 100902"/>
              <a:gd name="f149" fmla="val 261667"/>
              <a:gd name="f150" fmla="val 130241"/>
              <a:gd name="f151" fmla="val 163248"/>
              <a:gd name="f152" fmla="val 261168"/>
              <a:gd name="f153" fmla="val 189232"/>
              <a:gd name="f154" fmla="val 205210"/>
              <a:gd name="f155" fmla="val 281311"/>
              <a:gd name="f156" fmla="val 215277"/>
              <a:gd name="f157" fmla="val 221928"/>
              <a:gd name="f158" fmla="val 285145"/>
              <a:gd name="f159" fmla="val 221632"/>
              <a:gd name="f160" fmla="val 263250"/>
              <a:gd name="f161" fmla="val 229876"/>
              <a:gd name="f162" fmla="val 246580"/>
              <a:gd name="f163" fmla="val 246536"/>
              <a:gd name="f164" fmla="val 254808"/>
              <a:gd name="f165" fmla="val 254763"/>
              <a:gd name="f166" fmla="val 254801"/>
              <a:gd name="f167" fmla="val 254771"/>
              <a:gd name="f168" fmla="val 254793"/>
              <a:gd name="f169" fmla="val 254779"/>
              <a:gd name="f170" fmla="val 254786"/>
              <a:gd name="f171" fmla="val 254778"/>
              <a:gd name="f172" fmla="val 254794"/>
              <a:gd name="f173" fmla="val 246535"/>
              <a:gd name="f174" fmla="val 246581"/>
              <a:gd name="f175" fmla="val 213554"/>
              <a:gd name="f176" fmla="val 279582"/>
              <a:gd name="f177" fmla="val 333067"/>
              <a:gd name="f178" fmla="val 366068"/>
              <a:gd name="f179" fmla="val 357841"/>
              <a:gd name="f180" fmla="val 357847"/>
              <a:gd name="f181" fmla="val 357855"/>
              <a:gd name="f182" fmla="val 357863"/>
              <a:gd name="f183" fmla="val 357886"/>
              <a:gd name="f184" fmla="val 366113"/>
              <a:gd name="f185" fmla="val 382773"/>
              <a:gd name="f186" fmla="val 391017"/>
              <a:gd name="f187" fmla="val 390721"/>
              <a:gd name="f188" fmla="val 397378"/>
              <a:gd name="f189" fmla="val 298457"/>
              <a:gd name="f190" fmla="val 400796"/>
              <a:gd name="f191" fmla="val 289920"/>
              <a:gd name="f192" fmla="val 399623"/>
              <a:gd name="f193" fmla="val 281637"/>
              <a:gd name="f194" fmla="val 397269"/>
              <a:gd name="f195" fmla="val 265010"/>
              <a:gd name="f196" fmla="val 407223"/>
              <a:gd name="f197" fmla="val 261165"/>
              <a:gd name="f198" fmla="val 423242"/>
              <a:gd name="f199" fmla="val 449401"/>
              <a:gd name="f200" fmla="val 477516"/>
              <a:gd name="f201" fmla="val 250271"/>
              <a:gd name="f202" fmla="val 502969"/>
              <a:gd name="f203" fmla="val 231847"/>
              <a:gd name="f204" fmla="val 521394"/>
              <a:gd name="f205" fmla="val 221347"/>
              <a:gd name="f206" fmla="val 530057"/>
              <a:gd name="f207" fmla="val 224390"/>
              <a:gd name="f208" fmla="val 546557"/>
              <a:gd name="f209" fmla="val 232545"/>
              <a:gd name="f210" fmla="val 562171"/>
              <a:gd name="f211" fmla="val 574926"/>
              <a:gd name="f212" fmla="val 591833"/>
              <a:gd name="f213" fmla="val 600659"/>
              <a:gd name="f214" fmla="val 601147"/>
              <a:gd name="f215" fmla="val 515981"/>
              <a:gd name="f216" fmla="val 601012"/>
              <a:gd name="f217" fmla="val 612510"/>
              <a:gd name="f218" fmla="val 306767"/>
              <a:gd name="f219" fmla="val 612640"/>
              <a:gd name="f220" fmla="val 306546"/>
              <a:gd name="f221" fmla="val 612645"/>
              <a:gd name="f222" fmla="val 306324"/>
              <a:gd name="f223" fmla="val 281070"/>
              <a:gd name="f224" fmla="val 612257"/>
              <a:gd name="f225" fmla="val 255999"/>
              <a:gd name="f226" fmla="val 602326"/>
              <a:gd name="f227" fmla="val 236731"/>
              <a:gd name="f228" fmla="val 583057"/>
              <a:gd name="f229" fmla="val 223570"/>
              <a:gd name="f230" fmla="val 569897"/>
              <a:gd name="f231" fmla="val 214766"/>
              <a:gd name="f232" fmla="val 554030"/>
              <a:gd name="f233" fmla="val 210610"/>
              <a:gd name="f234" fmla="val 537174"/>
              <a:gd name="f235" fmla="val 195839"/>
              <a:gd name="f236" fmla="val 546241"/>
              <a:gd name="f237" fmla="val 178427"/>
              <a:gd name="f238" fmla="val 551214"/>
              <a:gd name="f239" fmla="val 159854"/>
              <a:gd name="f240" fmla="val 132604"/>
              <a:gd name="f241" fmla="val 107854"/>
              <a:gd name="f242" fmla="val 540509"/>
              <a:gd name="f243" fmla="val 89720"/>
              <a:gd name="f244" fmla="val 522928"/>
              <a:gd name="f245" fmla="val 72139"/>
              <a:gd name="f246" fmla="val 504795"/>
              <a:gd name="f247" fmla="val 61434"/>
              <a:gd name="f248" fmla="val 480045"/>
              <a:gd name="f249" fmla="val 452795"/>
              <a:gd name="f250" fmla="val 434221"/>
              <a:gd name="f251" fmla="val 66407"/>
              <a:gd name="f252" fmla="val 416810"/>
              <a:gd name="f253" fmla="val 75474"/>
              <a:gd name="f254" fmla="val 402038"/>
              <a:gd name="f255" fmla="val 58618"/>
              <a:gd name="f256" fmla="val 397882"/>
              <a:gd name="f257" fmla="val 42751"/>
              <a:gd name="f258" fmla="val 389078"/>
              <a:gd name="f259" fmla="val 29591"/>
              <a:gd name="f260" fmla="val 375917"/>
              <a:gd name="f261" fmla="val 10322"/>
              <a:gd name="f262" fmla="val 356649"/>
              <a:gd name="f263" fmla="val 391"/>
              <a:gd name="f264" fmla="val 331578"/>
              <a:gd name="f265" fmla="val 42758"/>
              <a:gd name="f266" fmla="val 223564"/>
              <a:gd name="f267" fmla="val 58634"/>
              <a:gd name="f268" fmla="val 214757"/>
              <a:gd name="f269" fmla="val 75514"/>
              <a:gd name="f270" fmla="val 210684"/>
              <a:gd name="f271" fmla="val 66423"/>
              <a:gd name="f272" fmla="val 195895"/>
              <a:gd name="f273" fmla="val 178457"/>
              <a:gd name="f274" fmla="val 89721"/>
              <a:gd name="f275" fmla="val 72140"/>
              <a:gd name="f276" fmla="val 61435"/>
              <a:gd name="f277" fmla="val 66424"/>
              <a:gd name="f278" fmla="val 75515"/>
              <a:gd name="f279" fmla="val 58635"/>
              <a:gd name="f280" fmla="val 223563"/>
              <a:gd name="f281" fmla="val 256000"/>
              <a:gd name="f282" fmla="*/ f0 1 306986"/>
              <a:gd name="f283" fmla="*/ f1 1 612648"/>
              <a:gd name="f284" fmla="val f2"/>
              <a:gd name="f285" fmla="val f3"/>
              <a:gd name="f286" fmla="val f4"/>
              <a:gd name="f287" fmla="+- f286 0 f284"/>
              <a:gd name="f288" fmla="+- f285 0 f284"/>
              <a:gd name="f289" fmla="*/ f288 1 306986"/>
              <a:gd name="f290" fmla="*/ f287 1 612648"/>
              <a:gd name="f291" fmla="*/ f284 1 f289"/>
              <a:gd name="f292" fmla="*/ f285 1 f289"/>
              <a:gd name="f293" fmla="*/ f284 1 f290"/>
              <a:gd name="f294" fmla="*/ f286 1 f290"/>
              <a:gd name="f295" fmla="*/ f291 f282 1"/>
              <a:gd name="f296" fmla="*/ f292 f282 1"/>
              <a:gd name="f297" fmla="*/ f294 f283 1"/>
              <a:gd name="f298" fmla="*/ f293 f283 1"/>
            </a:gdLst>
            <a:ahLst/>
            <a:cxnLst>
              <a:cxn ang="3cd4">
                <a:pos x="hc" y="t"/>
              </a:cxn>
              <a:cxn ang="0">
                <a:pos x="r" y="vc"/>
              </a:cxn>
              <a:cxn ang="cd4">
                <a:pos x="hc" y="b"/>
              </a:cxn>
              <a:cxn ang="cd2">
                <a:pos x="l" y="vc"/>
              </a:cxn>
            </a:cxnLst>
            <a:rect l="f295" t="f298" r="f296" b="f297"/>
            <a:pathLst>
              <a:path w="306986" h="612648">
                <a:moveTo>
                  <a:pt x="f5" y="f6"/>
                </a:moveTo>
                <a:cubicBezTo>
                  <a:pt x="f7" y="f8"/>
                  <a:pt x="f9" y="f10"/>
                  <a:pt x="f11" y="f12"/>
                </a:cubicBezTo>
                <a:cubicBezTo>
                  <a:pt x="f13" y="f14"/>
                  <a:pt x="f15" y="f16"/>
                  <a:pt x="f17" y="f18"/>
                </a:cubicBezTo>
                <a:cubicBezTo>
                  <a:pt x="f19" y="f18"/>
                  <a:pt x="f20" y="f21"/>
                  <a:pt x="f22" y="f23"/>
                </a:cubicBezTo>
                <a:cubicBezTo>
                  <a:pt x="f24" y="f25"/>
                  <a:pt x="f26" y="f27"/>
                  <a:pt x="f28" y="f29"/>
                </a:cubicBezTo>
                <a:cubicBezTo>
                  <a:pt x="f30" y="f31"/>
                  <a:pt x="f32" y="f33"/>
                  <a:pt x="f34" y="f35"/>
                </a:cubicBezTo>
                <a:lnTo>
                  <a:pt x="f36" y="f35"/>
                </a:lnTo>
                <a:lnTo>
                  <a:pt x="f36" y="f37"/>
                </a:lnTo>
                <a:lnTo>
                  <a:pt x="f34" y="f37"/>
                </a:lnTo>
                <a:cubicBezTo>
                  <a:pt x="f38" y="f39"/>
                  <a:pt x="f30" y="f40"/>
                  <a:pt x="f28" y="f41"/>
                </a:cubicBezTo>
                <a:cubicBezTo>
                  <a:pt x="f42" y="f43"/>
                  <a:pt x="f44" y="f45"/>
                  <a:pt x="f46" y="f47"/>
                </a:cubicBezTo>
                <a:cubicBezTo>
                  <a:pt x="f48" y="f49"/>
                  <a:pt x="f50" y="f51"/>
                  <a:pt x="f17" y="f51"/>
                </a:cubicBezTo>
                <a:cubicBezTo>
                  <a:pt x="f52" y="f53"/>
                  <a:pt x="f54" y="f55"/>
                  <a:pt x="f56" y="f57"/>
                </a:cubicBezTo>
                <a:cubicBezTo>
                  <a:pt x="f58" y="f59"/>
                  <a:pt x="f60" y="f61"/>
                  <a:pt x="f5" y="f6"/>
                </a:cubicBezTo>
                <a:close/>
                <a:moveTo>
                  <a:pt x="f62" y="f63"/>
                </a:moveTo>
                <a:lnTo>
                  <a:pt x="f64" y="f65"/>
                </a:lnTo>
                <a:cubicBezTo>
                  <a:pt x="f66" y="f67"/>
                  <a:pt x="f68" y="f69"/>
                  <a:pt x="f68" y="f70"/>
                </a:cubicBezTo>
                <a:cubicBezTo>
                  <a:pt x="f68" y="f71"/>
                  <a:pt x="f72" y="f73"/>
                  <a:pt x="f74" y="f73"/>
                </a:cubicBezTo>
                <a:cubicBezTo>
                  <a:pt x="f75" y="f76"/>
                  <a:pt x="f77" y="f78"/>
                  <a:pt x="f79" y="f80"/>
                </a:cubicBezTo>
                <a:cubicBezTo>
                  <a:pt x="f81" y="f82"/>
                  <a:pt x="f83" y="f84"/>
                  <a:pt x="f62" y="f63"/>
                </a:cubicBezTo>
                <a:close/>
                <a:moveTo>
                  <a:pt x="f85" y="f86"/>
                </a:moveTo>
                <a:cubicBezTo>
                  <a:pt x="f87" y="f88"/>
                  <a:pt x="f89" y="f90"/>
                  <a:pt x="f91" y="f92"/>
                </a:cubicBezTo>
                <a:cubicBezTo>
                  <a:pt x="f93" y="f94"/>
                  <a:pt x="f95" y="f96"/>
                  <a:pt x="f74" y="f97"/>
                </a:cubicBezTo>
                <a:cubicBezTo>
                  <a:pt x="f72" y="f97"/>
                  <a:pt x="f68" y="f98"/>
                  <a:pt x="f68" y="f99"/>
                </a:cubicBezTo>
                <a:cubicBezTo>
                  <a:pt x="f68" y="f100"/>
                  <a:pt x="f66" y="f101"/>
                  <a:pt x="f64" y="f102"/>
                </a:cubicBezTo>
                <a:close/>
                <a:moveTo>
                  <a:pt x="f103" y="f79"/>
                </a:moveTo>
                <a:cubicBezTo>
                  <a:pt x="f78" y="f77"/>
                  <a:pt x="f104" y="f105"/>
                  <a:pt x="f106" y="f107"/>
                </a:cubicBezTo>
                <a:cubicBezTo>
                  <a:pt x="f106" y="f108"/>
                  <a:pt x="f71" y="f109"/>
                  <a:pt x="f70" y="f109"/>
                </a:cubicBezTo>
                <a:cubicBezTo>
                  <a:pt x="f69" y="f109"/>
                  <a:pt x="f67" y="f110"/>
                  <a:pt x="f111" y="f112"/>
                </a:cubicBezTo>
                <a:lnTo>
                  <a:pt x="f113" y="f85"/>
                </a:lnTo>
                <a:cubicBezTo>
                  <a:pt x="f84" y="f114"/>
                  <a:pt x="f82" y="f115"/>
                  <a:pt x="f103" y="f79"/>
                </a:cubicBezTo>
                <a:close/>
                <a:moveTo>
                  <a:pt x="f116" y="f117"/>
                </a:moveTo>
                <a:cubicBezTo>
                  <a:pt x="f118" y="f119"/>
                  <a:pt x="f120" y="f121"/>
                  <a:pt x="f63" y="f122"/>
                </a:cubicBezTo>
                <a:lnTo>
                  <a:pt x="f111" y="f123"/>
                </a:lnTo>
                <a:cubicBezTo>
                  <a:pt x="f67" y="f124"/>
                  <a:pt x="f69" y="f125"/>
                  <a:pt x="f70" y="f125"/>
                </a:cubicBezTo>
                <a:cubicBezTo>
                  <a:pt x="f126" y="f125"/>
                  <a:pt x="f127" y="f128"/>
                  <a:pt x="f129" y="f130"/>
                </a:cubicBezTo>
                <a:cubicBezTo>
                  <a:pt x="f131" y="f132"/>
                  <a:pt x="f106" y="f133"/>
                  <a:pt x="f106" y="f134"/>
                </a:cubicBezTo>
                <a:cubicBezTo>
                  <a:pt x="f104" y="f135"/>
                  <a:pt x="f136" y="f137"/>
                  <a:pt x="f116" y="f117"/>
                </a:cubicBezTo>
                <a:close/>
                <a:moveTo>
                  <a:pt x="f3" y="f138"/>
                </a:moveTo>
                <a:lnTo>
                  <a:pt x="f3" y="f139"/>
                </a:lnTo>
                <a:cubicBezTo>
                  <a:pt x="f140" y="f141"/>
                  <a:pt x="f142" y="f143"/>
                  <a:pt x="f37" y="f34"/>
                </a:cubicBezTo>
                <a:lnTo>
                  <a:pt x="f37" y="f36"/>
                </a:lnTo>
                <a:lnTo>
                  <a:pt x="f35" y="f36"/>
                </a:lnTo>
                <a:lnTo>
                  <a:pt x="f35" y="f34"/>
                </a:lnTo>
                <a:cubicBezTo>
                  <a:pt x="f144" y="f32"/>
                  <a:pt x="f31" y="f30"/>
                  <a:pt x="f29" y="f28"/>
                </a:cubicBezTo>
                <a:cubicBezTo>
                  <a:pt x="f27" y="f26"/>
                  <a:pt x="f25" y="f145"/>
                  <a:pt x="f23" y="f146"/>
                </a:cubicBezTo>
                <a:cubicBezTo>
                  <a:pt x="f147" y="f148"/>
                  <a:pt x="f149" y="f150"/>
                  <a:pt x="f149" y="f151"/>
                </a:cubicBezTo>
                <a:cubicBezTo>
                  <a:pt x="f152" y="f153"/>
                  <a:pt x="f14" y="f154"/>
                  <a:pt x="f155" y="f11"/>
                </a:cubicBezTo>
                <a:lnTo>
                  <a:pt x="f3" y="f156"/>
                </a:lnTo>
                <a:lnTo>
                  <a:pt x="f3" y="f157"/>
                </a:lnTo>
                <a:cubicBezTo>
                  <a:pt x="f158" y="f159"/>
                  <a:pt x="f160" y="f161"/>
                  <a:pt x="f162" y="f163"/>
                </a:cubicBezTo>
                <a:lnTo>
                  <a:pt x="f164" y="f165"/>
                </a:lnTo>
                <a:cubicBezTo>
                  <a:pt x="f166" y="f167"/>
                  <a:pt x="f168" y="f169"/>
                  <a:pt x="f170" y="f170"/>
                </a:cubicBezTo>
                <a:cubicBezTo>
                  <a:pt x="f171" y="f172"/>
                  <a:pt x="f167" y="f166"/>
                  <a:pt x="f165" y="f164"/>
                </a:cubicBezTo>
                <a:lnTo>
                  <a:pt x="f173" y="f174"/>
                </a:lnTo>
                <a:cubicBezTo>
                  <a:pt x="f175" y="f176"/>
                  <a:pt x="f175" y="f177"/>
                  <a:pt x="f173" y="f178"/>
                </a:cubicBezTo>
                <a:lnTo>
                  <a:pt x="f165" y="f179"/>
                </a:lnTo>
                <a:cubicBezTo>
                  <a:pt x="f167" y="f180"/>
                  <a:pt x="f171" y="f181"/>
                  <a:pt x="f170" y="f182"/>
                </a:cubicBezTo>
                <a:lnTo>
                  <a:pt x="f164" y="f183"/>
                </a:lnTo>
                <a:lnTo>
                  <a:pt x="f162" y="f184"/>
                </a:lnTo>
                <a:cubicBezTo>
                  <a:pt x="f160" y="f185"/>
                  <a:pt x="f158" y="f186"/>
                  <a:pt x="f3" y="f187"/>
                </a:cubicBezTo>
                <a:lnTo>
                  <a:pt x="f3" y="f188"/>
                </a:lnTo>
                <a:cubicBezTo>
                  <a:pt x="f189" y="f190"/>
                  <a:pt x="f191" y="f192"/>
                  <a:pt x="f193" y="f194"/>
                </a:cubicBezTo>
                <a:cubicBezTo>
                  <a:pt x="f195" y="f196"/>
                  <a:pt x="f197" y="f198"/>
                  <a:pt x="f149" y="f199"/>
                </a:cubicBezTo>
                <a:cubicBezTo>
                  <a:pt x="f149" y="f200"/>
                  <a:pt x="f201" y="f202"/>
                  <a:pt x="f203" y="f204"/>
                </a:cubicBezTo>
                <a:lnTo>
                  <a:pt x="f205" y="f206"/>
                </a:lnTo>
                <a:cubicBezTo>
                  <a:pt x="f207" y="f208"/>
                  <a:pt x="f209" y="f210"/>
                  <a:pt x="f29" y="f211"/>
                </a:cubicBezTo>
                <a:cubicBezTo>
                  <a:pt x="f31" y="f212"/>
                  <a:pt x="f33" y="f213"/>
                  <a:pt x="f35" y="f214"/>
                </a:cubicBezTo>
                <a:lnTo>
                  <a:pt x="f35" y="f215"/>
                </a:lnTo>
                <a:lnTo>
                  <a:pt x="f37" y="f215"/>
                </a:lnTo>
                <a:lnTo>
                  <a:pt x="f37" y="f214"/>
                </a:lnTo>
                <a:lnTo>
                  <a:pt x="f3" y="f216"/>
                </a:lnTo>
                <a:lnTo>
                  <a:pt x="f3" y="f217"/>
                </a:lnTo>
                <a:cubicBezTo>
                  <a:pt x="f218" y="f219"/>
                  <a:pt x="f220" y="f221"/>
                  <a:pt x="f222" y="f4"/>
                </a:cubicBezTo>
                <a:cubicBezTo>
                  <a:pt x="f223" y="f224"/>
                  <a:pt x="f225" y="f226"/>
                  <a:pt x="f227" y="f228"/>
                </a:cubicBezTo>
                <a:cubicBezTo>
                  <a:pt x="f229" y="f230"/>
                  <a:pt x="f231" y="f232"/>
                  <a:pt x="f233" y="f234"/>
                </a:cubicBezTo>
                <a:cubicBezTo>
                  <a:pt x="f235" y="f236"/>
                  <a:pt x="f237" y="f238"/>
                  <a:pt x="f239" y="f238"/>
                </a:cubicBezTo>
                <a:cubicBezTo>
                  <a:pt x="f240" y="f238"/>
                  <a:pt x="f241" y="f242"/>
                  <a:pt x="f243" y="f244"/>
                </a:cubicBezTo>
                <a:lnTo>
                  <a:pt x="f243" y="f244"/>
                </a:lnTo>
                <a:cubicBezTo>
                  <a:pt x="f245" y="f246"/>
                  <a:pt x="f247" y="f248"/>
                  <a:pt x="f247" y="f249"/>
                </a:cubicBezTo>
                <a:cubicBezTo>
                  <a:pt x="f247" y="f250"/>
                  <a:pt x="f251" y="f252"/>
                  <a:pt x="f253" y="f254"/>
                </a:cubicBezTo>
                <a:cubicBezTo>
                  <a:pt x="f255" y="f256"/>
                  <a:pt x="f257" y="f258"/>
                  <a:pt x="f259" y="f260"/>
                </a:cubicBezTo>
                <a:cubicBezTo>
                  <a:pt x="f261" y="f262"/>
                  <a:pt x="f263" y="f264"/>
                  <a:pt x="f2" y="f222"/>
                </a:cubicBezTo>
                <a:lnTo>
                  <a:pt x="f2" y="f222"/>
                </a:lnTo>
                <a:cubicBezTo>
                  <a:pt x="f263" y="f223"/>
                  <a:pt x="f261" y="f225"/>
                  <a:pt x="f259" y="f227"/>
                </a:cubicBezTo>
                <a:cubicBezTo>
                  <a:pt x="f265" y="f266"/>
                  <a:pt x="f267" y="f268"/>
                  <a:pt x="f269" y="f270"/>
                </a:cubicBezTo>
                <a:cubicBezTo>
                  <a:pt x="f271" y="f272"/>
                  <a:pt x="f247" y="f273"/>
                  <a:pt x="f247" y="f239"/>
                </a:cubicBezTo>
                <a:cubicBezTo>
                  <a:pt x="f247" y="f240"/>
                  <a:pt x="f245" y="f241"/>
                  <a:pt x="f243" y="f274"/>
                </a:cubicBezTo>
                <a:lnTo>
                  <a:pt x="f243" y="f274"/>
                </a:lnTo>
                <a:cubicBezTo>
                  <a:pt x="f241" y="f275"/>
                  <a:pt x="f240" y="f276"/>
                  <a:pt x="f239" y="f276"/>
                </a:cubicBezTo>
                <a:cubicBezTo>
                  <a:pt x="f273" y="f276"/>
                  <a:pt x="f272" y="f277"/>
                  <a:pt x="f270" y="f278"/>
                </a:cubicBezTo>
                <a:cubicBezTo>
                  <a:pt x="f268" y="f279"/>
                  <a:pt x="f280" y="f265"/>
                  <a:pt x="f227" y="f259"/>
                </a:cubicBezTo>
                <a:cubicBezTo>
                  <a:pt x="f281" y="f261"/>
                  <a:pt x="f223" y="f263"/>
                  <a:pt x="f222" y="f2"/>
                </a:cubicBezTo>
                <a:lnTo>
                  <a:pt x="f222" y="f2"/>
                </a:lnTo>
                <a:close/>
              </a:path>
            </a:pathLst>
          </a:custGeom>
          <a:solidFill>
            <a:srgbClr val="CBAF22"/>
          </a:solidFill>
          <a:ln cap="flat">
            <a:noFill/>
            <a:prstDash val="solid"/>
          </a:ln>
        </p:spPr>
        <p:txBody>
          <a:bodyPr lIns="0" tIns="0" rIns="0" bIns="0"/>
          <a:lstStyle/>
          <a:p>
            <a:endParaRPr lang="nl-NL"/>
          </a:p>
        </p:txBody>
      </p:sp>
      <p:sp>
        <p:nvSpPr>
          <p:cNvPr id="137" name="Teardrop 3"/>
          <p:cNvSpPr/>
          <p:nvPr/>
        </p:nvSpPr>
        <p:spPr>
          <a:xfrm rot="5400013" flipH="1" flipV="1">
            <a:off x="8701631" y="-163075"/>
            <a:ext cx="306982" cy="612648"/>
          </a:xfrm>
          <a:custGeom>
            <a:avLst/>
            <a:gdLst>
              <a:gd name="f0" fmla="val w"/>
              <a:gd name="f1" fmla="val h"/>
              <a:gd name="f2" fmla="val 0"/>
              <a:gd name="f3" fmla="val 306986"/>
              <a:gd name="f4" fmla="val 612648"/>
              <a:gd name="f5" fmla="val 215380"/>
              <a:gd name="f6" fmla="val 331011"/>
              <a:gd name="f7" fmla="val 210766"/>
              <a:gd name="f8" fmla="val 314774"/>
              <a:gd name="f9" fmla="val 210686"/>
              <a:gd name="f10" fmla="val 297561"/>
              <a:gd name="f11" fmla="val 215167"/>
              <a:gd name="f12" fmla="val 281312"/>
              <a:gd name="f13" fmla="val 205209"/>
              <a:gd name="f14" fmla="val 264959"/>
              <a:gd name="f15" fmla="val 189231"/>
              <a:gd name="f16" fmla="val 261169"/>
              <a:gd name="f17" fmla="val 163247"/>
              <a:gd name="f18" fmla="val 261668"/>
              <a:gd name="f19" fmla="val 130240"/>
              <a:gd name="f20" fmla="val 100901"/>
              <a:gd name="f21" fmla="val 245961"/>
              <a:gd name="f22" fmla="val 82612"/>
              <a:gd name="f23" fmla="val 221373"/>
              <a:gd name="f24" fmla="val 66104"/>
              <a:gd name="f25" fmla="val 224382"/>
              <a:gd name="f26" fmla="val 50483"/>
              <a:gd name="f27" fmla="val 232539"/>
              <a:gd name="f28" fmla="val 37722"/>
              <a:gd name="f29" fmla="val 245300"/>
              <a:gd name="f30" fmla="val 20815"/>
              <a:gd name="f31" fmla="val 262207"/>
              <a:gd name="f32" fmla="val 11990"/>
              <a:gd name="f33" fmla="val 284136"/>
              <a:gd name="f34" fmla="val 11501"/>
              <a:gd name="f35" fmla="val 306292"/>
              <a:gd name="f36" fmla="val 96667"/>
              <a:gd name="f37" fmla="val 306356"/>
              <a:gd name="f38" fmla="val 11989"/>
              <a:gd name="f39" fmla="val 328512"/>
              <a:gd name="f40" fmla="val 350441"/>
              <a:gd name="f41" fmla="val 367348"/>
              <a:gd name="f42" fmla="val 50477"/>
              <a:gd name="f43" fmla="val 380103"/>
              <a:gd name="f44" fmla="val 66091"/>
              <a:gd name="f45" fmla="val 388259"/>
              <a:gd name="f46" fmla="val 82591"/>
              <a:gd name="f47" fmla="val 391301"/>
              <a:gd name="f48" fmla="val 100880"/>
              <a:gd name="f49" fmla="val 366699"/>
              <a:gd name="f50" fmla="val 130228"/>
              <a:gd name="f51" fmla="val 350981"/>
              <a:gd name="f52" fmla="val 186137"/>
              <a:gd name="f53" fmla="val 351420"/>
              <a:gd name="f54" fmla="val 201262"/>
              <a:gd name="f55" fmla="val 348532"/>
              <a:gd name="f56" fmla="val 211354"/>
              <a:gd name="f57" fmla="val 336664"/>
              <a:gd name="f58" fmla="val 212796"/>
              <a:gd name="f59" fmla="val 334968"/>
              <a:gd name="f60" fmla="val 214135"/>
              <a:gd name="f61" fmla="val 333090"/>
              <a:gd name="f62" fmla="val 239385"/>
              <a:gd name="f63" fmla="val 239431"/>
              <a:gd name="f64" fmla="val 97830"/>
              <a:gd name="f65" fmla="val 97876"/>
              <a:gd name="f66" fmla="val 82509"/>
              <a:gd name="f67" fmla="val 113887"/>
              <a:gd name="f68" fmla="val 73243"/>
              <a:gd name="f69" fmla="val 135634"/>
              <a:gd name="f70" fmla="val 159544"/>
              <a:gd name="f71" fmla="val 209563"/>
              <a:gd name="f72" fmla="val 113791"/>
              <a:gd name="f73" fmla="val 250112"/>
              <a:gd name="f74" fmla="val 163810"/>
              <a:gd name="f75" fmla="val 182888"/>
              <a:gd name="f76" fmla="val 249746"/>
              <a:gd name="f77" fmla="val 207035"/>
              <a:gd name="f78" fmla="val 254980"/>
              <a:gd name="f79" fmla="val 219892"/>
              <a:gd name="f80" fmla="val 268141"/>
              <a:gd name="f81" fmla="val 224319"/>
              <a:gd name="f82" fmla="val 257686"/>
              <a:gd name="f83" fmla="val 230870"/>
              <a:gd name="f84" fmla="val 247948"/>
              <a:gd name="f85" fmla="val 239386"/>
              <a:gd name="f86" fmla="val 373218"/>
              <a:gd name="f87" fmla="val 230866"/>
              <a:gd name="f88" fmla="val 364697"/>
              <a:gd name="f89" fmla="val 224313"/>
              <a:gd name="f90" fmla="val 354954"/>
              <a:gd name="f91" fmla="val 219944"/>
              <a:gd name="f92" fmla="val 344457"/>
              <a:gd name="f93" fmla="val 207099"/>
              <a:gd name="f94" fmla="val 357655"/>
              <a:gd name="f95" fmla="val 182914"/>
              <a:gd name="f96" fmla="val 362904"/>
              <a:gd name="f97" fmla="val 362537"/>
              <a:gd name="f98" fmla="val 403086"/>
              <a:gd name="f99" fmla="val 453104"/>
              <a:gd name="f100" fmla="val 477015"/>
              <a:gd name="f101" fmla="val 498761"/>
              <a:gd name="f102" fmla="val 514773"/>
              <a:gd name="f103" fmla="val 268140"/>
              <a:gd name="f104" fmla="val 249745"/>
              <a:gd name="f105" fmla="val 182889"/>
              <a:gd name="f106" fmla="val 250111"/>
              <a:gd name="f107" fmla="val 163811"/>
              <a:gd name="f108" fmla="val 113792"/>
              <a:gd name="f109" fmla="val 73244"/>
              <a:gd name="f110" fmla="val 82510"/>
              <a:gd name="f111" fmla="val 97875"/>
              <a:gd name="f112" fmla="val 97831"/>
              <a:gd name="f113" fmla="val 239430"/>
              <a:gd name="f114" fmla="val 230871"/>
              <a:gd name="f115" fmla="val 224320"/>
              <a:gd name="f116" fmla="val 268191"/>
              <a:gd name="f117" fmla="val 392705"/>
              <a:gd name="f118" fmla="val 257695"/>
              <a:gd name="f119" fmla="val 388335"/>
              <a:gd name="f120" fmla="val 247952"/>
              <a:gd name="f121" fmla="val 381782"/>
              <a:gd name="f122" fmla="val 373263"/>
              <a:gd name="f123" fmla="val 514818"/>
              <a:gd name="f124" fmla="val 530139"/>
              <a:gd name="f125" fmla="val 539405"/>
              <a:gd name="f126" fmla="val 184553"/>
              <a:gd name="f127" fmla="val 207195"/>
              <a:gd name="f128" fmla="val 529268"/>
              <a:gd name="f129" fmla="val 223584"/>
              <a:gd name="f130" fmla="val 512879"/>
              <a:gd name="f131" fmla="val 239974"/>
              <a:gd name="f132" fmla="val 496489"/>
              <a:gd name="f133" fmla="val 473847"/>
              <a:gd name="f134" fmla="val 448838"/>
              <a:gd name="f135" fmla="val 429735"/>
              <a:gd name="f136" fmla="val 254994"/>
              <a:gd name="f137" fmla="val 405550"/>
              <a:gd name="f138" fmla="val 138"/>
              <a:gd name="f139" fmla="val 11636"/>
              <a:gd name="f140" fmla="val 306778"/>
              <a:gd name="f141" fmla="val 11511"/>
              <a:gd name="f142" fmla="val 306567"/>
              <a:gd name="f143" fmla="val 11506"/>
              <a:gd name="f144" fmla="val 284137"/>
              <a:gd name="f145" fmla="val 66105"/>
              <a:gd name="f146" fmla="val 82613"/>
              <a:gd name="f147" fmla="val 245960"/>
              <a:gd name="f148" fmla="val 100902"/>
              <a:gd name="f149" fmla="val 261667"/>
              <a:gd name="f150" fmla="val 130241"/>
              <a:gd name="f151" fmla="val 163248"/>
              <a:gd name="f152" fmla="val 261168"/>
              <a:gd name="f153" fmla="val 189232"/>
              <a:gd name="f154" fmla="val 205210"/>
              <a:gd name="f155" fmla="val 281311"/>
              <a:gd name="f156" fmla="val 215277"/>
              <a:gd name="f157" fmla="val 221928"/>
              <a:gd name="f158" fmla="val 285145"/>
              <a:gd name="f159" fmla="val 221632"/>
              <a:gd name="f160" fmla="val 263250"/>
              <a:gd name="f161" fmla="val 229876"/>
              <a:gd name="f162" fmla="val 246580"/>
              <a:gd name="f163" fmla="val 246536"/>
              <a:gd name="f164" fmla="val 254808"/>
              <a:gd name="f165" fmla="val 254763"/>
              <a:gd name="f166" fmla="val 254801"/>
              <a:gd name="f167" fmla="val 254771"/>
              <a:gd name="f168" fmla="val 254793"/>
              <a:gd name="f169" fmla="val 254779"/>
              <a:gd name="f170" fmla="val 254786"/>
              <a:gd name="f171" fmla="val 254778"/>
              <a:gd name="f172" fmla="val 254794"/>
              <a:gd name="f173" fmla="val 246535"/>
              <a:gd name="f174" fmla="val 246581"/>
              <a:gd name="f175" fmla="val 213554"/>
              <a:gd name="f176" fmla="val 279582"/>
              <a:gd name="f177" fmla="val 333067"/>
              <a:gd name="f178" fmla="val 366068"/>
              <a:gd name="f179" fmla="val 357841"/>
              <a:gd name="f180" fmla="val 357847"/>
              <a:gd name="f181" fmla="val 357855"/>
              <a:gd name="f182" fmla="val 357863"/>
              <a:gd name="f183" fmla="val 357886"/>
              <a:gd name="f184" fmla="val 366113"/>
              <a:gd name="f185" fmla="val 382773"/>
              <a:gd name="f186" fmla="val 391017"/>
              <a:gd name="f187" fmla="val 390721"/>
              <a:gd name="f188" fmla="val 397378"/>
              <a:gd name="f189" fmla="val 298457"/>
              <a:gd name="f190" fmla="val 400796"/>
              <a:gd name="f191" fmla="val 289920"/>
              <a:gd name="f192" fmla="val 399623"/>
              <a:gd name="f193" fmla="val 281637"/>
              <a:gd name="f194" fmla="val 397269"/>
              <a:gd name="f195" fmla="val 265010"/>
              <a:gd name="f196" fmla="val 407223"/>
              <a:gd name="f197" fmla="val 261165"/>
              <a:gd name="f198" fmla="val 423242"/>
              <a:gd name="f199" fmla="val 449401"/>
              <a:gd name="f200" fmla="val 477516"/>
              <a:gd name="f201" fmla="val 250271"/>
              <a:gd name="f202" fmla="val 502969"/>
              <a:gd name="f203" fmla="val 231847"/>
              <a:gd name="f204" fmla="val 521394"/>
              <a:gd name="f205" fmla="val 221347"/>
              <a:gd name="f206" fmla="val 530057"/>
              <a:gd name="f207" fmla="val 224389"/>
              <a:gd name="f208" fmla="val 546557"/>
              <a:gd name="f209" fmla="val 232545"/>
              <a:gd name="f210" fmla="val 562171"/>
              <a:gd name="f211" fmla="val 574926"/>
              <a:gd name="f212" fmla="val 591833"/>
              <a:gd name="f213" fmla="val 600659"/>
              <a:gd name="f214" fmla="val 601147"/>
              <a:gd name="f215" fmla="val 515981"/>
              <a:gd name="f216" fmla="val 601012"/>
              <a:gd name="f217" fmla="val 612510"/>
              <a:gd name="f218" fmla="val 306767"/>
              <a:gd name="f219" fmla="val 612640"/>
              <a:gd name="f220" fmla="val 306546"/>
              <a:gd name="f221" fmla="val 612645"/>
              <a:gd name="f222" fmla="val 306324"/>
              <a:gd name="f223" fmla="val 281070"/>
              <a:gd name="f224" fmla="val 612257"/>
              <a:gd name="f225" fmla="val 255999"/>
              <a:gd name="f226" fmla="val 602326"/>
              <a:gd name="f227" fmla="val 236731"/>
              <a:gd name="f228" fmla="val 583057"/>
              <a:gd name="f229" fmla="val 223570"/>
              <a:gd name="f230" fmla="val 569897"/>
              <a:gd name="f231" fmla="val 214766"/>
              <a:gd name="f232" fmla="val 554030"/>
              <a:gd name="f233" fmla="val 210610"/>
              <a:gd name="f234" fmla="val 537174"/>
              <a:gd name="f235" fmla="val 195839"/>
              <a:gd name="f236" fmla="val 546241"/>
              <a:gd name="f237" fmla="val 178427"/>
              <a:gd name="f238" fmla="val 551214"/>
              <a:gd name="f239" fmla="val 159854"/>
              <a:gd name="f240" fmla="val 132604"/>
              <a:gd name="f241" fmla="val 107854"/>
              <a:gd name="f242" fmla="val 540509"/>
              <a:gd name="f243" fmla="val 89720"/>
              <a:gd name="f244" fmla="val 522928"/>
              <a:gd name="f245" fmla="val 72139"/>
              <a:gd name="f246" fmla="val 504795"/>
              <a:gd name="f247" fmla="val 61434"/>
              <a:gd name="f248" fmla="val 480045"/>
              <a:gd name="f249" fmla="val 452795"/>
              <a:gd name="f250" fmla="val 434221"/>
              <a:gd name="f251" fmla="val 66407"/>
              <a:gd name="f252" fmla="val 416810"/>
              <a:gd name="f253" fmla="val 75474"/>
              <a:gd name="f254" fmla="val 402038"/>
              <a:gd name="f255" fmla="val 58618"/>
              <a:gd name="f256" fmla="val 397882"/>
              <a:gd name="f257" fmla="val 42751"/>
              <a:gd name="f258" fmla="val 389078"/>
              <a:gd name="f259" fmla="val 29591"/>
              <a:gd name="f260" fmla="val 375917"/>
              <a:gd name="f261" fmla="val 10322"/>
              <a:gd name="f262" fmla="val 356649"/>
              <a:gd name="f263" fmla="val 391"/>
              <a:gd name="f264" fmla="val 331578"/>
              <a:gd name="f265" fmla="val 42758"/>
              <a:gd name="f266" fmla="val 223564"/>
              <a:gd name="f267" fmla="val 58634"/>
              <a:gd name="f268" fmla="val 214757"/>
              <a:gd name="f269" fmla="val 75514"/>
              <a:gd name="f270" fmla="val 210684"/>
              <a:gd name="f271" fmla="val 66423"/>
              <a:gd name="f272" fmla="val 195895"/>
              <a:gd name="f273" fmla="val 178457"/>
              <a:gd name="f274" fmla="val 89721"/>
              <a:gd name="f275" fmla="val 72140"/>
              <a:gd name="f276" fmla="val 61435"/>
              <a:gd name="f277" fmla="val 66424"/>
              <a:gd name="f278" fmla="val 75515"/>
              <a:gd name="f279" fmla="val 58635"/>
              <a:gd name="f280" fmla="val 223563"/>
              <a:gd name="f281" fmla="val 256000"/>
              <a:gd name="f282" fmla="*/ f0 1 306986"/>
              <a:gd name="f283" fmla="*/ f1 1 612648"/>
              <a:gd name="f284" fmla="val f2"/>
              <a:gd name="f285" fmla="val f3"/>
              <a:gd name="f286" fmla="val f4"/>
              <a:gd name="f287" fmla="+- f286 0 f284"/>
              <a:gd name="f288" fmla="+- f285 0 f284"/>
              <a:gd name="f289" fmla="*/ f288 1 306986"/>
              <a:gd name="f290" fmla="*/ f287 1 612648"/>
              <a:gd name="f291" fmla="*/ f284 1 f289"/>
              <a:gd name="f292" fmla="*/ f285 1 f289"/>
              <a:gd name="f293" fmla="*/ f284 1 f290"/>
              <a:gd name="f294" fmla="*/ f286 1 f290"/>
              <a:gd name="f295" fmla="*/ f291 f282 1"/>
              <a:gd name="f296" fmla="*/ f292 f282 1"/>
              <a:gd name="f297" fmla="*/ f294 f283 1"/>
              <a:gd name="f298" fmla="*/ f293 f283 1"/>
            </a:gdLst>
            <a:ahLst/>
            <a:cxnLst>
              <a:cxn ang="3cd4">
                <a:pos x="hc" y="t"/>
              </a:cxn>
              <a:cxn ang="0">
                <a:pos x="r" y="vc"/>
              </a:cxn>
              <a:cxn ang="cd4">
                <a:pos x="hc" y="b"/>
              </a:cxn>
              <a:cxn ang="cd2">
                <a:pos x="l" y="vc"/>
              </a:cxn>
            </a:cxnLst>
            <a:rect l="f295" t="f298" r="f296" b="f297"/>
            <a:pathLst>
              <a:path w="306986" h="612648">
                <a:moveTo>
                  <a:pt x="f5" y="f6"/>
                </a:moveTo>
                <a:cubicBezTo>
                  <a:pt x="f7" y="f8"/>
                  <a:pt x="f9" y="f10"/>
                  <a:pt x="f11" y="f12"/>
                </a:cubicBezTo>
                <a:cubicBezTo>
                  <a:pt x="f13" y="f14"/>
                  <a:pt x="f15" y="f16"/>
                  <a:pt x="f17" y="f18"/>
                </a:cubicBezTo>
                <a:cubicBezTo>
                  <a:pt x="f19" y="f18"/>
                  <a:pt x="f20" y="f21"/>
                  <a:pt x="f22" y="f23"/>
                </a:cubicBezTo>
                <a:cubicBezTo>
                  <a:pt x="f24" y="f25"/>
                  <a:pt x="f26" y="f27"/>
                  <a:pt x="f28" y="f29"/>
                </a:cubicBezTo>
                <a:cubicBezTo>
                  <a:pt x="f30" y="f31"/>
                  <a:pt x="f32" y="f33"/>
                  <a:pt x="f34" y="f35"/>
                </a:cubicBezTo>
                <a:lnTo>
                  <a:pt x="f36" y="f35"/>
                </a:lnTo>
                <a:lnTo>
                  <a:pt x="f36" y="f37"/>
                </a:lnTo>
                <a:lnTo>
                  <a:pt x="f34" y="f37"/>
                </a:lnTo>
                <a:cubicBezTo>
                  <a:pt x="f38" y="f39"/>
                  <a:pt x="f30" y="f40"/>
                  <a:pt x="f28" y="f41"/>
                </a:cubicBezTo>
                <a:cubicBezTo>
                  <a:pt x="f42" y="f43"/>
                  <a:pt x="f44" y="f45"/>
                  <a:pt x="f46" y="f47"/>
                </a:cubicBezTo>
                <a:cubicBezTo>
                  <a:pt x="f48" y="f49"/>
                  <a:pt x="f50" y="f51"/>
                  <a:pt x="f17" y="f51"/>
                </a:cubicBezTo>
                <a:cubicBezTo>
                  <a:pt x="f52" y="f53"/>
                  <a:pt x="f54" y="f55"/>
                  <a:pt x="f56" y="f57"/>
                </a:cubicBezTo>
                <a:cubicBezTo>
                  <a:pt x="f58" y="f59"/>
                  <a:pt x="f60" y="f61"/>
                  <a:pt x="f5" y="f6"/>
                </a:cubicBezTo>
                <a:close/>
                <a:moveTo>
                  <a:pt x="f62" y="f63"/>
                </a:moveTo>
                <a:lnTo>
                  <a:pt x="f64" y="f65"/>
                </a:lnTo>
                <a:cubicBezTo>
                  <a:pt x="f66" y="f67"/>
                  <a:pt x="f68" y="f69"/>
                  <a:pt x="f68" y="f70"/>
                </a:cubicBezTo>
                <a:cubicBezTo>
                  <a:pt x="f68" y="f71"/>
                  <a:pt x="f72" y="f73"/>
                  <a:pt x="f74" y="f73"/>
                </a:cubicBezTo>
                <a:cubicBezTo>
                  <a:pt x="f75" y="f76"/>
                  <a:pt x="f77" y="f78"/>
                  <a:pt x="f79" y="f80"/>
                </a:cubicBezTo>
                <a:cubicBezTo>
                  <a:pt x="f81" y="f82"/>
                  <a:pt x="f83" y="f84"/>
                  <a:pt x="f62" y="f63"/>
                </a:cubicBezTo>
                <a:close/>
                <a:moveTo>
                  <a:pt x="f85" y="f86"/>
                </a:moveTo>
                <a:cubicBezTo>
                  <a:pt x="f87" y="f88"/>
                  <a:pt x="f89" y="f90"/>
                  <a:pt x="f91" y="f92"/>
                </a:cubicBezTo>
                <a:cubicBezTo>
                  <a:pt x="f93" y="f94"/>
                  <a:pt x="f95" y="f96"/>
                  <a:pt x="f74" y="f97"/>
                </a:cubicBezTo>
                <a:cubicBezTo>
                  <a:pt x="f72" y="f97"/>
                  <a:pt x="f68" y="f98"/>
                  <a:pt x="f68" y="f99"/>
                </a:cubicBezTo>
                <a:cubicBezTo>
                  <a:pt x="f68" y="f100"/>
                  <a:pt x="f66" y="f101"/>
                  <a:pt x="f64" y="f102"/>
                </a:cubicBezTo>
                <a:close/>
                <a:moveTo>
                  <a:pt x="f103" y="f79"/>
                </a:moveTo>
                <a:cubicBezTo>
                  <a:pt x="f78" y="f77"/>
                  <a:pt x="f104" y="f105"/>
                  <a:pt x="f106" y="f107"/>
                </a:cubicBezTo>
                <a:cubicBezTo>
                  <a:pt x="f106" y="f108"/>
                  <a:pt x="f71" y="f109"/>
                  <a:pt x="f70" y="f109"/>
                </a:cubicBezTo>
                <a:cubicBezTo>
                  <a:pt x="f69" y="f109"/>
                  <a:pt x="f67" y="f110"/>
                  <a:pt x="f111" y="f112"/>
                </a:cubicBezTo>
                <a:lnTo>
                  <a:pt x="f113" y="f85"/>
                </a:lnTo>
                <a:cubicBezTo>
                  <a:pt x="f84" y="f114"/>
                  <a:pt x="f82" y="f115"/>
                  <a:pt x="f103" y="f79"/>
                </a:cubicBezTo>
                <a:close/>
                <a:moveTo>
                  <a:pt x="f116" y="f117"/>
                </a:moveTo>
                <a:cubicBezTo>
                  <a:pt x="f118" y="f119"/>
                  <a:pt x="f120" y="f121"/>
                  <a:pt x="f63" y="f122"/>
                </a:cubicBezTo>
                <a:lnTo>
                  <a:pt x="f111" y="f123"/>
                </a:lnTo>
                <a:cubicBezTo>
                  <a:pt x="f67" y="f124"/>
                  <a:pt x="f69" y="f125"/>
                  <a:pt x="f70" y="f125"/>
                </a:cubicBezTo>
                <a:cubicBezTo>
                  <a:pt x="f126" y="f125"/>
                  <a:pt x="f127" y="f128"/>
                  <a:pt x="f129" y="f130"/>
                </a:cubicBezTo>
                <a:cubicBezTo>
                  <a:pt x="f131" y="f132"/>
                  <a:pt x="f106" y="f133"/>
                  <a:pt x="f106" y="f134"/>
                </a:cubicBezTo>
                <a:cubicBezTo>
                  <a:pt x="f104" y="f135"/>
                  <a:pt x="f136" y="f137"/>
                  <a:pt x="f116" y="f117"/>
                </a:cubicBezTo>
                <a:close/>
                <a:moveTo>
                  <a:pt x="f3" y="f138"/>
                </a:moveTo>
                <a:lnTo>
                  <a:pt x="f3" y="f139"/>
                </a:lnTo>
                <a:cubicBezTo>
                  <a:pt x="f140" y="f141"/>
                  <a:pt x="f142" y="f143"/>
                  <a:pt x="f37" y="f34"/>
                </a:cubicBezTo>
                <a:lnTo>
                  <a:pt x="f37" y="f36"/>
                </a:lnTo>
                <a:lnTo>
                  <a:pt x="f35" y="f36"/>
                </a:lnTo>
                <a:lnTo>
                  <a:pt x="f35" y="f34"/>
                </a:lnTo>
                <a:cubicBezTo>
                  <a:pt x="f144" y="f32"/>
                  <a:pt x="f31" y="f30"/>
                  <a:pt x="f29" y="f28"/>
                </a:cubicBezTo>
                <a:cubicBezTo>
                  <a:pt x="f27" y="f26"/>
                  <a:pt x="f25" y="f145"/>
                  <a:pt x="f23" y="f146"/>
                </a:cubicBezTo>
                <a:cubicBezTo>
                  <a:pt x="f147" y="f148"/>
                  <a:pt x="f149" y="f150"/>
                  <a:pt x="f149" y="f151"/>
                </a:cubicBezTo>
                <a:cubicBezTo>
                  <a:pt x="f152" y="f153"/>
                  <a:pt x="f14" y="f154"/>
                  <a:pt x="f155" y="f11"/>
                </a:cubicBezTo>
                <a:lnTo>
                  <a:pt x="f3" y="f156"/>
                </a:lnTo>
                <a:lnTo>
                  <a:pt x="f3" y="f157"/>
                </a:lnTo>
                <a:cubicBezTo>
                  <a:pt x="f158" y="f159"/>
                  <a:pt x="f160" y="f161"/>
                  <a:pt x="f162" y="f163"/>
                </a:cubicBezTo>
                <a:lnTo>
                  <a:pt x="f164" y="f165"/>
                </a:lnTo>
                <a:cubicBezTo>
                  <a:pt x="f166" y="f167"/>
                  <a:pt x="f168" y="f169"/>
                  <a:pt x="f170" y="f170"/>
                </a:cubicBezTo>
                <a:cubicBezTo>
                  <a:pt x="f171" y="f172"/>
                  <a:pt x="f167" y="f166"/>
                  <a:pt x="f165" y="f164"/>
                </a:cubicBezTo>
                <a:lnTo>
                  <a:pt x="f173" y="f174"/>
                </a:lnTo>
                <a:cubicBezTo>
                  <a:pt x="f175" y="f176"/>
                  <a:pt x="f175" y="f177"/>
                  <a:pt x="f173" y="f178"/>
                </a:cubicBezTo>
                <a:lnTo>
                  <a:pt x="f165" y="f179"/>
                </a:lnTo>
                <a:cubicBezTo>
                  <a:pt x="f167" y="f180"/>
                  <a:pt x="f171" y="f181"/>
                  <a:pt x="f170" y="f182"/>
                </a:cubicBezTo>
                <a:lnTo>
                  <a:pt x="f164" y="f183"/>
                </a:lnTo>
                <a:lnTo>
                  <a:pt x="f162" y="f184"/>
                </a:lnTo>
                <a:cubicBezTo>
                  <a:pt x="f160" y="f185"/>
                  <a:pt x="f158" y="f186"/>
                  <a:pt x="f3" y="f187"/>
                </a:cubicBezTo>
                <a:lnTo>
                  <a:pt x="f3" y="f188"/>
                </a:lnTo>
                <a:cubicBezTo>
                  <a:pt x="f189" y="f190"/>
                  <a:pt x="f191" y="f192"/>
                  <a:pt x="f193" y="f194"/>
                </a:cubicBezTo>
                <a:cubicBezTo>
                  <a:pt x="f195" y="f196"/>
                  <a:pt x="f197" y="f198"/>
                  <a:pt x="f149" y="f199"/>
                </a:cubicBezTo>
                <a:cubicBezTo>
                  <a:pt x="f149" y="f200"/>
                  <a:pt x="f201" y="f202"/>
                  <a:pt x="f203" y="f204"/>
                </a:cubicBezTo>
                <a:lnTo>
                  <a:pt x="f205" y="f206"/>
                </a:lnTo>
                <a:cubicBezTo>
                  <a:pt x="f207" y="f208"/>
                  <a:pt x="f209" y="f210"/>
                  <a:pt x="f29" y="f211"/>
                </a:cubicBezTo>
                <a:cubicBezTo>
                  <a:pt x="f31" y="f212"/>
                  <a:pt x="f33" y="f213"/>
                  <a:pt x="f35" y="f214"/>
                </a:cubicBezTo>
                <a:lnTo>
                  <a:pt x="f35" y="f215"/>
                </a:lnTo>
                <a:lnTo>
                  <a:pt x="f37" y="f215"/>
                </a:lnTo>
                <a:lnTo>
                  <a:pt x="f37" y="f214"/>
                </a:lnTo>
                <a:lnTo>
                  <a:pt x="f3" y="f216"/>
                </a:lnTo>
                <a:lnTo>
                  <a:pt x="f3" y="f217"/>
                </a:lnTo>
                <a:cubicBezTo>
                  <a:pt x="f218" y="f219"/>
                  <a:pt x="f220" y="f221"/>
                  <a:pt x="f222" y="f4"/>
                </a:cubicBezTo>
                <a:cubicBezTo>
                  <a:pt x="f223" y="f224"/>
                  <a:pt x="f225" y="f226"/>
                  <a:pt x="f227" y="f228"/>
                </a:cubicBezTo>
                <a:cubicBezTo>
                  <a:pt x="f229" y="f230"/>
                  <a:pt x="f231" y="f232"/>
                  <a:pt x="f233" y="f234"/>
                </a:cubicBezTo>
                <a:cubicBezTo>
                  <a:pt x="f235" y="f236"/>
                  <a:pt x="f237" y="f238"/>
                  <a:pt x="f239" y="f238"/>
                </a:cubicBezTo>
                <a:cubicBezTo>
                  <a:pt x="f240" y="f238"/>
                  <a:pt x="f241" y="f242"/>
                  <a:pt x="f243" y="f244"/>
                </a:cubicBezTo>
                <a:lnTo>
                  <a:pt x="f243" y="f244"/>
                </a:lnTo>
                <a:cubicBezTo>
                  <a:pt x="f245" y="f246"/>
                  <a:pt x="f247" y="f248"/>
                  <a:pt x="f247" y="f249"/>
                </a:cubicBezTo>
                <a:cubicBezTo>
                  <a:pt x="f247" y="f250"/>
                  <a:pt x="f251" y="f252"/>
                  <a:pt x="f253" y="f254"/>
                </a:cubicBezTo>
                <a:cubicBezTo>
                  <a:pt x="f255" y="f256"/>
                  <a:pt x="f257" y="f258"/>
                  <a:pt x="f259" y="f260"/>
                </a:cubicBezTo>
                <a:cubicBezTo>
                  <a:pt x="f261" y="f262"/>
                  <a:pt x="f263" y="f264"/>
                  <a:pt x="f2" y="f222"/>
                </a:cubicBezTo>
                <a:lnTo>
                  <a:pt x="f2" y="f222"/>
                </a:lnTo>
                <a:cubicBezTo>
                  <a:pt x="f263" y="f223"/>
                  <a:pt x="f261" y="f225"/>
                  <a:pt x="f259" y="f227"/>
                </a:cubicBezTo>
                <a:cubicBezTo>
                  <a:pt x="f265" y="f266"/>
                  <a:pt x="f267" y="f268"/>
                  <a:pt x="f269" y="f270"/>
                </a:cubicBezTo>
                <a:cubicBezTo>
                  <a:pt x="f271" y="f272"/>
                  <a:pt x="f247" y="f273"/>
                  <a:pt x="f247" y="f239"/>
                </a:cubicBezTo>
                <a:cubicBezTo>
                  <a:pt x="f247" y="f240"/>
                  <a:pt x="f245" y="f241"/>
                  <a:pt x="f243" y="f274"/>
                </a:cubicBezTo>
                <a:lnTo>
                  <a:pt x="f243" y="f274"/>
                </a:lnTo>
                <a:cubicBezTo>
                  <a:pt x="f241" y="f275"/>
                  <a:pt x="f240" y="f276"/>
                  <a:pt x="f239" y="f276"/>
                </a:cubicBezTo>
                <a:cubicBezTo>
                  <a:pt x="f273" y="f276"/>
                  <a:pt x="f272" y="f277"/>
                  <a:pt x="f270" y="f278"/>
                </a:cubicBezTo>
                <a:cubicBezTo>
                  <a:pt x="f268" y="f279"/>
                  <a:pt x="f280" y="f265"/>
                  <a:pt x="f227" y="f259"/>
                </a:cubicBezTo>
                <a:cubicBezTo>
                  <a:pt x="f281" y="f261"/>
                  <a:pt x="f223" y="f263"/>
                  <a:pt x="f222" y="f2"/>
                </a:cubicBezTo>
                <a:lnTo>
                  <a:pt x="f222" y="f2"/>
                </a:lnTo>
                <a:close/>
              </a:path>
            </a:pathLst>
          </a:custGeom>
          <a:solidFill>
            <a:srgbClr val="CBAF22"/>
          </a:solidFill>
          <a:ln cap="flat">
            <a:noFill/>
            <a:prstDash val="solid"/>
          </a:ln>
        </p:spPr>
        <p:txBody>
          <a:bodyPr lIns="0" tIns="0" rIns="0" bIns="0"/>
          <a:lstStyle/>
          <a:p>
            <a:endParaRPr lang="nl-NL"/>
          </a:p>
        </p:txBody>
      </p:sp>
      <p:sp>
        <p:nvSpPr>
          <p:cNvPr id="138" name="Teardrop 3"/>
          <p:cNvSpPr/>
          <p:nvPr/>
        </p:nvSpPr>
        <p:spPr>
          <a:xfrm rot="5400013" flipH="1" flipV="1">
            <a:off x="11229252" y="-163075"/>
            <a:ext cx="306982" cy="612648"/>
          </a:xfrm>
          <a:custGeom>
            <a:avLst/>
            <a:gdLst>
              <a:gd name="f0" fmla="val w"/>
              <a:gd name="f1" fmla="val h"/>
              <a:gd name="f2" fmla="val 0"/>
              <a:gd name="f3" fmla="val 306986"/>
              <a:gd name="f4" fmla="val 612648"/>
              <a:gd name="f5" fmla="val 215380"/>
              <a:gd name="f6" fmla="val 331011"/>
              <a:gd name="f7" fmla="val 210766"/>
              <a:gd name="f8" fmla="val 314774"/>
              <a:gd name="f9" fmla="val 210686"/>
              <a:gd name="f10" fmla="val 297561"/>
              <a:gd name="f11" fmla="val 215167"/>
              <a:gd name="f12" fmla="val 281312"/>
              <a:gd name="f13" fmla="val 205209"/>
              <a:gd name="f14" fmla="val 264959"/>
              <a:gd name="f15" fmla="val 189231"/>
              <a:gd name="f16" fmla="val 261169"/>
              <a:gd name="f17" fmla="val 163247"/>
              <a:gd name="f18" fmla="val 261668"/>
              <a:gd name="f19" fmla="val 130240"/>
              <a:gd name="f20" fmla="val 100901"/>
              <a:gd name="f21" fmla="val 245961"/>
              <a:gd name="f22" fmla="val 82612"/>
              <a:gd name="f23" fmla="val 221373"/>
              <a:gd name="f24" fmla="val 66104"/>
              <a:gd name="f25" fmla="val 224382"/>
              <a:gd name="f26" fmla="val 50483"/>
              <a:gd name="f27" fmla="val 232539"/>
              <a:gd name="f28" fmla="val 37722"/>
              <a:gd name="f29" fmla="val 245300"/>
              <a:gd name="f30" fmla="val 20815"/>
              <a:gd name="f31" fmla="val 262207"/>
              <a:gd name="f32" fmla="val 11990"/>
              <a:gd name="f33" fmla="val 284136"/>
              <a:gd name="f34" fmla="val 11501"/>
              <a:gd name="f35" fmla="val 306292"/>
              <a:gd name="f36" fmla="val 96667"/>
              <a:gd name="f37" fmla="val 306356"/>
              <a:gd name="f38" fmla="val 11989"/>
              <a:gd name="f39" fmla="val 328512"/>
              <a:gd name="f40" fmla="val 350441"/>
              <a:gd name="f41" fmla="val 367348"/>
              <a:gd name="f42" fmla="val 50477"/>
              <a:gd name="f43" fmla="val 380103"/>
              <a:gd name="f44" fmla="val 66091"/>
              <a:gd name="f45" fmla="val 388259"/>
              <a:gd name="f46" fmla="val 82591"/>
              <a:gd name="f47" fmla="val 391301"/>
              <a:gd name="f48" fmla="val 100880"/>
              <a:gd name="f49" fmla="val 366699"/>
              <a:gd name="f50" fmla="val 130228"/>
              <a:gd name="f51" fmla="val 350981"/>
              <a:gd name="f52" fmla="val 186137"/>
              <a:gd name="f53" fmla="val 351420"/>
              <a:gd name="f54" fmla="val 201262"/>
              <a:gd name="f55" fmla="val 348532"/>
              <a:gd name="f56" fmla="val 211354"/>
              <a:gd name="f57" fmla="val 336664"/>
              <a:gd name="f58" fmla="val 212796"/>
              <a:gd name="f59" fmla="val 334968"/>
              <a:gd name="f60" fmla="val 214135"/>
              <a:gd name="f61" fmla="val 333090"/>
              <a:gd name="f62" fmla="val 239385"/>
              <a:gd name="f63" fmla="val 239431"/>
              <a:gd name="f64" fmla="val 97830"/>
              <a:gd name="f65" fmla="val 97876"/>
              <a:gd name="f66" fmla="val 82509"/>
              <a:gd name="f67" fmla="val 113887"/>
              <a:gd name="f68" fmla="val 73243"/>
              <a:gd name="f69" fmla="val 135634"/>
              <a:gd name="f70" fmla="val 159544"/>
              <a:gd name="f71" fmla="val 209563"/>
              <a:gd name="f72" fmla="val 113791"/>
              <a:gd name="f73" fmla="val 250112"/>
              <a:gd name="f74" fmla="val 163810"/>
              <a:gd name="f75" fmla="val 182888"/>
              <a:gd name="f76" fmla="val 249746"/>
              <a:gd name="f77" fmla="val 207035"/>
              <a:gd name="f78" fmla="val 254980"/>
              <a:gd name="f79" fmla="val 219892"/>
              <a:gd name="f80" fmla="val 268141"/>
              <a:gd name="f81" fmla="val 224319"/>
              <a:gd name="f82" fmla="val 257686"/>
              <a:gd name="f83" fmla="val 230870"/>
              <a:gd name="f84" fmla="val 247948"/>
              <a:gd name="f85" fmla="val 239386"/>
              <a:gd name="f86" fmla="val 373218"/>
              <a:gd name="f87" fmla="val 230866"/>
              <a:gd name="f88" fmla="val 364697"/>
              <a:gd name="f89" fmla="val 224313"/>
              <a:gd name="f90" fmla="val 354954"/>
              <a:gd name="f91" fmla="val 219944"/>
              <a:gd name="f92" fmla="val 344457"/>
              <a:gd name="f93" fmla="val 207099"/>
              <a:gd name="f94" fmla="val 357655"/>
              <a:gd name="f95" fmla="val 182914"/>
              <a:gd name="f96" fmla="val 362904"/>
              <a:gd name="f97" fmla="val 362537"/>
              <a:gd name="f98" fmla="val 403086"/>
              <a:gd name="f99" fmla="val 453104"/>
              <a:gd name="f100" fmla="val 477015"/>
              <a:gd name="f101" fmla="val 498761"/>
              <a:gd name="f102" fmla="val 514773"/>
              <a:gd name="f103" fmla="val 268140"/>
              <a:gd name="f104" fmla="val 249745"/>
              <a:gd name="f105" fmla="val 182889"/>
              <a:gd name="f106" fmla="val 250111"/>
              <a:gd name="f107" fmla="val 163811"/>
              <a:gd name="f108" fmla="val 113792"/>
              <a:gd name="f109" fmla="val 73244"/>
              <a:gd name="f110" fmla="val 82510"/>
              <a:gd name="f111" fmla="val 97875"/>
              <a:gd name="f112" fmla="val 97831"/>
              <a:gd name="f113" fmla="val 239430"/>
              <a:gd name="f114" fmla="val 230871"/>
              <a:gd name="f115" fmla="val 224320"/>
              <a:gd name="f116" fmla="val 268191"/>
              <a:gd name="f117" fmla="val 392705"/>
              <a:gd name="f118" fmla="val 257695"/>
              <a:gd name="f119" fmla="val 388335"/>
              <a:gd name="f120" fmla="val 247952"/>
              <a:gd name="f121" fmla="val 381782"/>
              <a:gd name="f122" fmla="val 373263"/>
              <a:gd name="f123" fmla="val 514818"/>
              <a:gd name="f124" fmla="val 530139"/>
              <a:gd name="f125" fmla="val 539405"/>
              <a:gd name="f126" fmla="val 184553"/>
              <a:gd name="f127" fmla="val 207195"/>
              <a:gd name="f128" fmla="val 529268"/>
              <a:gd name="f129" fmla="val 223584"/>
              <a:gd name="f130" fmla="val 512879"/>
              <a:gd name="f131" fmla="val 239974"/>
              <a:gd name="f132" fmla="val 496489"/>
              <a:gd name="f133" fmla="val 473847"/>
              <a:gd name="f134" fmla="val 448838"/>
              <a:gd name="f135" fmla="val 429735"/>
              <a:gd name="f136" fmla="val 254994"/>
              <a:gd name="f137" fmla="val 405550"/>
              <a:gd name="f138" fmla="val 138"/>
              <a:gd name="f139" fmla="val 11636"/>
              <a:gd name="f140" fmla="val 306778"/>
              <a:gd name="f141" fmla="val 11511"/>
              <a:gd name="f142" fmla="val 306567"/>
              <a:gd name="f143" fmla="val 11506"/>
              <a:gd name="f144" fmla="val 284137"/>
              <a:gd name="f145" fmla="val 66105"/>
              <a:gd name="f146" fmla="val 82613"/>
              <a:gd name="f147" fmla="val 245960"/>
              <a:gd name="f148" fmla="val 100902"/>
              <a:gd name="f149" fmla="val 261667"/>
              <a:gd name="f150" fmla="val 130241"/>
              <a:gd name="f151" fmla="val 163248"/>
              <a:gd name="f152" fmla="val 261168"/>
              <a:gd name="f153" fmla="val 189232"/>
              <a:gd name="f154" fmla="val 205210"/>
              <a:gd name="f155" fmla="val 281311"/>
              <a:gd name="f156" fmla="val 215277"/>
              <a:gd name="f157" fmla="val 221928"/>
              <a:gd name="f158" fmla="val 285145"/>
              <a:gd name="f159" fmla="val 221632"/>
              <a:gd name="f160" fmla="val 263250"/>
              <a:gd name="f161" fmla="val 229876"/>
              <a:gd name="f162" fmla="val 246580"/>
              <a:gd name="f163" fmla="val 246536"/>
              <a:gd name="f164" fmla="val 254808"/>
              <a:gd name="f165" fmla="val 254763"/>
              <a:gd name="f166" fmla="val 254801"/>
              <a:gd name="f167" fmla="val 254771"/>
              <a:gd name="f168" fmla="val 254793"/>
              <a:gd name="f169" fmla="val 254779"/>
              <a:gd name="f170" fmla="val 254786"/>
              <a:gd name="f171" fmla="val 254778"/>
              <a:gd name="f172" fmla="val 254794"/>
              <a:gd name="f173" fmla="val 246535"/>
              <a:gd name="f174" fmla="val 246581"/>
              <a:gd name="f175" fmla="val 213554"/>
              <a:gd name="f176" fmla="val 279582"/>
              <a:gd name="f177" fmla="val 333067"/>
              <a:gd name="f178" fmla="val 366068"/>
              <a:gd name="f179" fmla="val 357841"/>
              <a:gd name="f180" fmla="val 357847"/>
              <a:gd name="f181" fmla="val 357855"/>
              <a:gd name="f182" fmla="val 357863"/>
              <a:gd name="f183" fmla="val 357886"/>
              <a:gd name="f184" fmla="val 366113"/>
              <a:gd name="f185" fmla="val 382773"/>
              <a:gd name="f186" fmla="val 391017"/>
              <a:gd name="f187" fmla="val 390721"/>
              <a:gd name="f188" fmla="val 397378"/>
              <a:gd name="f189" fmla="val 298457"/>
              <a:gd name="f190" fmla="val 400796"/>
              <a:gd name="f191" fmla="val 289920"/>
              <a:gd name="f192" fmla="val 399623"/>
              <a:gd name="f193" fmla="val 281637"/>
              <a:gd name="f194" fmla="val 397269"/>
              <a:gd name="f195" fmla="val 265010"/>
              <a:gd name="f196" fmla="val 407223"/>
              <a:gd name="f197" fmla="val 261165"/>
              <a:gd name="f198" fmla="val 423242"/>
              <a:gd name="f199" fmla="val 449401"/>
              <a:gd name="f200" fmla="val 477516"/>
              <a:gd name="f201" fmla="val 250271"/>
              <a:gd name="f202" fmla="val 502969"/>
              <a:gd name="f203" fmla="val 231847"/>
              <a:gd name="f204" fmla="val 521394"/>
              <a:gd name="f205" fmla="val 221347"/>
              <a:gd name="f206" fmla="val 530057"/>
              <a:gd name="f207" fmla="val 224389"/>
              <a:gd name="f208" fmla="val 546557"/>
              <a:gd name="f209" fmla="val 232545"/>
              <a:gd name="f210" fmla="val 562171"/>
              <a:gd name="f211" fmla="val 574926"/>
              <a:gd name="f212" fmla="val 591833"/>
              <a:gd name="f213" fmla="val 600659"/>
              <a:gd name="f214" fmla="val 601147"/>
              <a:gd name="f215" fmla="val 515981"/>
              <a:gd name="f216" fmla="val 601012"/>
              <a:gd name="f217" fmla="val 612510"/>
              <a:gd name="f218" fmla="val 306767"/>
              <a:gd name="f219" fmla="val 612640"/>
              <a:gd name="f220" fmla="val 306546"/>
              <a:gd name="f221" fmla="val 612645"/>
              <a:gd name="f222" fmla="val 306324"/>
              <a:gd name="f223" fmla="val 281070"/>
              <a:gd name="f224" fmla="val 612257"/>
              <a:gd name="f225" fmla="val 255999"/>
              <a:gd name="f226" fmla="val 602326"/>
              <a:gd name="f227" fmla="val 236731"/>
              <a:gd name="f228" fmla="val 583057"/>
              <a:gd name="f229" fmla="val 223570"/>
              <a:gd name="f230" fmla="val 569897"/>
              <a:gd name="f231" fmla="val 214766"/>
              <a:gd name="f232" fmla="val 554030"/>
              <a:gd name="f233" fmla="val 210610"/>
              <a:gd name="f234" fmla="val 537174"/>
              <a:gd name="f235" fmla="val 195839"/>
              <a:gd name="f236" fmla="val 546241"/>
              <a:gd name="f237" fmla="val 178427"/>
              <a:gd name="f238" fmla="val 551214"/>
              <a:gd name="f239" fmla="val 159854"/>
              <a:gd name="f240" fmla="val 132604"/>
              <a:gd name="f241" fmla="val 107854"/>
              <a:gd name="f242" fmla="val 540509"/>
              <a:gd name="f243" fmla="val 89720"/>
              <a:gd name="f244" fmla="val 522928"/>
              <a:gd name="f245" fmla="val 72139"/>
              <a:gd name="f246" fmla="val 504795"/>
              <a:gd name="f247" fmla="val 61434"/>
              <a:gd name="f248" fmla="val 480045"/>
              <a:gd name="f249" fmla="val 452795"/>
              <a:gd name="f250" fmla="val 434221"/>
              <a:gd name="f251" fmla="val 66407"/>
              <a:gd name="f252" fmla="val 416810"/>
              <a:gd name="f253" fmla="val 75474"/>
              <a:gd name="f254" fmla="val 402038"/>
              <a:gd name="f255" fmla="val 58618"/>
              <a:gd name="f256" fmla="val 397882"/>
              <a:gd name="f257" fmla="val 42751"/>
              <a:gd name="f258" fmla="val 389078"/>
              <a:gd name="f259" fmla="val 29591"/>
              <a:gd name="f260" fmla="val 375917"/>
              <a:gd name="f261" fmla="val 10322"/>
              <a:gd name="f262" fmla="val 356649"/>
              <a:gd name="f263" fmla="val 391"/>
              <a:gd name="f264" fmla="val 331578"/>
              <a:gd name="f265" fmla="val 42758"/>
              <a:gd name="f266" fmla="val 223564"/>
              <a:gd name="f267" fmla="val 58634"/>
              <a:gd name="f268" fmla="val 214757"/>
              <a:gd name="f269" fmla="val 75514"/>
              <a:gd name="f270" fmla="val 210684"/>
              <a:gd name="f271" fmla="val 66423"/>
              <a:gd name="f272" fmla="val 195895"/>
              <a:gd name="f273" fmla="val 178457"/>
              <a:gd name="f274" fmla="val 89721"/>
              <a:gd name="f275" fmla="val 72140"/>
              <a:gd name="f276" fmla="val 61435"/>
              <a:gd name="f277" fmla="val 66424"/>
              <a:gd name="f278" fmla="val 75515"/>
              <a:gd name="f279" fmla="val 58635"/>
              <a:gd name="f280" fmla="val 223563"/>
              <a:gd name="f281" fmla="val 256000"/>
              <a:gd name="f282" fmla="*/ f0 1 306986"/>
              <a:gd name="f283" fmla="*/ f1 1 612648"/>
              <a:gd name="f284" fmla="val f2"/>
              <a:gd name="f285" fmla="val f3"/>
              <a:gd name="f286" fmla="val f4"/>
              <a:gd name="f287" fmla="+- f286 0 f284"/>
              <a:gd name="f288" fmla="+- f285 0 f284"/>
              <a:gd name="f289" fmla="*/ f288 1 306986"/>
              <a:gd name="f290" fmla="*/ f287 1 612648"/>
              <a:gd name="f291" fmla="*/ f284 1 f289"/>
              <a:gd name="f292" fmla="*/ f285 1 f289"/>
              <a:gd name="f293" fmla="*/ f284 1 f290"/>
              <a:gd name="f294" fmla="*/ f286 1 f290"/>
              <a:gd name="f295" fmla="*/ f291 f282 1"/>
              <a:gd name="f296" fmla="*/ f292 f282 1"/>
              <a:gd name="f297" fmla="*/ f294 f283 1"/>
              <a:gd name="f298" fmla="*/ f293 f283 1"/>
            </a:gdLst>
            <a:ahLst/>
            <a:cxnLst>
              <a:cxn ang="3cd4">
                <a:pos x="hc" y="t"/>
              </a:cxn>
              <a:cxn ang="0">
                <a:pos x="r" y="vc"/>
              </a:cxn>
              <a:cxn ang="cd4">
                <a:pos x="hc" y="b"/>
              </a:cxn>
              <a:cxn ang="cd2">
                <a:pos x="l" y="vc"/>
              </a:cxn>
            </a:cxnLst>
            <a:rect l="f295" t="f298" r="f296" b="f297"/>
            <a:pathLst>
              <a:path w="306986" h="612648">
                <a:moveTo>
                  <a:pt x="f5" y="f6"/>
                </a:moveTo>
                <a:cubicBezTo>
                  <a:pt x="f7" y="f8"/>
                  <a:pt x="f9" y="f10"/>
                  <a:pt x="f11" y="f12"/>
                </a:cubicBezTo>
                <a:cubicBezTo>
                  <a:pt x="f13" y="f14"/>
                  <a:pt x="f15" y="f16"/>
                  <a:pt x="f17" y="f18"/>
                </a:cubicBezTo>
                <a:cubicBezTo>
                  <a:pt x="f19" y="f18"/>
                  <a:pt x="f20" y="f21"/>
                  <a:pt x="f22" y="f23"/>
                </a:cubicBezTo>
                <a:cubicBezTo>
                  <a:pt x="f24" y="f25"/>
                  <a:pt x="f26" y="f27"/>
                  <a:pt x="f28" y="f29"/>
                </a:cubicBezTo>
                <a:cubicBezTo>
                  <a:pt x="f30" y="f31"/>
                  <a:pt x="f32" y="f33"/>
                  <a:pt x="f34" y="f35"/>
                </a:cubicBezTo>
                <a:lnTo>
                  <a:pt x="f36" y="f35"/>
                </a:lnTo>
                <a:lnTo>
                  <a:pt x="f36" y="f37"/>
                </a:lnTo>
                <a:lnTo>
                  <a:pt x="f34" y="f37"/>
                </a:lnTo>
                <a:cubicBezTo>
                  <a:pt x="f38" y="f39"/>
                  <a:pt x="f30" y="f40"/>
                  <a:pt x="f28" y="f41"/>
                </a:cubicBezTo>
                <a:cubicBezTo>
                  <a:pt x="f42" y="f43"/>
                  <a:pt x="f44" y="f45"/>
                  <a:pt x="f46" y="f47"/>
                </a:cubicBezTo>
                <a:cubicBezTo>
                  <a:pt x="f48" y="f49"/>
                  <a:pt x="f50" y="f51"/>
                  <a:pt x="f17" y="f51"/>
                </a:cubicBezTo>
                <a:cubicBezTo>
                  <a:pt x="f52" y="f53"/>
                  <a:pt x="f54" y="f55"/>
                  <a:pt x="f56" y="f57"/>
                </a:cubicBezTo>
                <a:cubicBezTo>
                  <a:pt x="f58" y="f59"/>
                  <a:pt x="f60" y="f61"/>
                  <a:pt x="f5" y="f6"/>
                </a:cubicBezTo>
                <a:close/>
                <a:moveTo>
                  <a:pt x="f62" y="f63"/>
                </a:moveTo>
                <a:lnTo>
                  <a:pt x="f64" y="f65"/>
                </a:lnTo>
                <a:cubicBezTo>
                  <a:pt x="f66" y="f67"/>
                  <a:pt x="f68" y="f69"/>
                  <a:pt x="f68" y="f70"/>
                </a:cubicBezTo>
                <a:cubicBezTo>
                  <a:pt x="f68" y="f71"/>
                  <a:pt x="f72" y="f73"/>
                  <a:pt x="f74" y="f73"/>
                </a:cubicBezTo>
                <a:cubicBezTo>
                  <a:pt x="f75" y="f76"/>
                  <a:pt x="f77" y="f78"/>
                  <a:pt x="f79" y="f80"/>
                </a:cubicBezTo>
                <a:cubicBezTo>
                  <a:pt x="f81" y="f82"/>
                  <a:pt x="f83" y="f84"/>
                  <a:pt x="f62" y="f63"/>
                </a:cubicBezTo>
                <a:close/>
                <a:moveTo>
                  <a:pt x="f85" y="f86"/>
                </a:moveTo>
                <a:cubicBezTo>
                  <a:pt x="f87" y="f88"/>
                  <a:pt x="f89" y="f90"/>
                  <a:pt x="f91" y="f92"/>
                </a:cubicBezTo>
                <a:cubicBezTo>
                  <a:pt x="f93" y="f94"/>
                  <a:pt x="f95" y="f96"/>
                  <a:pt x="f74" y="f97"/>
                </a:cubicBezTo>
                <a:cubicBezTo>
                  <a:pt x="f72" y="f97"/>
                  <a:pt x="f68" y="f98"/>
                  <a:pt x="f68" y="f99"/>
                </a:cubicBezTo>
                <a:cubicBezTo>
                  <a:pt x="f68" y="f100"/>
                  <a:pt x="f66" y="f101"/>
                  <a:pt x="f64" y="f102"/>
                </a:cubicBezTo>
                <a:close/>
                <a:moveTo>
                  <a:pt x="f103" y="f79"/>
                </a:moveTo>
                <a:cubicBezTo>
                  <a:pt x="f78" y="f77"/>
                  <a:pt x="f104" y="f105"/>
                  <a:pt x="f106" y="f107"/>
                </a:cubicBezTo>
                <a:cubicBezTo>
                  <a:pt x="f106" y="f108"/>
                  <a:pt x="f71" y="f109"/>
                  <a:pt x="f70" y="f109"/>
                </a:cubicBezTo>
                <a:cubicBezTo>
                  <a:pt x="f69" y="f109"/>
                  <a:pt x="f67" y="f110"/>
                  <a:pt x="f111" y="f112"/>
                </a:cubicBezTo>
                <a:lnTo>
                  <a:pt x="f113" y="f85"/>
                </a:lnTo>
                <a:cubicBezTo>
                  <a:pt x="f84" y="f114"/>
                  <a:pt x="f82" y="f115"/>
                  <a:pt x="f103" y="f79"/>
                </a:cubicBezTo>
                <a:close/>
                <a:moveTo>
                  <a:pt x="f116" y="f117"/>
                </a:moveTo>
                <a:cubicBezTo>
                  <a:pt x="f118" y="f119"/>
                  <a:pt x="f120" y="f121"/>
                  <a:pt x="f63" y="f122"/>
                </a:cubicBezTo>
                <a:lnTo>
                  <a:pt x="f111" y="f123"/>
                </a:lnTo>
                <a:cubicBezTo>
                  <a:pt x="f67" y="f124"/>
                  <a:pt x="f69" y="f125"/>
                  <a:pt x="f70" y="f125"/>
                </a:cubicBezTo>
                <a:cubicBezTo>
                  <a:pt x="f126" y="f125"/>
                  <a:pt x="f127" y="f128"/>
                  <a:pt x="f129" y="f130"/>
                </a:cubicBezTo>
                <a:cubicBezTo>
                  <a:pt x="f131" y="f132"/>
                  <a:pt x="f106" y="f133"/>
                  <a:pt x="f106" y="f134"/>
                </a:cubicBezTo>
                <a:cubicBezTo>
                  <a:pt x="f104" y="f135"/>
                  <a:pt x="f136" y="f137"/>
                  <a:pt x="f116" y="f117"/>
                </a:cubicBezTo>
                <a:close/>
                <a:moveTo>
                  <a:pt x="f3" y="f138"/>
                </a:moveTo>
                <a:lnTo>
                  <a:pt x="f3" y="f139"/>
                </a:lnTo>
                <a:cubicBezTo>
                  <a:pt x="f140" y="f141"/>
                  <a:pt x="f142" y="f143"/>
                  <a:pt x="f37" y="f34"/>
                </a:cubicBezTo>
                <a:lnTo>
                  <a:pt x="f37" y="f36"/>
                </a:lnTo>
                <a:lnTo>
                  <a:pt x="f35" y="f36"/>
                </a:lnTo>
                <a:lnTo>
                  <a:pt x="f35" y="f34"/>
                </a:lnTo>
                <a:cubicBezTo>
                  <a:pt x="f144" y="f32"/>
                  <a:pt x="f31" y="f30"/>
                  <a:pt x="f29" y="f28"/>
                </a:cubicBezTo>
                <a:cubicBezTo>
                  <a:pt x="f27" y="f26"/>
                  <a:pt x="f25" y="f145"/>
                  <a:pt x="f23" y="f146"/>
                </a:cubicBezTo>
                <a:cubicBezTo>
                  <a:pt x="f147" y="f148"/>
                  <a:pt x="f149" y="f150"/>
                  <a:pt x="f149" y="f151"/>
                </a:cubicBezTo>
                <a:cubicBezTo>
                  <a:pt x="f152" y="f153"/>
                  <a:pt x="f14" y="f154"/>
                  <a:pt x="f155" y="f11"/>
                </a:cubicBezTo>
                <a:lnTo>
                  <a:pt x="f3" y="f156"/>
                </a:lnTo>
                <a:lnTo>
                  <a:pt x="f3" y="f157"/>
                </a:lnTo>
                <a:cubicBezTo>
                  <a:pt x="f158" y="f159"/>
                  <a:pt x="f160" y="f161"/>
                  <a:pt x="f162" y="f163"/>
                </a:cubicBezTo>
                <a:lnTo>
                  <a:pt x="f164" y="f165"/>
                </a:lnTo>
                <a:cubicBezTo>
                  <a:pt x="f166" y="f167"/>
                  <a:pt x="f168" y="f169"/>
                  <a:pt x="f170" y="f170"/>
                </a:cubicBezTo>
                <a:cubicBezTo>
                  <a:pt x="f171" y="f172"/>
                  <a:pt x="f167" y="f166"/>
                  <a:pt x="f165" y="f164"/>
                </a:cubicBezTo>
                <a:lnTo>
                  <a:pt x="f173" y="f174"/>
                </a:lnTo>
                <a:cubicBezTo>
                  <a:pt x="f175" y="f176"/>
                  <a:pt x="f175" y="f177"/>
                  <a:pt x="f173" y="f178"/>
                </a:cubicBezTo>
                <a:lnTo>
                  <a:pt x="f165" y="f179"/>
                </a:lnTo>
                <a:cubicBezTo>
                  <a:pt x="f167" y="f180"/>
                  <a:pt x="f171" y="f181"/>
                  <a:pt x="f170" y="f182"/>
                </a:cubicBezTo>
                <a:lnTo>
                  <a:pt x="f164" y="f183"/>
                </a:lnTo>
                <a:lnTo>
                  <a:pt x="f162" y="f184"/>
                </a:lnTo>
                <a:cubicBezTo>
                  <a:pt x="f160" y="f185"/>
                  <a:pt x="f158" y="f186"/>
                  <a:pt x="f3" y="f187"/>
                </a:cubicBezTo>
                <a:lnTo>
                  <a:pt x="f3" y="f188"/>
                </a:lnTo>
                <a:cubicBezTo>
                  <a:pt x="f189" y="f190"/>
                  <a:pt x="f191" y="f192"/>
                  <a:pt x="f193" y="f194"/>
                </a:cubicBezTo>
                <a:cubicBezTo>
                  <a:pt x="f195" y="f196"/>
                  <a:pt x="f197" y="f198"/>
                  <a:pt x="f149" y="f199"/>
                </a:cubicBezTo>
                <a:cubicBezTo>
                  <a:pt x="f149" y="f200"/>
                  <a:pt x="f201" y="f202"/>
                  <a:pt x="f203" y="f204"/>
                </a:cubicBezTo>
                <a:lnTo>
                  <a:pt x="f205" y="f206"/>
                </a:lnTo>
                <a:cubicBezTo>
                  <a:pt x="f207" y="f208"/>
                  <a:pt x="f209" y="f210"/>
                  <a:pt x="f29" y="f211"/>
                </a:cubicBezTo>
                <a:cubicBezTo>
                  <a:pt x="f31" y="f212"/>
                  <a:pt x="f33" y="f213"/>
                  <a:pt x="f35" y="f214"/>
                </a:cubicBezTo>
                <a:lnTo>
                  <a:pt x="f35" y="f215"/>
                </a:lnTo>
                <a:lnTo>
                  <a:pt x="f37" y="f215"/>
                </a:lnTo>
                <a:lnTo>
                  <a:pt x="f37" y="f214"/>
                </a:lnTo>
                <a:lnTo>
                  <a:pt x="f3" y="f216"/>
                </a:lnTo>
                <a:lnTo>
                  <a:pt x="f3" y="f217"/>
                </a:lnTo>
                <a:cubicBezTo>
                  <a:pt x="f218" y="f219"/>
                  <a:pt x="f220" y="f221"/>
                  <a:pt x="f222" y="f4"/>
                </a:cubicBezTo>
                <a:cubicBezTo>
                  <a:pt x="f223" y="f224"/>
                  <a:pt x="f225" y="f226"/>
                  <a:pt x="f227" y="f228"/>
                </a:cubicBezTo>
                <a:cubicBezTo>
                  <a:pt x="f229" y="f230"/>
                  <a:pt x="f231" y="f232"/>
                  <a:pt x="f233" y="f234"/>
                </a:cubicBezTo>
                <a:cubicBezTo>
                  <a:pt x="f235" y="f236"/>
                  <a:pt x="f237" y="f238"/>
                  <a:pt x="f239" y="f238"/>
                </a:cubicBezTo>
                <a:cubicBezTo>
                  <a:pt x="f240" y="f238"/>
                  <a:pt x="f241" y="f242"/>
                  <a:pt x="f243" y="f244"/>
                </a:cubicBezTo>
                <a:lnTo>
                  <a:pt x="f243" y="f244"/>
                </a:lnTo>
                <a:cubicBezTo>
                  <a:pt x="f245" y="f246"/>
                  <a:pt x="f247" y="f248"/>
                  <a:pt x="f247" y="f249"/>
                </a:cubicBezTo>
                <a:cubicBezTo>
                  <a:pt x="f247" y="f250"/>
                  <a:pt x="f251" y="f252"/>
                  <a:pt x="f253" y="f254"/>
                </a:cubicBezTo>
                <a:cubicBezTo>
                  <a:pt x="f255" y="f256"/>
                  <a:pt x="f257" y="f258"/>
                  <a:pt x="f259" y="f260"/>
                </a:cubicBezTo>
                <a:cubicBezTo>
                  <a:pt x="f261" y="f262"/>
                  <a:pt x="f263" y="f264"/>
                  <a:pt x="f2" y="f222"/>
                </a:cubicBezTo>
                <a:lnTo>
                  <a:pt x="f2" y="f222"/>
                </a:lnTo>
                <a:cubicBezTo>
                  <a:pt x="f263" y="f223"/>
                  <a:pt x="f261" y="f225"/>
                  <a:pt x="f259" y="f227"/>
                </a:cubicBezTo>
                <a:cubicBezTo>
                  <a:pt x="f265" y="f266"/>
                  <a:pt x="f267" y="f268"/>
                  <a:pt x="f269" y="f270"/>
                </a:cubicBezTo>
                <a:cubicBezTo>
                  <a:pt x="f271" y="f272"/>
                  <a:pt x="f247" y="f273"/>
                  <a:pt x="f247" y="f239"/>
                </a:cubicBezTo>
                <a:cubicBezTo>
                  <a:pt x="f247" y="f240"/>
                  <a:pt x="f245" y="f241"/>
                  <a:pt x="f243" y="f274"/>
                </a:cubicBezTo>
                <a:lnTo>
                  <a:pt x="f243" y="f274"/>
                </a:lnTo>
                <a:cubicBezTo>
                  <a:pt x="f241" y="f275"/>
                  <a:pt x="f240" y="f276"/>
                  <a:pt x="f239" y="f276"/>
                </a:cubicBezTo>
                <a:cubicBezTo>
                  <a:pt x="f273" y="f276"/>
                  <a:pt x="f272" y="f277"/>
                  <a:pt x="f270" y="f278"/>
                </a:cubicBezTo>
                <a:cubicBezTo>
                  <a:pt x="f268" y="f279"/>
                  <a:pt x="f280" y="f265"/>
                  <a:pt x="f227" y="f259"/>
                </a:cubicBezTo>
                <a:cubicBezTo>
                  <a:pt x="f281" y="f261"/>
                  <a:pt x="f223" y="f263"/>
                  <a:pt x="f222" y="f2"/>
                </a:cubicBezTo>
                <a:lnTo>
                  <a:pt x="f222" y="f2"/>
                </a:lnTo>
                <a:close/>
              </a:path>
            </a:pathLst>
          </a:custGeom>
          <a:solidFill>
            <a:srgbClr val="CBAF22"/>
          </a:solidFill>
          <a:ln cap="flat">
            <a:noFill/>
            <a:prstDash val="solid"/>
          </a:ln>
        </p:spPr>
        <p:txBody>
          <a:bodyPr lIns="0" tIns="0" rIns="0" bIns="0"/>
          <a:lstStyle/>
          <a:p>
            <a:endParaRPr lang="nl-NL"/>
          </a:p>
        </p:txBody>
      </p:sp>
      <p:sp>
        <p:nvSpPr>
          <p:cNvPr id="139" name="Teardrop 3"/>
          <p:cNvSpPr/>
          <p:nvPr/>
        </p:nvSpPr>
        <p:spPr>
          <a:xfrm rot="5400013" flipH="1" flipV="1">
            <a:off x="10386715" y="-163075"/>
            <a:ext cx="306982" cy="612648"/>
          </a:xfrm>
          <a:custGeom>
            <a:avLst/>
            <a:gdLst>
              <a:gd name="f0" fmla="val w"/>
              <a:gd name="f1" fmla="val h"/>
              <a:gd name="f2" fmla="val 0"/>
              <a:gd name="f3" fmla="val 306986"/>
              <a:gd name="f4" fmla="val 612648"/>
              <a:gd name="f5" fmla="val 215380"/>
              <a:gd name="f6" fmla="val 331011"/>
              <a:gd name="f7" fmla="val 210766"/>
              <a:gd name="f8" fmla="val 314774"/>
              <a:gd name="f9" fmla="val 210686"/>
              <a:gd name="f10" fmla="val 297561"/>
              <a:gd name="f11" fmla="val 215167"/>
              <a:gd name="f12" fmla="val 281312"/>
              <a:gd name="f13" fmla="val 205209"/>
              <a:gd name="f14" fmla="val 264959"/>
              <a:gd name="f15" fmla="val 189231"/>
              <a:gd name="f16" fmla="val 261169"/>
              <a:gd name="f17" fmla="val 163247"/>
              <a:gd name="f18" fmla="val 261668"/>
              <a:gd name="f19" fmla="val 130240"/>
              <a:gd name="f20" fmla="val 100901"/>
              <a:gd name="f21" fmla="val 245961"/>
              <a:gd name="f22" fmla="val 82612"/>
              <a:gd name="f23" fmla="val 221373"/>
              <a:gd name="f24" fmla="val 66104"/>
              <a:gd name="f25" fmla="val 224382"/>
              <a:gd name="f26" fmla="val 50483"/>
              <a:gd name="f27" fmla="val 232539"/>
              <a:gd name="f28" fmla="val 37722"/>
              <a:gd name="f29" fmla="val 245300"/>
              <a:gd name="f30" fmla="val 20815"/>
              <a:gd name="f31" fmla="val 262207"/>
              <a:gd name="f32" fmla="val 11990"/>
              <a:gd name="f33" fmla="val 284136"/>
              <a:gd name="f34" fmla="val 11501"/>
              <a:gd name="f35" fmla="val 306292"/>
              <a:gd name="f36" fmla="val 96667"/>
              <a:gd name="f37" fmla="val 306356"/>
              <a:gd name="f38" fmla="val 11989"/>
              <a:gd name="f39" fmla="val 328512"/>
              <a:gd name="f40" fmla="val 350441"/>
              <a:gd name="f41" fmla="val 367348"/>
              <a:gd name="f42" fmla="val 50477"/>
              <a:gd name="f43" fmla="val 380103"/>
              <a:gd name="f44" fmla="val 66091"/>
              <a:gd name="f45" fmla="val 388259"/>
              <a:gd name="f46" fmla="val 82591"/>
              <a:gd name="f47" fmla="val 391301"/>
              <a:gd name="f48" fmla="val 100880"/>
              <a:gd name="f49" fmla="val 366699"/>
              <a:gd name="f50" fmla="val 130228"/>
              <a:gd name="f51" fmla="val 350981"/>
              <a:gd name="f52" fmla="val 186137"/>
              <a:gd name="f53" fmla="val 351420"/>
              <a:gd name="f54" fmla="val 201262"/>
              <a:gd name="f55" fmla="val 348532"/>
              <a:gd name="f56" fmla="val 211354"/>
              <a:gd name="f57" fmla="val 336664"/>
              <a:gd name="f58" fmla="val 212796"/>
              <a:gd name="f59" fmla="val 334968"/>
              <a:gd name="f60" fmla="val 214135"/>
              <a:gd name="f61" fmla="val 333090"/>
              <a:gd name="f62" fmla="val 239385"/>
              <a:gd name="f63" fmla="val 239431"/>
              <a:gd name="f64" fmla="val 97830"/>
              <a:gd name="f65" fmla="val 97876"/>
              <a:gd name="f66" fmla="val 82509"/>
              <a:gd name="f67" fmla="val 113887"/>
              <a:gd name="f68" fmla="val 73243"/>
              <a:gd name="f69" fmla="val 135634"/>
              <a:gd name="f70" fmla="val 159544"/>
              <a:gd name="f71" fmla="val 209563"/>
              <a:gd name="f72" fmla="val 113791"/>
              <a:gd name="f73" fmla="val 250112"/>
              <a:gd name="f74" fmla="val 163810"/>
              <a:gd name="f75" fmla="val 182888"/>
              <a:gd name="f76" fmla="val 249746"/>
              <a:gd name="f77" fmla="val 207035"/>
              <a:gd name="f78" fmla="val 254980"/>
              <a:gd name="f79" fmla="val 219892"/>
              <a:gd name="f80" fmla="val 268141"/>
              <a:gd name="f81" fmla="val 224319"/>
              <a:gd name="f82" fmla="val 257686"/>
              <a:gd name="f83" fmla="val 230870"/>
              <a:gd name="f84" fmla="val 247948"/>
              <a:gd name="f85" fmla="val 239386"/>
              <a:gd name="f86" fmla="val 373218"/>
              <a:gd name="f87" fmla="val 230866"/>
              <a:gd name="f88" fmla="val 364697"/>
              <a:gd name="f89" fmla="val 224313"/>
              <a:gd name="f90" fmla="val 354954"/>
              <a:gd name="f91" fmla="val 219944"/>
              <a:gd name="f92" fmla="val 344457"/>
              <a:gd name="f93" fmla="val 207099"/>
              <a:gd name="f94" fmla="val 357655"/>
              <a:gd name="f95" fmla="val 182914"/>
              <a:gd name="f96" fmla="val 362904"/>
              <a:gd name="f97" fmla="val 362537"/>
              <a:gd name="f98" fmla="val 403086"/>
              <a:gd name="f99" fmla="val 453104"/>
              <a:gd name="f100" fmla="val 477015"/>
              <a:gd name="f101" fmla="val 498761"/>
              <a:gd name="f102" fmla="val 514773"/>
              <a:gd name="f103" fmla="val 268140"/>
              <a:gd name="f104" fmla="val 249745"/>
              <a:gd name="f105" fmla="val 182889"/>
              <a:gd name="f106" fmla="val 250111"/>
              <a:gd name="f107" fmla="val 163811"/>
              <a:gd name="f108" fmla="val 113792"/>
              <a:gd name="f109" fmla="val 73244"/>
              <a:gd name="f110" fmla="val 82510"/>
              <a:gd name="f111" fmla="val 97875"/>
              <a:gd name="f112" fmla="val 97831"/>
              <a:gd name="f113" fmla="val 239430"/>
              <a:gd name="f114" fmla="val 230871"/>
              <a:gd name="f115" fmla="val 224320"/>
              <a:gd name="f116" fmla="val 268191"/>
              <a:gd name="f117" fmla="val 392705"/>
              <a:gd name="f118" fmla="val 257695"/>
              <a:gd name="f119" fmla="val 388335"/>
              <a:gd name="f120" fmla="val 247952"/>
              <a:gd name="f121" fmla="val 381782"/>
              <a:gd name="f122" fmla="val 373263"/>
              <a:gd name="f123" fmla="val 514818"/>
              <a:gd name="f124" fmla="val 530139"/>
              <a:gd name="f125" fmla="val 539405"/>
              <a:gd name="f126" fmla="val 184553"/>
              <a:gd name="f127" fmla="val 207195"/>
              <a:gd name="f128" fmla="val 529268"/>
              <a:gd name="f129" fmla="val 223584"/>
              <a:gd name="f130" fmla="val 512879"/>
              <a:gd name="f131" fmla="val 239974"/>
              <a:gd name="f132" fmla="val 496489"/>
              <a:gd name="f133" fmla="val 473847"/>
              <a:gd name="f134" fmla="val 448838"/>
              <a:gd name="f135" fmla="val 429735"/>
              <a:gd name="f136" fmla="val 254994"/>
              <a:gd name="f137" fmla="val 405550"/>
              <a:gd name="f138" fmla="val 138"/>
              <a:gd name="f139" fmla="val 11636"/>
              <a:gd name="f140" fmla="val 306778"/>
              <a:gd name="f141" fmla="val 11511"/>
              <a:gd name="f142" fmla="val 306567"/>
              <a:gd name="f143" fmla="val 11506"/>
              <a:gd name="f144" fmla="val 284137"/>
              <a:gd name="f145" fmla="val 66105"/>
              <a:gd name="f146" fmla="val 82613"/>
              <a:gd name="f147" fmla="val 245960"/>
              <a:gd name="f148" fmla="val 100902"/>
              <a:gd name="f149" fmla="val 261667"/>
              <a:gd name="f150" fmla="val 130241"/>
              <a:gd name="f151" fmla="val 163248"/>
              <a:gd name="f152" fmla="val 261168"/>
              <a:gd name="f153" fmla="val 189232"/>
              <a:gd name="f154" fmla="val 205210"/>
              <a:gd name="f155" fmla="val 281311"/>
              <a:gd name="f156" fmla="val 215277"/>
              <a:gd name="f157" fmla="val 221928"/>
              <a:gd name="f158" fmla="val 285145"/>
              <a:gd name="f159" fmla="val 221632"/>
              <a:gd name="f160" fmla="val 263250"/>
              <a:gd name="f161" fmla="val 229876"/>
              <a:gd name="f162" fmla="val 246580"/>
              <a:gd name="f163" fmla="val 246536"/>
              <a:gd name="f164" fmla="val 254808"/>
              <a:gd name="f165" fmla="val 254763"/>
              <a:gd name="f166" fmla="val 254801"/>
              <a:gd name="f167" fmla="val 254771"/>
              <a:gd name="f168" fmla="val 254793"/>
              <a:gd name="f169" fmla="val 254779"/>
              <a:gd name="f170" fmla="val 254786"/>
              <a:gd name="f171" fmla="val 254778"/>
              <a:gd name="f172" fmla="val 254794"/>
              <a:gd name="f173" fmla="val 246535"/>
              <a:gd name="f174" fmla="val 246581"/>
              <a:gd name="f175" fmla="val 213554"/>
              <a:gd name="f176" fmla="val 279582"/>
              <a:gd name="f177" fmla="val 333067"/>
              <a:gd name="f178" fmla="val 366068"/>
              <a:gd name="f179" fmla="val 357841"/>
              <a:gd name="f180" fmla="val 357847"/>
              <a:gd name="f181" fmla="val 357855"/>
              <a:gd name="f182" fmla="val 357863"/>
              <a:gd name="f183" fmla="val 357886"/>
              <a:gd name="f184" fmla="val 366113"/>
              <a:gd name="f185" fmla="val 382773"/>
              <a:gd name="f186" fmla="val 391017"/>
              <a:gd name="f187" fmla="val 390721"/>
              <a:gd name="f188" fmla="val 397378"/>
              <a:gd name="f189" fmla="val 298457"/>
              <a:gd name="f190" fmla="val 400796"/>
              <a:gd name="f191" fmla="val 289920"/>
              <a:gd name="f192" fmla="val 399623"/>
              <a:gd name="f193" fmla="val 281637"/>
              <a:gd name="f194" fmla="val 397269"/>
              <a:gd name="f195" fmla="val 265010"/>
              <a:gd name="f196" fmla="val 407223"/>
              <a:gd name="f197" fmla="val 261165"/>
              <a:gd name="f198" fmla="val 423242"/>
              <a:gd name="f199" fmla="val 449401"/>
              <a:gd name="f200" fmla="val 477516"/>
              <a:gd name="f201" fmla="val 250271"/>
              <a:gd name="f202" fmla="val 502969"/>
              <a:gd name="f203" fmla="val 231847"/>
              <a:gd name="f204" fmla="val 521394"/>
              <a:gd name="f205" fmla="val 221347"/>
              <a:gd name="f206" fmla="val 530057"/>
              <a:gd name="f207" fmla="val 224389"/>
              <a:gd name="f208" fmla="val 546557"/>
              <a:gd name="f209" fmla="val 232545"/>
              <a:gd name="f210" fmla="val 562171"/>
              <a:gd name="f211" fmla="val 574926"/>
              <a:gd name="f212" fmla="val 591833"/>
              <a:gd name="f213" fmla="val 600659"/>
              <a:gd name="f214" fmla="val 601147"/>
              <a:gd name="f215" fmla="val 515981"/>
              <a:gd name="f216" fmla="val 601012"/>
              <a:gd name="f217" fmla="val 612510"/>
              <a:gd name="f218" fmla="val 306767"/>
              <a:gd name="f219" fmla="val 612640"/>
              <a:gd name="f220" fmla="val 306546"/>
              <a:gd name="f221" fmla="val 612645"/>
              <a:gd name="f222" fmla="val 306324"/>
              <a:gd name="f223" fmla="val 281070"/>
              <a:gd name="f224" fmla="val 612257"/>
              <a:gd name="f225" fmla="val 255999"/>
              <a:gd name="f226" fmla="val 602326"/>
              <a:gd name="f227" fmla="val 236731"/>
              <a:gd name="f228" fmla="val 583057"/>
              <a:gd name="f229" fmla="val 223570"/>
              <a:gd name="f230" fmla="val 569897"/>
              <a:gd name="f231" fmla="val 214766"/>
              <a:gd name="f232" fmla="val 554030"/>
              <a:gd name="f233" fmla="val 210610"/>
              <a:gd name="f234" fmla="val 537174"/>
              <a:gd name="f235" fmla="val 195839"/>
              <a:gd name="f236" fmla="val 546241"/>
              <a:gd name="f237" fmla="val 178427"/>
              <a:gd name="f238" fmla="val 551214"/>
              <a:gd name="f239" fmla="val 159854"/>
              <a:gd name="f240" fmla="val 132604"/>
              <a:gd name="f241" fmla="val 107854"/>
              <a:gd name="f242" fmla="val 540509"/>
              <a:gd name="f243" fmla="val 89720"/>
              <a:gd name="f244" fmla="val 522928"/>
              <a:gd name="f245" fmla="val 72139"/>
              <a:gd name="f246" fmla="val 504795"/>
              <a:gd name="f247" fmla="val 61434"/>
              <a:gd name="f248" fmla="val 480045"/>
              <a:gd name="f249" fmla="val 452795"/>
              <a:gd name="f250" fmla="val 434221"/>
              <a:gd name="f251" fmla="val 66407"/>
              <a:gd name="f252" fmla="val 416810"/>
              <a:gd name="f253" fmla="val 75474"/>
              <a:gd name="f254" fmla="val 402038"/>
              <a:gd name="f255" fmla="val 58618"/>
              <a:gd name="f256" fmla="val 397882"/>
              <a:gd name="f257" fmla="val 42751"/>
              <a:gd name="f258" fmla="val 389078"/>
              <a:gd name="f259" fmla="val 29591"/>
              <a:gd name="f260" fmla="val 375917"/>
              <a:gd name="f261" fmla="val 10322"/>
              <a:gd name="f262" fmla="val 356649"/>
              <a:gd name="f263" fmla="val 391"/>
              <a:gd name="f264" fmla="val 331578"/>
              <a:gd name="f265" fmla="val 42758"/>
              <a:gd name="f266" fmla="val 223564"/>
              <a:gd name="f267" fmla="val 58634"/>
              <a:gd name="f268" fmla="val 214757"/>
              <a:gd name="f269" fmla="val 75514"/>
              <a:gd name="f270" fmla="val 210684"/>
              <a:gd name="f271" fmla="val 66423"/>
              <a:gd name="f272" fmla="val 195895"/>
              <a:gd name="f273" fmla="val 178457"/>
              <a:gd name="f274" fmla="val 89721"/>
              <a:gd name="f275" fmla="val 72140"/>
              <a:gd name="f276" fmla="val 61435"/>
              <a:gd name="f277" fmla="val 66424"/>
              <a:gd name="f278" fmla="val 75515"/>
              <a:gd name="f279" fmla="val 58635"/>
              <a:gd name="f280" fmla="val 223563"/>
              <a:gd name="f281" fmla="val 256000"/>
              <a:gd name="f282" fmla="*/ f0 1 306986"/>
              <a:gd name="f283" fmla="*/ f1 1 612648"/>
              <a:gd name="f284" fmla="val f2"/>
              <a:gd name="f285" fmla="val f3"/>
              <a:gd name="f286" fmla="val f4"/>
              <a:gd name="f287" fmla="+- f286 0 f284"/>
              <a:gd name="f288" fmla="+- f285 0 f284"/>
              <a:gd name="f289" fmla="*/ f288 1 306986"/>
              <a:gd name="f290" fmla="*/ f287 1 612648"/>
              <a:gd name="f291" fmla="*/ f284 1 f289"/>
              <a:gd name="f292" fmla="*/ f285 1 f289"/>
              <a:gd name="f293" fmla="*/ f284 1 f290"/>
              <a:gd name="f294" fmla="*/ f286 1 f290"/>
              <a:gd name="f295" fmla="*/ f291 f282 1"/>
              <a:gd name="f296" fmla="*/ f292 f282 1"/>
              <a:gd name="f297" fmla="*/ f294 f283 1"/>
              <a:gd name="f298" fmla="*/ f293 f283 1"/>
            </a:gdLst>
            <a:ahLst/>
            <a:cxnLst>
              <a:cxn ang="3cd4">
                <a:pos x="hc" y="t"/>
              </a:cxn>
              <a:cxn ang="0">
                <a:pos x="r" y="vc"/>
              </a:cxn>
              <a:cxn ang="cd4">
                <a:pos x="hc" y="b"/>
              </a:cxn>
              <a:cxn ang="cd2">
                <a:pos x="l" y="vc"/>
              </a:cxn>
            </a:cxnLst>
            <a:rect l="f295" t="f298" r="f296" b="f297"/>
            <a:pathLst>
              <a:path w="306986" h="612648">
                <a:moveTo>
                  <a:pt x="f5" y="f6"/>
                </a:moveTo>
                <a:cubicBezTo>
                  <a:pt x="f7" y="f8"/>
                  <a:pt x="f9" y="f10"/>
                  <a:pt x="f11" y="f12"/>
                </a:cubicBezTo>
                <a:cubicBezTo>
                  <a:pt x="f13" y="f14"/>
                  <a:pt x="f15" y="f16"/>
                  <a:pt x="f17" y="f18"/>
                </a:cubicBezTo>
                <a:cubicBezTo>
                  <a:pt x="f19" y="f18"/>
                  <a:pt x="f20" y="f21"/>
                  <a:pt x="f22" y="f23"/>
                </a:cubicBezTo>
                <a:cubicBezTo>
                  <a:pt x="f24" y="f25"/>
                  <a:pt x="f26" y="f27"/>
                  <a:pt x="f28" y="f29"/>
                </a:cubicBezTo>
                <a:cubicBezTo>
                  <a:pt x="f30" y="f31"/>
                  <a:pt x="f32" y="f33"/>
                  <a:pt x="f34" y="f35"/>
                </a:cubicBezTo>
                <a:lnTo>
                  <a:pt x="f36" y="f35"/>
                </a:lnTo>
                <a:lnTo>
                  <a:pt x="f36" y="f37"/>
                </a:lnTo>
                <a:lnTo>
                  <a:pt x="f34" y="f37"/>
                </a:lnTo>
                <a:cubicBezTo>
                  <a:pt x="f38" y="f39"/>
                  <a:pt x="f30" y="f40"/>
                  <a:pt x="f28" y="f41"/>
                </a:cubicBezTo>
                <a:cubicBezTo>
                  <a:pt x="f42" y="f43"/>
                  <a:pt x="f44" y="f45"/>
                  <a:pt x="f46" y="f47"/>
                </a:cubicBezTo>
                <a:cubicBezTo>
                  <a:pt x="f48" y="f49"/>
                  <a:pt x="f50" y="f51"/>
                  <a:pt x="f17" y="f51"/>
                </a:cubicBezTo>
                <a:cubicBezTo>
                  <a:pt x="f52" y="f53"/>
                  <a:pt x="f54" y="f55"/>
                  <a:pt x="f56" y="f57"/>
                </a:cubicBezTo>
                <a:cubicBezTo>
                  <a:pt x="f58" y="f59"/>
                  <a:pt x="f60" y="f61"/>
                  <a:pt x="f5" y="f6"/>
                </a:cubicBezTo>
                <a:close/>
                <a:moveTo>
                  <a:pt x="f62" y="f63"/>
                </a:moveTo>
                <a:lnTo>
                  <a:pt x="f64" y="f65"/>
                </a:lnTo>
                <a:cubicBezTo>
                  <a:pt x="f66" y="f67"/>
                  <a:pt x="f68" y="f69"/>
                  <a:pt x="f68" y="f70"/>
                </a:cubicBezTo>
                <a:cubicBezTo>
                  <a:pt x="f68" y="f71"/>
                  <a:pt x="f72" y="f73"/>
                  <a:pt x="f74" y="f73"/>
                </a:cubicBezTo>
                <a:cubicBezTo>
                  <a:pt x="f75" y="f76"/>
                  <a:pt x="f77" y="f78"/>
                  <a:pt x="f79" y="f80"/>
                </a:cubicBezTo>
                <a:cubicBezTo>
                  <a:pt x="f81" y="f82"/>
                  <a:pt x="f83" y="f84"/>
                  <a:pt x="f62" y="f63"/>
                </a:cubicBezTo>
                <a:close/>
                <a:moveTo>
                  <a:pt x="f85" y="f86"/>
                </a:moveTo>
                <a:cubicBezTo>
                  <a:pt x="f87" y="f88"/>
                  <a:pt x="f89" y="f90"/>
                  <a:pt x="f91" y="f92"/>
                </a:cubicBezTo>
                <a:cubicBezTo>
                  <a:pt x="f93" y="f94"/>
                  <a:pt x="f95" y="f96"/>
                  <a:pt x="f74" y="f97"/>
                </a:cubicBezTo>
                <a:cubicBezTo>
                  <a:pt x="f72" y="f97"/>
                  <a:pt x="f68" y="f98"/>
                  <a:pt x="f68" y="f99"/>
                </a:cubicBezTo>
                <a:cubicBezTo>
                  <a:pt x="f68" y="f100"/>
                  <a:pt x="f66" y="f101"/>
                  <a:pt x="f64" y="f102"/>
                </a:cubicBezTo>
                <a:close/>
                <a:moveTo>
                  <a:pt x="f103" y="f79"/>
                </a:moveTo>
                <a:cubicBezTo>
                  <a:pt x="f78" y="f77"/>
                  <a:pt x="f104" y="f105"/>
                  <a:pt x="f106" y="f107"/>
                </a:cubicBezTo>
                <a:cubicBezTo>
                  <a:pt x="f106" y="f108"/>
                  <a:pt x="f71" y="f109"/>
                  <a:pt x="f70" y="f109"/>
                </a:cubicBezTo>
                <a:cubicBezTo>
                  <a:pt x="f69" y="f109"/>
                  <a:pt x="f67" y="f110"/>
                  <a:pt x="f111" y="f112"/>
                </a:cubicBezTo>
                <a:lnTo>
                  <a:pt x="f113" y="f85"/>
                </a:lnTo>
                <a:cubicBezTo>
                  <a:pt x="f84" y="f114"/>
                  <a:pt x="f82" y="f115"/>
                  <a:pt x="f103" y="f79"/>
                </a:cubicBezTo>
                <a:close/>
                <a:moveTo>
                  <a:pt x="f116" y="f117"/>
                </a:moveTo>
                <a:cubicBezTo>
                  <a:pt x="f118" y="f119"/>
                  <a:pt x="f120" y="f121"/>
                  <a:pt x="f63" y="f122"/>
                </a:cubicBezTo>
                <a:lnTo>
                  <a:pt x="f111" y="f123"/>
                </a:lnTo>
                <a:cubicBezTo>
                  <a:pt x="f67" y="f124"/>
                  <a:pt x="f69" y="f125"/>
                  <a:pt x="f70" y="f125"/>
                </a:cubicBezTo>
                <a:cubicBezTo>
                  <a:pt x="f126" y="f125"/>
                  <a:pt x="f127" y="f128"/>
                  <a:pt x="f129" y="f130"/>
                </a:cubicBezTo>
                <a:cubicBezTo>
                  <a:pt x="f131" y="f132"/>
                  <a:pt x="f106" y="f133"/>
                  <a:pt x="f106" y="f134"/>
                </a:cubicBezTo>
                <a:cubicBezTo>
                  <a:pt x="f104" y="f135"/>
                  <a:pt x="f136" y="f137"/>
                  <a:pt x="f116" y="f117"/>
                </a:cubicBezTo>
                <a:close/>
                <a:moveTo>
                  <a:pt x="f3" y="f138"/>
                </a:moveTo>
                <a:lnTo>
                  <a:pt x="f3" y="f139"/>
                </a:lnTo>
                <a:cubicBezTo>
                  <a:pt x="f140" y="f141"/>
                  <a:pt x="f142" y="f143"/>
                  <a:pt x="f37" y="f34"/>
                </a:cubicBezTo>
                <a:lnTo>
                  <a:pt x="f37" y="f36"/>
                </a:lnTo>
                <a:lnTo>
                  <a:pt x="f35" y="f36"/>
                </a:lnTo>
                <a:lnTo>
                  <a:pt x="f35" y="f34"/>
                </a:lnTo>
                <a:cubicBezTo>
                  <a:pt x="f144" y="f32"/>
                  <a:pt x="f31" y="f30"/>
                  <a:pt x="f29" y="f28"/>
                </a:cubicBezTo>
                <a:cubicBezTo>
                  <a:pt x="f27" y="f26"/>
                  <a:pt x="f25" y="f145"/>
                  <a:pt x="f23" y="f146"/>
                </a:cubicBezTo>
                <a:cubicBezTo>
                  <a:pt x="f147" y="f148"/>
                  <a:pt x="f149" y="f150"/>
                  <a:pt x="f149" y="f151"/>
                </a:cubicBezTo>
                <a:cubicBezTo>
                  <a:pt x="f152" y="f153"/>
                  <a:pt x="f14" y="f154"/>
                  <a:pt x="f155" y="f11"/>
                </a:cubicBezTo>
                <a:lnTo>
                  <a:pt x="f3" y="f156"/>
                </a:lnTo>
                <a:lnTo>
                  <a:pt x="f3" y="f157"/>
                </a:lnTo>
                <a:cubicBezTo>
                  <a:pt x="f158" y="f159"/>
                  <a:pt x="f160" y="f161"/>
                  <a:pt x="f162" y="f163"/>
                </a:cubicBezTo>
                <a:lnTo>
                  <a:pt x="f164" y="f165"/>
                </a:lnTo>
                <a:cubicBezTo>
                  <a:pt x="f166" y="f167"/>
                  <a:pt x="f168" y="f169"/>
                  <a:pt x="f170" y="f170"/>
                </a:cubicBezTo>
                <a:cubicBezTo>
                  <a:pt x="f171" y="f172"/>
                  <a:pt x="f167" y="f166"/>
                  <a:pt x="f165" y="f164"/>
                </a:cubicBezTo>
                <a:lnTo>
                  <a:pt x="f173" y="f174"/>
                </a:lnTo>
                <a:cubicBezTo>
                  <a:pt x="f175" y="f176"/>
                  <a:pt x="f175" y="f177"/>
                  <a:pt x="f173" y="f178"/>
                </a:cubicBezTo>
                <a:lnTo>
                  <a:pt x="f165" y="f179"/>
                </a:lnTo>
                <a:cubicBezTo>
                  <a:pt x="f167" y="f180"/>
                  <a:pt x="f171" y="f181"/>
                  <a:pt x="f170" y="f182"/>
                </a:cubicBezTo>
                <a:lnTo>
                  <a:pt x="f164" y="f183"/>
                </a:lnTo>
                <a:lnTo>
                  <a:pt x="f162" y="f184"/>
                </a:lnTo>
                <a:cubicBezTo>
                  <a:pt x="f160" y="f185"/>
                  <a:pt x="f158" y="f186"/>
                  <a:pt x="f3" y="f187"/>
                </a:cubicBezTo>
                <a:lnTo>
                  <a:pt x="f3" y="f188"/>
                </a:lnTo>
                <a:cubicBezTo>
                  <a:pt x="f189" y="f190"/>
                  <a:pt x="f191" y="f192"/>
                  <a:pt x="f193" y="f194"/>
                </a:cubicBezTo>
                <a:cubicBezTo>
                  <a:pt x="f195" y="f196"/>
                  <a:pt x="f197" y="f198"/>
                  <a:pt x="f149" y="f199"/>
                </a:cubicBezTo>
                <a:cubicBezTo>
                  <a:pt x="f149" y="f200"/>
                  <a:pt x="f201" y="f202"/>
                  <a:pt x="f203" y="f204"/>
                </a:cubicBezTo>
                <a:lnTo>
                  <a:pt x="f205" y="f206"/>
                </a:lnTo>
                <a:cubicBezTo>
                  <a:pt x="f207" y="f208"/>
                  <a:pt x="f209" y="f210"/>
                  <a:pt x="f29" y="f211"/>
                </a:cubicBezTo>
                <a:cubicBezTo>
                  <a:pt x="f31" y="f212"/>
                  <a:pt x="f33" y="f213"/>
                  <a:pt x="f35" y="f214"/>
                </a:cubicBezTo>
                <a:lnTo>
                  <a:pt x="f35" y="f215"/>
                </a:lnTo>
                <a:lnTo>
                  <a:pt x="f37" y="f215"/>
                </a:lnTo>
                <a:lnTo>
                  <a:pt x="f37" y="f214"/>
                </a:lnTo>
                <a:lnTo>
                  <a:pt x="f3" y="f216"/>
                </a:lnTo>
                <a:lnTo>
                  <a:pt x="f3" y="f217"/>
                </a:lnTo>
                <a:cubicBezTo>
                  <a:pt x="f218" y="f219"/>
                  <a:pt x="f220" y="f221"/>
                  <a:pt x="f222" y="f4"/>
                </a:cubicBezTo>
                <a:cubicBezTo>
                  <a:pt x="f223" y="f224"/>
                  <a:pt x="f225" y="f226"/>
                  <a:pt x="f227" y="f228"/>
                </a:cubicBezTo>
                <a:cubicBezTo>
                  <a:pt x="f229" y="f230"/>
                  <a:pt x="f231" y="f232"/>
                  <a:pt x="f233" y="f234"/>
                </a:cubicBezTo>
                <a:cubicBezTo>
                  <a:pt x="f235" y="f236"/>
                  <a:pt x="f237" y="f238"/>
                  <a:pt x="f239" y="f238"/>
                </a:cubicBezTo>
                <a:cubicBezTo>
                  <a:pt x="f240" y="f238"/>
                  <a:pt x="f241" y="f242"/>
                  <a:pt x="f243" y="f244"/>
                </a:cubicBezTo>
                <a:lnTo>
                  <a:pt x="f243" y="f244"/>
                </a:lnTo>
                <a:cubicBezTo>
                  <a:pt x="f245" y="f246"/>
                  <a:pt x="f247" y="f248"/>
                  <a:pt x="f247" y="f249"/>
                </a:cubicBezTo>
                <a:cubicBezTo>
                  <a:pt x="f247" y="f250"/>
                  <a:pt x="f251" y="f252"/>
                  <a:pt x="f253" y="f254"/>
                </a:cubicBezTo>
                <a:cubicBezTo>
                  <a:pt x="f255" y="f256"/>
                  <a:pt x="f257" y="f258"/>
                  <a:pt x="f259" y="f260"/>
                </a:cubicBezTo>
                <a:cubicBezTo>
                  <a:pt x="f261" y="f262"/>
                  <a:pt x="f263" y="f264"/>
                  <a:pt x="f2" y="f222"/>
                </a:cubicBezTo>
                <a:lnTo>
                  <a:pt x="f2" y="f222"/>
                </a:lnTo>
                <a:cubicBezTo>
                  <a:pt x="f263" y="f223"/>
                  <a:pt x="f261" y="f225"/>
                  <a:pt x="f259" y="f227"/>
                </a:cubicBezTo>
                <a:cubicBezTo>
                  <a:pt x="f265" y="f266"/>
                  <a:pt x="f267" y="f268"/>
                  <a:pt x="f269" y="f270"/>
                </a:cubicBezTo>
                <a:cubicBezTo>
                  <a:pt x="f271" y="f272"/>
                  <a:pt x="f247" y="f273"/>
                  <a:pt x="f247" y="f239"/>
                </a:cubicBezTo>
                <a:cubicBezTo>
                  <a:pt x="f247" y="f240"/>
                  <a:pt x="f245" y="f241"/>
                  <a:pt x="f243" y="f274"/>
                </a:cubicBezTo>
                <a:lnTo>
                  <a:pt x="f243" y="f274"/>
                </a:lnTo>
                <a:cubicBezTo>
                  <a:pt x="f241" y="f275"/>
                  <a:pt x="f240" y="f276"/>
                  <a:pt x="f239" y="f276"/>
                </a:cubicBezTo>
                <a:cubicBezTo>
                  <a:pt x="f273" y="f276"/>
                  <a:pt x="f272" y="f277"/>
                  <a:pt x="f270" y="f278"/>
                </a:cubicBezTo>
                <a:cubicBezTo>
                  <a:pt x="f268" y="f279"/>
                  <a:pt x="f280" y="f265"/>
                  <a:pt x="f227" y="f259"/>
                </a:cubicBezTo>
                <a:cubicBezTo>
                  <a:pt x="f281" y="f261"/>
                  <a:pt x="f223" y="f263"/>
                  <a:pt x="f222" y="f2"/>
                </a:cubicBezTo>
                <a:lnTo>
                  <a:pt x="f222" y="f2"/>
                </a:lnTo>
                <a:close/>
              </a:path>
            </a:pathLst>
          </a:custGeom>
          <a:solidFill>
            <a:srgbClr val="CBAF22"/>
          </a:solidFill>
          <a:ln cap="flat">
            <a:noFill/>
            <a:prstDash val="solid"/>
          </a:ln>
        </p:spPr>
        <p:txBody>
          <a:bodyPr lIns="0" tIns="0" rIns="0" bIns="0"/>
          <a:lstStyle/>
          <a:p>
            <a:endParaRPr lang="nl-NL"/>
          </a:p>
        </p:txBody>
      </p:sp>
      <p:sp>
        <p:nvSpPr>
          <p:cNvPr id="140" name="Teardrop 3"/>
          <p:cNvSpPr/>
          <p:nvPr/>
        </p:nvSpPr>
        <p:spPr>
          <a:xfrm rot="5400013" flipH="1" flipV="1">
            <a:off x="276231" y="-163075"/>
            <a:ext cx="306982" cy="612648"/>
          </a:xfrm>
          <a:custGeom>
            <a:avLst/>
            <a:gdLst>
              <a:gd name="f0" fmla="val w"/>
              <a:gd name="f1" fmla="val h"/>
              <a:gd name="f2" fmla="val 0"/>
              <a:gd name="f3" fmla="val 306986"/>
              <a:gd name="f4" fmla="val 612648"/>
              <a:gd name="f5" fmla="val 215380"/>
              <a:gd name="f6" fmla="val 331011"/>
              <a:gd name="f7" fmla="val 210766"/>
              <a:gd name="f8" fmla="val 314774"/>
              <a:gd name="f9" fmla="val 210686"/>
              <a:gd name="f10" fmla="val 297561"/>
              <a:gd name="f11" fmla="val 215167"/>
              <a:gd name="f12" fmla="val 281312"/>
              <a:gd name="f13" fmla="val 205209"/>
              <a:gd name="f14" fmla="val 264959"/>
              <a:gd name="f15" fmla="val 189231"/>
              <a:gd name="f16" fmla="val 261169"/>
              <a:gd name="f17" fmla="val 163247"/>
              <a:gd name="f18" fmla="val 261668"/>
              <a:gd name="f19" fmla="val 130240"/>
              <a:gd name="f20" fmla="val 100901"/>
              <a:gd name="f21" fmla="val 245961"/>
              <a:gd name="f22" fmla="val 82612"/>
              <a:gd name="f23" fmla="val 221373"/>
              <a:gd name="f24" fmla="val 66104"/>
              <a:gd name="f25" fmla="val 224382"/>
              <a:gd name="f26" fmla="val 50483"/>
              <a:gd name="f27" fmla="val 232539"/>
              <a:gd name="f28" fmla="val 37722"/>
              <a:gd name="f29" fmla="val 245300"/>
              <a:gd name="f30" fmla="val 20815"/>
              <a:gd name="f31" fmla="val 262208"/>
              <a:gd name="f32" fmla="val 11990"/>
              <a:gd name="f33" fmla="val 284136"/>
              <a:gd name="f34" fmla="val 11501"/>
              <a:gd name="f35" fmla="val 306292"/>
              <a:gd name="f36" fmla="val 96667"/>
              <a:gd name="f37" fmla="val 306356"/>
              <a:gd name="f38" fmla="val 11989"/>
              <a:gd name="f39" fmla="val 328512"/>
              <a:gd name="f40" fmla="val 350441"/>
              <a:gd name="f41" fmla="val 367348"/>
              <a:gd name="f42" fmla="val 50477"/>
              <a:gd name="f43" fmla="val 380103"/>
              <a:gd name="f44" fmla="val 66091"/>
              <a:gd name="f45" fmla="val 388259"/>
              <a:gd name="f46" fmla="val 82591"/>
              <a:gd name="f47" fmla="val 391301"/>
              <a:gd name="f48" fmla="val 100880"/>
              <a:gd name="f49" fmla="val 366699"/>
              <a:gd name="f50" fmla="val 130228"/>
              <a:gd name="f51" fmla="val 350981"/>
              <a:gd name="f52" fmla="val 186137"/>
              <a:gd name="f53" fmla="val 351420"/>
              <a:gd name="f54" fmla="val 201262"/>
              <a:gd name="f55" fmla="val 348532"/>
              <a:gd name="f56" fmla="val 211354"/>
              <a:gd name="f57" fmla="val 336664"/>
              <a:gd name="f58" fmla="val 212796"/>
              <a:gd name="f59" fmla="val 334968"/>
              <a:gd name="f60" fmla="val 214135"/>
              <a:gd name="f61" fmla="val 333090"/>
              <a:gd name="f62" fmla="val 239385"/>
              <a:gd name="f63" fmla="val 239431"/>
              <a:gd name="f64" fmla="val 97830"/>
              <a:gd name="f65" fmla="val 97876"/>
              <a:gd name="f66" fmla="val 82509"/>
              <a:gd name="f67" fmla="val 113887"/>
              <a:gd name="f68" fmla="val 73243"/>
              <a:gd name="f69" fmla="val 135634"/>
              <a:gd name="f70" fmla="val 159544"/>
              <a:gd name="f71" fmla="val 209563"/>
              <a:gd name="f72" fmla="val 113791"/>
              <a:gd name="f73" fmla="val 250112"/>
              <a:gd name="f74" fmla="val 163810"/>
              <a:gd name="f75" fmla="val 182888"/>
              <a:gd name="f76" fmla="val 249746"/>
              <a:gd name="f77" fmla="val 207035"/>
              <a:gd name="f78" fmla="val 254980"/>
              <a:gd name="f79" fmla="val 219892"/>
              <a:gd name="f80" fmla="val 268141"/>
              <a:gd name="f81" fmla="val 224319"/>
              <a:gd name="f82" fmla="val 257686"/>
              <a:gd name="f83" fmla="val 230870"/>
              <a:gd name="f84" fmla="val 247948"/>
              <a:gd name="f85" fmla="val 239386"/>
              <a:gd name="f86" fmla="val 373218"/>
              <a:gd name="f87" fmla="val 230866"/>
              <a:gd name="f88" fmla="val 364697"/>
              <a:gd name="f89" fmla="val 224313"/>
              <a:gd name="f90" fmla="val 354954"/>
              <a:gd name="f91" fmla="val 219944"/>
              <a:gd name="f92" fmla="val 344457"/>
              <a:gd name="f93" fmla="val 207099"/>
              <a:gd name="f94" fmla="val 357655"/>
              <a:gd name="f95" fmla="val 182914"/>
              <a:gd name="f96" fmla="val 362904"/>
              <a:gd name="f97" fmla="val 362537"/>
              <a:gd name="f98" fmla="val 403086"/>
              <a:gd name="f99" fmla="val 453104"/>
              <a:gd name="f100" fmla="val 477015"/>
              <a:gd name="f101" fmla="val 498761"/>
              <a:gd name="f102" fmla="val 514773"/>
              <a:gd name="f103" fmla="val 268140"/>
              <a:gd name="f104" fmla="val 219893"/>
              <a:gd name="f105" fmla="val 249745"/>
              <a:gd name="f106" fmla="val 182889"/>
              <a:gd name="f107" fmla="val 250111"/>
              <a:gd name="f108" fmla="val 163811"/>
              <a:gd name="f109" fmla="val 113792"/>
              <a:gd name="f110" fmla="val 73244"/>
              <a:gd name="f111" fmla="val 82510"/>
              <a:gd name="f112" fmla="val 97875"/>
              <a:gd name="f113" fmla="val 97831"/>
              <a:gd name="f114" fmla="val 239430"/>
              <a:gd name="f115" fmla="val 230871"/>
              <a:gd name="f116" fmla="val 224320"/>
              <a:gd name="f117" fmla="val 268191"/>
              <a:gd name="f118" fmla="val 392705"/>
              <a:gd name="f119" fmla="val 257695"/>
              <a:gd name="f120" fmla="val 388335"/>
              <a:gd name="f121" fmla="val 247952"/>
              <a:gd name="f122" fmla="val 381782"/>
              <a:gd name="f123" fmla="val 373263"/>
              <a:gd name="f124" fmla="val 514818"/>
              <a:gd name="f125" fmla="val 530139"/>
              <a:gd name="f126" fmla="val 539405"/>
              <a:gd name="f127" fmla="val 184553"/>
              <a:gd name="f128" fmla="val 207195"/>
              <a:gd name="f129" fmla="val 529268"/>
              <a:gd name="f130" fmla="val 223584"/>
              <a:gd name="f131" fmla="val 512879"/>
              <a:gd name="f132" fmla="val 239974"/>
              <a:gd name="f133" fmla="val 496489"/>
              <a:gd name="f134" fmla="val 473847"/>
              <a:gd name="f135" fmla="val 448838"/>
              <a:gd name="f136" fmla="val 429735"/>
              <a:gd name="f137" fmla="val 254994"/>
              <a:gd name="f138" fmla="val 405550"/>
              <a:gd name="f139" fmla="val 138"/>
              <a:gd name="f140" fmla="val 11636"/>
              <a:gd name="f141" fmla="val 306778"/>
              <a:gd name="f142" fmla="val 11511"/>
              <a:gd name="f143" fmla="val 306567"/>
              <a:gd name="f144" fmla="val 11506"/>
              <a:gd name="f145" fmla="val 284137"/>
              <a:gd name="f146" fmla="val 262207"/>
              <a:gd name="f147" fmla="val 66105"/>
              <a:gd name="f148" fmla="val 82614"/>
              <a:gd name="f149" fmla="val 245960"/>
              <a:gd name="f150" fmla="val 100902"/>
              <a:gd name="f151" fmla="val 261667"/>
              <a:gd name="f152" fmla="val 130241"/>
              <a:gd name="f153" fmla="val 163248"/>
              <a:gd name="f154" fmla="val 261168"/>
              <a:gd name="f155" fmla="val 189232"/>
              <a:gd name="f156" fmla="val 205210"/>
              <a:gd name="f157" fmla="val 281311"/>
              <a:gd name="f158" fmla="val 215277"/>
              <a:gd name="f159" fmla="val 221929"/>
              <a:gd name="f160" fmla="val 285145"/>
              <a:gd name="f161" fmla="val 221632"/>
              <a:gd name="f162" fmla="val 263250"/>
              <a:gd name="f163" fmla="val 229877"/>
              <a:gd name="f164" fmla="val 246580"/>
              <a:gd name="f165" fmla="val 246536"/>
              <a:gd name="f166" fmla="val 254808"/>
              <a:gd name="f167" fmla="val 254763"/>
              <a:gd name="f168" fmla="val 254801"/>
              <a:gd name="f169" fmla="val 254771"/>
              <a:gd name="f170" fmla="val 254793"/>
              <a:gd name="f171" fmla="val 254779"/>
              <a:gd name="f172" fmla="val 254786"/>
              <a:gd name="f173" fmla="val 254778"/>
              <a:gd name="f174" fmla="val 254794"/>
              <a:gd name="f175" fmla="val 246535"/>
              <a:gd name="f176" fmla="val 246581"/>
              <a:gd name="f177" fmla="val 213554"/>
              <a:gd name="f178" fmla="val 279582"/>
              <a:gd name="f179" fmla="val 333067"/>
              <a:gd name="f180" fmla="val 366068"/>
              <a:gd name="f181" fmla="val 357841"/>
              <a:gd name="f182" fmla="val 357847"/>
              <a:gd name="f183" fmla="val 357855"/>
              <a:gd name="f184" fmla="val 357863"/>
              <a:gd name="f185" fmla="val 357886"/>
              <a:gd name="f186" fmla="val 366113"/>
              <a:gd name="f187" fmla="val 382773"/>
              <a:gd name="f188" fmla="val 391017"/>
              <a:gd name="f189" fmla="val 390721"/>
              <a:gd name="f190" fmla="val 397378"/>
              <a:gd name="f191" fmla="val 298457"/>
              <a:gd name="f192" fmla="val 400796"/>
              <a:gd name="f193" fmla="val 289920"/>
              <a:gd name="f194" fmla="val 399622"/>
              <a:gd name="f195" fmla="val 281637"/>
              <a:gd name="f196" fmla="val 397269"/>
              <a:gd name="f197" fmla="val 265010"/>
              <a:gd name="f198" fmla="val 407223"/>
              <a:gd name="f199" fmla="val 261165"/>
              <a:gd name="f200" fmla="val 423242"/>
              <a:gd name="f201" fmla="val 449401"/>
              <a:gd name="f202" fmla="val 477516"/>
              <a:gd name="f203" fmla="val 250271"/>
              <a:gd name="f204" fmla="val 502969"/>
              <a:gd name="f205" fmla="val 231847"/>
              <a:gd name="f206" fmla="val 521394"/>
              <a:gd name="f207" fmla="val 221347"/>
              <a:gd name="f208" fmla="val 530057"/>
              <a:gd name="f209" fmla="val 224389"/>
              <a:gd name="f210" fmla="val 546557"/>
              <a:gd name="f211" fmla="val 232545"/>
              <a:gd name="f212" fmla="val 562171"/>
              <a:gd name="f213" fmla="val 574926"/>
              <a:gd name="f214" fmla="val 591833"/>
              <a:gd name="f215" fmla="val 600659"/>
              <a:gd name="f216" fmla="val 601147"/>
              <a:gd name="f217" fmla="val 515981"/>
              <a:gd name="f218" fmla="val 601012"/>
              <a:gd name="f219" fmla="val 612510"/>
              <a:gd name="f220" fmla="val 306767"/>
              <a:gd name="f221" fmla="val 612640"/>
              <a:gd name="f222" fmla="val 306546"/>
              <a:gd name="f223" fmla="val 612644"/>
              <a:gd name="f224" fmla="val 306324"/>
              <a:gd name="f225" fmla="val 281070"/>
              <a:gd name="f226" fmla="val 612257"/>
              <a:gd name="f227" fmla="val 255999"/>
              <a:gd name="f228" fmla="val 602326"/>
              <a:gd name="f229" fmla="val 236731"/>
              <a:gd name="f230" fmla="val 583057"/>
              <a:gd name="f231" fmla="val 223570"/>
              <a:gd name="f232" fmla="val 569897"/>
              <a:gd name="f233" fmla="val 214766"/>
              <a:gd name="f234" fmla="val 554030"/>
              <a:gd name="f235" fmla="val 210610"/>
              <a:gd name="f236" fmla="val 537174"/>
              <a:gd name="f237" fmla="val 195839"/>
              <a:gd name="f238" fmla="val 546241"/>
              <a:gd name="f239" fmla="val 178427"/>
              <a:gd name="f240" fmla="val 551214"/>
              <a:gd name="f241" fmla="val 159854"/>
              <a:gd name="f242" fmla="val 132604"/>
              <a:gd name="f243" fmla="val 107854"/>
              <a:gd name="f244" fmla="val 540509"/>
              <a:gd name="f245" fmla="val 89720"/>
              <a:gd name="f246" fmla="val 522928"/>
              <a:gd name="f247" fmla="val 72139"/>
              <a:gd name="f248" fmla="val 504795"/>
              <a:gd name="f249" fmla="val 61434"/>
              <a:gd name="f250" fmla="val 480045"/>
              <a:gd name="f251" fmla="val 452795"/>
              <a:gd name="f252" fmla="val 434221"/>
              <a:gd name="f253" fmla="val 66407"/>
              <a:gd name="f254" fmla="val 416810"/>
              <a:gd name="f255" fmla="val 75474"/>
              <a:gd name="f256" fmla="val 402038"/>
              <a:gd name="f257" fmla="val 58618"/>
              <a:gd name="f258" fmla="val 397882"/>
              <a:gd name="f259" fmla="val 42751"/>
              <a:gd name="f260" fmla="val 389078"/>
              <a:gd name="f261" fmla="val 29591"/>
              <a:gd name="f262" fmla="val 375917"/>
              <a:gd name="f263" fmla="val 10322"/>
              <a:gd name="f264" fmla="val 356649"/>
              <a:gd name="f265" fmla="val 391"/>
              <a:gd name="f266" fmla="val 331578"/>
              <a:gd name="f267" fmla="val 42758"/>
              <a:gd name="f268" fmla="val 223564"/>
              <a:gd name="f269" fmla="val 58634"/>
              <a:gd name="f270" fmla="val 214757"/>
              <a:gd name="f271" fmla="val 75514"/>
              <a:gd name="f272" fmla="val 210684"/>
              <a:gd name="f273" fmla="val 66423"/>
              <a:gd name="f274" fmla="val 195895"/>
              <a:gd name="f275" fmla="val 178457"/>
              <a:gd name="f276" fmla="val 89721"/>
              <a:gd name="f277" fmla="val 72140"/>
              <a:gd name="f278" fmla="val 61435"/>
              <a:gd name="f279" fmla="val 66424"/>
              <a:gd name="f280" fmla="val 75515"/>
              <a:gd name="f281" fmla="val 58635"/>
              <a:gd name="f282" fmla="val 223563"/>
              <a:gd name="f283" fmla="val 256000"/>
              <a:gd name="f284" fmla="*/ f0 1 306986"/>
              <a:gd name="f285" fmla="*/ f1 1 612648"/>
              <a:gd name="f286" fmla="val f2"/>
              <a:gd name="f287" fmla="val f3"/>
              <a:gd name="f288" fmla="val f4"/>
              <a:gd name="f289" fmla="+- f288 0 f286"/>
              <a:gd name="f290" fmla="+- f287 0 f286"/>
              <a:gd name="f291" fmla="*/ f290 1 306986"/>
              <a:gd name="f292" fmla="*/ f289 1 612648"/>
              <a:gd name="f293" fmla="*/ f286 1 f291"/>
              <a:gd name="f294" fmla="*/ f287 1 f291"/>
              <a:gd name="f295" fmla="*/ f286 1 f292"/>
              <a:gd name="f296" fmla="*/ f288 1 f292"/>
              <a:gd name="f297" fmla="*/ f293 f284 1"/>
              <a:gd name="f298" fmla="*/ f294 f284 1"/>
              <a:gd name="f299" fmla="*/ f296 f285 1"/>
              <a:gd name="f300" fmla="*/ f295 f285 1"/>
            </a:gdLst>
            <a:ahLst/>
            <a:cxnLst>
              <a:cxn ang="3cd4">
                <a:pos x="hc" y="t"/>
              </a:cxn>
              <a:cxn ang="0">
                <a:pos x="r" y="vc"/>
              </a:cxn>
              <a:cxn ang="cd4">
                <a:pos x="hc" y="b"/>
              </a:cxn>
              <a:cxn ang="cd2">
                <a:pos x="l" y="vc"/>
              </a:cxn>
            </a:cxnLst>
            <a:rect l="f297" t="f300" r="f298" b="f299"/>
            <a:pathLst>
              <a:path w="306986" h="612648">
                <a:moveTo>
                  <a:pt x="f5" y="f6"/>
                </a:moveTo>
                <a:cubicBezTo>
                  <a:pt x="f7" y="f8"/>
                  <a:pt x="f9" y="f10"/>
                  <a:pt x="f11" y="f12"/>
                </a:cubicBezTo>
                <a:cubicBezTo>
                  <a:pt x="f13" y="f14"/>
                  <a:pt x="f15" y="f16"/>
                  <a:pt x="f17" y="f18"/>
                </a:cubicBezTo>
                <a:cubicBezTo>
                  <a:pt x="f19" y="f18"/>
                  <a:pt x="f20" y="f21"/>
                  <a:pt x="f22" y="f23"/>
                </a:cubicBezTo>
                <a:cubicBezTo>
                  <a:pt x="f24" y="f25"/>
                  <a:pt x="f26" y="f27"/>
                  <a:pt x="f28" y="f29"/>
                </a:cubicBezTo>
                <a:cubicBezTo>
                  <a:pt x="f30" y="f31"/>
                  <a:pt x="f32" y="f33"/>
                  <a:pt x="f34" y="f35"/>
                </a:cubicBezTo>
                <a:lnTo>
                  <a:pt x="f36" y="f35"/>
                </a:lnTo>
                <a:lnTo>
                  <a:pt x="f36" y="f37"/>
                </a:lnTo>
                <a:lnTo>
                  <a:pt x="f34" y="f37"/>
                </a:lnTo>
                <a:cubicBezTo>
                  <a:pt x="f38" y="f39"/>
                  <a:pt x="f30" y="f40"/>
                  <a:pt x="f28" y="f41"/>
                </a:cubicBezTo>
                <a:cubicBezTo>
                  <a:pt x="f42" y="f43"/>
                  <a:pt x="f44" y="f45"/>
                  <a:pt x="f46" y="f47"/>
                </a:cubicBezTo>
                <a:cubicBezTo>
                  <a:pt x="f48" y="f49"/>
                  <a:pt x="f50" y="f51"/>
                  <a:pt x="f17" y="f51"/>
                </a:cubicBezTo>
                <a:cubicBezTo>
                  <a:pt x="f52" y="f53"/>
                  <a:pt x="f54" y="f55"/>
                  <a:pt x="f56" y="f57"/>
                </a:cubicBezTo>
                <a:cubicBezTo>
                  <a:pt x="f58" y="f59"/>
                  <a:pt x="f60" y="f61"/>
                  <a:pt x="f5" y="f6"/>
                </a:cubicBezTo>
                <a:close/>
                <a:moveTo>
                  <a:pt x="f62" y="f63"/>
                </a:moveTo>
                <a:lnTo>
                  <a:pt x="f64" y="f65"/>
                </a:lnTo>
                <a:cubicBezTo>
                  <a:pt x="f66" y="f67"/>
                  <a:pt x="f68" y="f69"/>
                  <a:pt x="f68" y="f70"/>
                </a:cubicBezTo>
                <a:cubicBezTo>
                  <a:pt x="f68" y="f71"/>
                  <a:pt x="f72" y="f73"/>
                  <a:pt x="f74" y="f73"/>
                </a:cubicBezTo>
                <a:cubicBezTo>
                  <a:pt x="f75" y="f76"/>
                  <a:pt x="f77" y="f78"/>
                  <a:pt x="f79" y="f80"/>
                </a:cubicBezTo>
                <a:cubicBezTo>
                  <a:pt x="f81" y="f82"/>
                  <a:pt x="f83" y="f84"/>
                  <a:pt x="f62" y="f63"/>
                </a:cubicBezTo>
                <a:close/>
                <a:moveTo>
                  <a:pt x="f85" y="f86"/>
                </a:moveTo>
                <a:cubicBezTo>
                  <a:pt x="f87" y="f88"/>
                  <a:pt x="f89" y="f90"/>
                  <a:pt x="f91" y="f92"/>
                </a:cubicBezTo>
                <a:cubicBezTo>
                  <a:pt x="f93" y="f94"/>
                  <a:pt x="f95" y="f96"/>
                  <a:pt x="f74" y="f97"/>
                </a:cubicBezTo>
                <a:cubicBezTo>
                  <a:pt x="f72" y="f97"/>
                  <a:pt x="f68" y="f98"/>
                  <a:pt x="f68" y="f99"/>
                </a:cubicBezTo>
                <a:cubicBezTo>
                  <a:pt x="f68" y="f100"/>
                  <a:pt x="f66" y="f101"/>
                  <a:pt x="f64" y="f102"/>
                </a:cubicBezTo>
                <a:close/>
                <a:moveTo>
                  <a:pt x="f103" y="f104"/>
                </a:moveTo>
                <a:cubicBezTo>
                  <a:pt x="f78" y="f77"/>
                  <a:pt x="f105" y="f106"/>
                  <a:pt x="f107" y="f108"/>
                </a:cubicBezTo>
                <a:cubicBezTo>
                  <a:pt x="f107" y="f109"/>
                  <a:pt x="f71" y="f110"/>
                  <a:pt x="f70" y="f110"/>
                </a:cubicBezTo>
                <a:cubicBezTo>
                  <a:pt x="f69" y="f110"/>
                  <a:pt x="f67" y="f111"/>
                  <a:pt x="f112" y="f113"/>
                </a:cubicBezTo>
                <a:lnTo>
                  <a:pt x="f114" y="f85"/>
                </a:lnTo>
                <a:cubicBezTo>
                  <a:pt x="f84" y="f115"/>
                  <a:pt x="f82" y="f116"/>
                  <a:pt x="f103" y="f104"/>
                </a:cubicBezTo>
                <a:close/>
                <a:moveTo>
                  <a:pt x="f117" y="f118"/>
                </a:moveTo>
                <a:cubicBezTo>
                  <a:pt x="f119" y="f120"/>
                  <a:pt x="f121" y="f122"/>
                  <a:pt x="f63" y="f123"/>
                </a:cubicBezTo>
                <a:lnTo>
                  <a:pt x="f112" y="f124"/>
                </a:lnTo>
                <a:cubicBezTo>
                  <a:pt x="f67" y="f125"/>
                  <a:pt x="f69" y="f126"/>
                  <a:pt x="f70" y="f126"/>
                </a:cubicBezTo>
                <a:cubicBezTo>
                  <a:pt x="f127" y="f126"/>
                  <a:pt x="f128" y="f129"/>
                  <a:pt x="f130" y="f131"/>
                </a:cubicBezTo>
                <a:cubicBezTo>
                  <a:pt x="f132" y="f133"/>
                  <a:pt x="f107" y="f134"/>
                  <a:pt x="f107" y="f135"/>
                </a:cubicBezTo>
                <a:cubicBezTo>
                  <a:pt x="f105" y="f136"/>
                  <a:pt x="f137" y="f138"/>
                  <a:pt x="f117" y="f118"/>
                </a:cubicBezTo>
                <a:close/>
                <a:moveTo>
                  <a:pt x="f3" y="f139"/>
                </a:moveTo>
                <a:lnTo>
                  <a:pt x="f3" y="f140"/>
                </a:lnTo>
                <a:cubicBezTo>
                  <a:pt x="f141" y="f142"/>
                  <a:pt x="f143" y="f144"/>
                  <a:pt x="f37" y="f34"/>
                </a:cubicBezTo>
                <a:lnTo>
                  <a:pt x="f37" y="f36"/>
                </a:lnTo>
                <a:lnTo>
                  <a:pt x="f35" y="f36"/>
                </a:lnTo>
                <a:lnTo>
                  <a:pt x="f35" y="f34"/>
                </a:lnTo>
                <a:cubicBezTo>
                  <a:pt x="f145" y="f32"/>
                  <a:pt x="f146" y="f30"/>
                  <a:pt x="f29" y="f28"/>
                </a:cubicBezTo>
                <a:cubicBezTo>
                  <a:pt x="f27" y="f26"/>
                  <a:pt x="f25" y="f147"/>
                  <a:pt x="f23" y="f148"/>
                </a:cubicBezTo>
                <a:cubicBezTo>
                  <a:pt x="f149" y="f150"/>
                  <a:pt x="f151" y="f152"/>
                  <a:pt x="f151" y="f153"/>
                </a:cubicBezTo>
                <a:cubicBezTo>
                  <a:pt x="f154" y="f155"/>
                  <a:pt x="f14" y="f156"/>
                  <a:pt x="f157" y="f11"/>
                </a:cubicBezTo>
                <a:lnTo>
                  <a:pt x="f3" y="f158"/>
                </a:lnTo>
                <a:lnTo>
                  <a:pt x="f3" y="f159"/>
                </a:lnTo>
                <a:cubicBezTo>
                  <a:pt x="f160" y="f161"/>
                  <a:pt x="f162" y="f163"/>
                  <a:pt x="f164" y="f165"/>
                </a:cubicBezTo>
                <a:lnTo>
                  <a:pt x="f166" y="f167"/>
                </a:lnTo>
                <a:cubicBezTo>
                  <a:pt x="f168" y="f169"/>
                  <a:pt x="f170" y="f171"/>
                  <a:pt x="f172" y="f172"/>
                </a:cubicBezTo>
                <a:cubicBezTo>
                  <a:pt x="f173" y="f174"/>
                  <a:pt x="f169" y="f168"/>
                  <a:pt x="f167" y="f166"/>
                </a:cubicBezTo>
                <a:lnTo>
                  <a:pt x="f175" y="f176"/>
                </a:lnTo>
                <a:cubicBezTo>
                  <a:pt x="f177" y="f178"/>
                  <a:pt x="f177" y="f179"/>
                  <a:pt x="f175" y="f180"/>
                </a:cubicBezTo>
                <a:lnTo>
                  <a:pt x="f167" y="f181"/>
                </a:lnTo>
                <a:cubicBezTo>
                  <a:pt x="f169" y="f182"/>
                  <a:pt x="f173" y="f183"/>
                  <a:pt x="f172" y="f184"/>
                </a:cubicBezTo>
                <a:lnTo>
                  <a:pt x="f166" y="f185"/>
                </a:lnTo>
                <a:lnTo>
                  <a:pt x="f164" y="f186"/>
                </a:lnTo>
                <a:cubicBezTo>
                  <a:pt x="f162" y="f187"/>
                  <a:pt x="f160" y="f188"/>
                  <a:pt x="f3" y="f189"/>
                </a:cubicBezTo>
                <a:lnTo>
                  <a:pt x="f3" y="f190"/>
                </a:lnTo>
                <a:cubicBezTo>
                  <a:pt x="f191" y="f192"/>
                  <a:pt x="f193" y="f194"/>
                  <a:pt x="f195" y="f196"/>
                </a:cubicBezTo>
                <a:cubicBezTo>
                  <a:pt x="f197" y="f198"/>
                  <a:pt x="f199" y="f200"/>
                  <a:pt x="f151" y="f201"/>
                </a:cubicBezTo>
                <a:cubicBezTo>
                  <a:pt x="f151" y="f202"/>
                  <a:pt x="f203" y="f204"/>
                  <a:pt x="f205" y="f206"/>
                </a:cubicBezTo>
                <a:lnTo>
                  <a:pt x="f207" y="f208"/>
                </a:lnTo>
                <a:cubicBezTo>
                  <a:pt x="f209" y="f210"/>
                  <a:pt x="f211" y="f212"/>
                  <a:pt x="f29" y="f213"/>
                </a:cubicBezTo>
                <a:cubicBezTo>
                  <a:pt x="f146" y="f214"/>
                  <a:pt x="f33" y="f215"/>
                  <a:pt x="f35" y="f216"/>
                </a:cubicBezTo>
                <a:lnTo>
                  <a:pt x="f35" y="f217"/>
                </a:lnTo>
                <a:lnTo>
                  <a:pt x="f37" y="f217"/>
                </a:lnTo>
                <a:lnTo>
                  <a:pt x="f37" y="f216"/>
                </a:lnTo>
                <a:lnTo>
                  <a:pt x="f3" y="f218"/>
                </a:lnTo>
                <a:lnTo>
                  <a:pt x="f3" y="f219"/>
                </a:lnTo>
                <a:cubicBezTo>
                  <a:pt x="f220" y="f221"/>
                  <a:pt x="f222" y="f223"/>
                  <a:pt x="f224" y="f4"/>
                </a:cubicBezTo>
                <a:lnTo>
                  <a:pt x="f224" y="f4"/>
                </a:lnTo>
                <a:cubicBezTo>
                  <a:pt x="f225" y="f226"/>
                  <a:pt x="f227" y="f228"/>
                  <a:pt x="f229" y="f230"/>
                </a:cubicBezTo>
                <a:cubicBezTo>
                  <a:pt x="f231" y="f232"/>
                  <a:pt x="f233" y="f234"/>
                  <a:pt x="f235" y="f236"/>
                </a:cubicBezTo>
                <a:cubicBezTo>
                  <a:pt x="f237" y="f238"/>
                  <a:pt x="f239" y="f240"/>
                  <a:pt x="f241" y="f240"/>
                </a:cubicBezTo>
                <a:cubicBezTo>
                  <a:pt x="f242" y="f240"/>
                  <a:pt x="f243" y="f244"/>
                  <a:pt x="f245" y="f246"/>
                </a:cubicBezTo>
                <a:lnTo>
                  <a:pt x="f245" y="f246"/>
                </a:lnTo>
                <a:cubicBezTo>
                  <a:pt x="f247" y="f248"/>
                  <a:pt x="f249" y="f250"/>
                  <a:pt x="f249" y="f251"/>
                </a:cubicBezTo>
                <a:cubicBezTo>
                  <a:pt x="f249" y="f252"/>
                  <a:pt x="f253" y="f254"/>
                  <a:pt x="f255" y="f256"/>
                </a:cubicBezTo>
                <a:cubicBezTo>
                  <a:pt x="f257" y="f258"/>
                  <a:pt x="f259" y="f260"/>
                  <a:pt x="f261" y="f262"/>
                </a:cubicBezTo>
                <a:cubicBezTo>
                  <a:pt x="f263" y="f264"/>
                  <a:pt x="f265" y="f266"/>
                  <a:pt x="f2" y="f224"/>
                </a:cubicBezTo>
                <a:lnTo>
                  <a:pt x="f2" y="f224"/>
                </a:lnTo>
                <a:cubicBezTo>
                  <a:pt x="f265" y="f225"/>
                  <a:pt x="f263" y="f227"/>
                  <a:pt x="f261" y="f229"/>
                </a:cubicBezTo>
                <a:cubicBezTo>
                  <a:pt x="f267" y="f268"/>
                  <a:pt x="f269" y="f270"/>
                  <a:pt x="f271" y="f272"/>
                </a:cubicBezTo>
                <a:cubicBezTo>
                  <a:pt x="f273" y="f274"/>
                  <a:pt x="f249" y="f275"/>
                  <a:pt x="f249" y="f241"/>
                </a:cubicBezTo>
                <a:cubicBezTo>
                  <a:pt x="f249" y="f242"/>
                  <a:pt x="f247" y="f243"/>
                  <a:pt x="f245" y="f276"/>
                </a:cubicBezTo>
                <a:lnTo>
                  <a:pt x="f245" y="f276"/>
                </a:lnTo>
                <a:cubicBezTo>
                  <a:pt x="f243" y="f277"/>
                  <a:pt x="f242" y="f278"/>
                  <a:pt x="f241" y="f278"/>
                </a:cubicBezTo>
                <a:cubicBezTo>
                  <a:pt x="f275" y="f278"/>
                  <a:pt x="f274" y="f279"/>
                  <a:pt x="f272" y="f280"/>
                </a:cubicBezTo>
                <a:cubicBezTo>
                  <a:pt x="f270" y="f281"/>
                  <a:pt x="f282" y="f267"/>
                  <a:pt x="f229" y="f261"/>
                </a:cubicBezTo>
                <a:cubicBezTo>
                  <a:pt x="f283" y="f263"/>
                  <a:pt x="f225" y="f265"/>
                  <a:pt x="f224" y="f2"/>
                </a:cubicBezTo>
                <a:lnTo>
                  <a:pt x="f224" y="f2"/>
                </a:lnTo>
                <a:close/>
              </a:path>
            </a:pathLst>
          </a:custGeom>
          <a:solidFill>
            <a:srgbClr val="CBAF22"/>
          </a:solidFill>
          <a:ln cap="flat">
            <a:noFill/>
            <a:prstDash val="solid"/>
          </a:ln>
        </p:spPr>
        <p:txBody>
          <a:bodyPr lIns="0" tIns="0" rIns="0" bIns="0"/>
          <a:lstStyle/>
          <a:p>
            <a:endParaRPr lang="nl-NL"/>
          </a:p>
        </p:txBody>
      </p:sp>
      <p:sp>
        <p:nvSpPr>
          <p:cNvPr id="141" name="Teardrop 3"/>
          <p:cNvSpPr/>
          <p:nvPr/>
        </p:nvSpPr>
        <p:spPr>
          <a:xfrm rot="5400013" flipH="1" flipV="1">
            <a:off x="11908615" y="4929"/>
            <a:ext cx="298551" cy="268211"/>
          </a:xfrm>
          <a:custGeom>
            <a:avLst/>
            <a:gdLst>
              <a:gd name="f0" fmla="val w"/>
              <a:gd name="f1" fmla="val h"/>
              <a:gd name="f2" fmla="val 0"/>
              <a:gd name="f3" fmla="val 298552"/>
              <a:gd name="f4" fmla="val 268215"/>
              <a:gd name="f5" fmla="val 230951"/>
              <a:gd name="f6" fmla="val 239431"/>
              <a:gd name="f7" fmla="val 89396"/>
              <a:gd name="f8" fmla="val 97876"/>
              <a:gd name="f9" fmla="val 74075"/>
              <a:gd name="f10" fmla="val 113887"/>
              <a:gd name="f11" fmla="val 64809"/>
              <a:gd name="f12" fmla="val 135634"/>
              <a:gd name="f13" fmla="val 159544"/>
              <a:gd name="f14" fmla="val 209563"/>
              <a:gd name="f15" fmla="val 105357"/>
              <a:gd name="f16" fmla="val 250112"/>
              <a:gd name="f17" fmla="val 155376"/>
              <a:gd name="f18" fmla="val 174454"/>
              <a:gd name="f19" fmla="val 249746"/>
              <a:gd name="f20" fmla="val 198601"/>
              <a:gd name="f21" fmla="val 254980"/>
              <a:gd name="f22" fmla="val 211458"/>
              <a:gd name="f23" fmla="val 268141"/>
              <a:gd name="f24" fmla="val 215885"/>
              <a:gd name="f25" fmla="val 257686"/>
              <a:gd name="f26" fmla="val 222436"/>
              <a:gd name="f27" fmla="val 247948"/>
              <a:gd name="f28" fmla="val 259706"/>
              <a:gd name="f29" fmla="val 219892"/>
              <a:gd name="f30" fmla="val 246546"/>
              <a:gd name="f31" fmla="val 207035"/>
              <a:gd name="f32" fmla="val 241311"/>
              <a:gd name="f33" fmla="val 182889"/>
              <a:gd name="f34" fmla="val 241677"/>
              <a:gd name="f35" fmla="val 163811"/>
              <a:gd name="f36" fmla="val 113792"/>
              <a:gd name="f37" fmla="val 201129"/>
              <a:gd name="f38" fmla="val 73244"/>
              <a:gd name="f39" fmla="val 151110"/>
              <a:gd name="f40" fmla="val 127200"/>
              <a:gd name="f41" fmla="val 105453"/>
              <a:gd name="f42" fmla="val 82510"/>
              <a:gd name="f43" fmla="val 89441"/>
              <a:gd name="f44" fmla="val 97831"/>
              <a:gd name="f45" fmla="val 230996"/>
              <a:gd name="f46" fmla="val 239386"/>
              <a:gd name="f47" fmla="val 239514"/>
              <a:gd name="f48" fmla="val 230871"/>
              <a:gd name="f49" fmla="val 249252"/>
              <a:gd name="f50" fmla="val 224320"/>
              <a:gd name="f51" fmla="val 138"/>
              <a:gd name="f52" fmla="val 11636"/>
              <a:gd name="f53" fmla="val 298344"/>
              <a:gd name="f54" fmla="val 11511"/>
              <a:gd name="f55" fmla="val 298133"/>
              <a:gd name="f56" fmla="val 11506"/>
              <a:gd name="f57" fmla="val 297922"/>
              <a:gd name="f58" fmla="val 11501"/>
              <a:gd name="f59" fmla="val 96667"/>
              <a:gd name="f60" fmla="val 297858"/>
              <a:gd name="f61" fmla="val 275703"/>
              <a:gd name="f62" fmla="val 11990"/>
              <a:gd name="f63" fmla="val 253773"/>
              <a:gd name="f64" fmla="val 20815"/>
              <a:gd name="f65" fmla="val 236866"/>
              <a:gd name="f66" fmla="val 37722"/>
              <a:gd name="f67" fmla="val 224105"/>
              <a:gd name="f68" fmla="val 50483"/>
              <a:gd name="f69" fmla="val 215948"/>
              <a:gd name="f70" fmla="val 66105"/>
              <a:gd name="f71" fmla="val 212939"/>
              <a:gd name="f72" fmla="val 82613"/>
              <a:gd name="f73" fmla="val 237526"/>
              <a:gd name="f74" fmla="val 100902"/>
              <a:gd name="f75" fmla="val 253233"/>
              <a:gd name="f76" fmla="val 130241"/>
              <a:gd name="f77" fmla="val 163248"/>
              <a:gd name="f78" fmla="val 252734"/>
              <a:gd name="f79" fmla="val 189232"/>
              <a:gd name="f80" fmla="val 256525"/>
              <a:gd name="f81" fmla="val 205210"/>
              <a:gd name="f82" fmla="val 272877"/>
              <a:gd name="f83" fmla="val 215167"/>
              <a:gd name="f84" fmla="val 215277"/>
              <a:gd name="f85" fmla="val 221928"/>
              <a:gd name="f86" fmla="val 276711"/>
              <a:gd name="f87" fmla="val 221632"/>
              <a:gd name="f88" fmla="val 254816"/>
              <a:gd name="f89" fmla="val 229876"/>
              <a:gd name="f90" fmla="val 238146"/>
              <a:gd name="f91" fmla="val 246536"/>
              <a:gd name="f92" fmla="val 246374"/>
              <a:gd name="f93" fmla="val 254763"/>
              <a:gd name="f94" fmla="val 246367"/>
              <a:gd name="f95" fmla="val 254771"/>
              <a:gd name="f96" fmla="val 246359"/>
              <a:gd name="f97" fmla="val 254779"/>
              <a:gd name="f98" fmla="val 246352"/>
              <a:gd name="f99" fmla="val 254786"/>
              <a:gd name="f100" fmla="val 246344"/>
              <a:gd name="f101" fmla="val 254794"/>
              <a:gd name="f102" fmla="val 246337"/>
              <a:gd name="f103" fmla="val 254801"/>
              <a:gd name="f104" fmla="val 246329"/>
              <a:gd name="f105" fmla="val 254808"/>
              <a:gd name="f106" fmla="val 238101"/>
              <a:gd name="f107" fmla="val 246581"/>
              <a:gd name="f108" fmla="val 223742"/>
              <a:gd name="f109" fmla="val 190546"/>
              <a:gd name="f110" fmla="val 181969"/>
              <a:gd name="f111" fmla="val 262570"/>
              <a:gd name="f112" fmla="val 170130"/>
              <a:gd name="f113" fmla="val 261374"/>
              <a:gd name="f114" fmla="val 154813"/>
              <a:gd name="f115" fmla="val 261668"/>
              <a:gd name="f116" fmla="val 121806"/>
              <a:gd name="f117" fmla="val 92467"/>
              <a:gd name="f118" fmla="val 245961"/>
              <a:gd name="f119" fmla="val 74178"/>
              <a:gd name="f120" fmla="val 221373"/>
              <a:gd name="f121" fmla="val 57670"/>
              <a:gd name="f122" fmla="val 224382"/>
              <a:gd name="f123" fmla="val 42049"/>
              <a:gd name="f124" fmla="val 232539"/>
              <a:gd name="f125" fmla="val 29288"/>
              <a:gd name="f126" fmla="val 245300"/>
              <a:gd name="f127" fmla="val 13811"/>
              <a:gd name="f128" fmla="val 4705"/>
              <a:gd name="f129" fmla="val 256723"/>
              <a:gd name="f130" fmla="val 11839"/>
              <a:gd name="f131" fmla="val 246048"/>
              <a:gd name="f132" fmla="val 21157"/>
              <a:gd name="f133" fmla="val 236731"/>
              <a:gd name="f134" fmla="val 34324"/>
              <a:gd name="f135" fmla="val 223564"/>
              <a:gd name="f136" fmla="val 50200"/>
              <a:gd name="f137" fmla="val 214757"/>
              <a:gd name="f138" fmla="val 67080"/>
              <a:gd name="f139" fmla="val 210684"/>
              <a:gd name="f140" fmla="val 57989"/>
              <a:gd name="f141" fmla="val 195895"/>
              <a:gd name="f142" fmla="val 53000"/>
              <a:gd name="f143" fmla="val 178457"/>
              <a:gd name="f144" fmla="val 159854"/>
              <a:gd name="f145" fmla="val 132604"/>
              <a:gd name="f146" fmla="val 63705"/>
              <a:gd name="f147" fmla="val 107854"/>
              <a:gd name="f148" fmla="val 81286"/>
              <a:gd name="f149" fmla="val 89721"/>
              <a:gd name="f150" fmla="val 99420"/>
              <a:gd name="f151" fmla="val 72140"/>
              <a:gd name="f152" fmla="val 124170"/>
              <a:gd name="f153" fmla="val 61435"/>
              <a:gd name="f154" fmla="val 151420"/>
              <a:gd name="f155" fmla="val 170023"/>
              <a:gd name="f156" fmla="val 187461"/>
              <a:gd name="f157" fmla="val 66424"/>
              <a:gd name="f158" fmla="val 202250"/>
              <a:gd name="f159" fmla="val 75515"/>
              <a:gd name="f160" fmla="val 206323"/>
              <a:gd name="f161" fmla="val 58635"/>
              <a:gd name="f162" fmla="val 215129"/>
              <a:gd name="f163" fmla="val 42758"/>
              <a:gd name="f164" fmla="val 228297"/>
              <a:gd name="f165" fmla="val 29591"/>
              <a:gd name="f166" fmla="val 247566"/>
              <a:gd name="f167" fmla="val 10322"/>
              <a:gd name="f168" fmla="val 272636"/>
              <a:gd name="f169" fmla="val 391"/>
              <a:gd name="f170" fmla="val 297890"/>
              <a:gd name="f171" fmla="*/ f0 1 298552"/>
              <a:gd name="f172" fmla="*/ f1 1 268215"/>
              <a:gd name="f173" fmla="val f2"/>
              <a:gd name="f174" fmla="val f3"/>
              <a:gd name="f175" fmla="val f4"/>
              <a:gd name="f176" fmla="+- f175 0 f173"/>
              <a:gd name="f177" fmla="+- f174 0 f173"/>
              <a:gd name="f178" fmla="*/ f177 1 298552"/>
              <a:gd name="f179" fmla="*/ f176 1 268215"/>
              <a:gd name="f180" fmla="*/ f173 1 f178"/>
              <a:gd name="f181" fmla="*/ f174 1 f178"/>
              <a:gd name="f182" fmla="*/ f173 1 f179"/>
              <a:gd name="f183" fmla="*/ f175 1 f179"/>
              <a:gd name="f184" fmla="*/ f180 f171 1"/>
              <a:gd name="f185" fmla="*/ f181 f171 1"/>
              <a:gd name="f186" fmla="*/ f183 f172 1"/>
              <a:gd name="f187" fmla="*/ f182 f172 1"/>
            </a:gdLst>
            <a:ahLst/>
            <a:cxnLst>
              <a:cxn ang="3cd4">
                <a:pos x="hc" y="t"/>
              </a:cxn>
              <a:cxn ang="0">
                <a:pos x="r" y="vc"/>
              </a:cxn>
              <a:cxn ang="cd4">
                <a:pos x="hc" y="b"/>
              </a:cxn>
              <a:cxn ang="cd2">
                <a:pos x="l" y="vc"/>
              </a:cxn>
            </a:cxnLst>
            <a:rect l="f184" t="f187" r="f185" b="f186"/>
            <a:pathLst>
              <a:path w="298552" h="268215">
                <a:moveTo>
                  <a:pt x="f5" y="f6"/>
                </a:moveTo>
                <a:lnTo>
                  <a:pt x="f7" y="f8"/>
                </a:lnTo>
                <a:cubicBezTo>
                  <a:pt x="f9" y="f10"/>
                  <a:pt x="f11" y="f12"/>
                  <a:pt x="f11" y="f13"/>
                </a:cubicBezTo>
                <a:cubicBezTo>
                  <a:pt x="f11" y="f14"/>
                  <a:pt x="f15" y="f16"/>
                  <a:pt x="f17" y="f16"/>
                </a:cubicBezTo>
                <a:cubicBezTo>
                  <a:pt x="f18" y="f19"/>
                  <a:pt x="f20" y="f21"/>
                  <a:pt x="f22" y="f23"/>
                </a:cubicBezTo>
                <a:cubicBezTo>
                  <a:pt x="f24" y="f25"/>
                  <a:pt x="f26" y="f27"/>
                  <a:pt x="f5" y="f6"/>
                </a:cubicBezTo>
                <a:close/>
                <a:moveTo>
                  <a:pt x="f28" y="f29"/>
                </a:moveTo>
                <a:cubicBezTo>
                  <a:pt x="f30" y="f31"/>
                  <a:pt x="f32" y="f33"/>
                  <a:pt x="f34" y="f35"/>
                </a:cubicBezTo>
                <a:cubicBezTo>
                  <a:pt x="f34" y="f36"/>
                  <a:pt x="f37" y="f38"/>
                  <a:pt x="f39" y="f38"/>
                </a:cubicBezTo>
                <a:cubicBezTo>
                  <a:pt x="f40" y="f38"/>
                  <a:pt x="f41" y="f42"/>
                  <a:pt x="f43" y="f44"/>
                </a:cubicBezTo>
                <a:lnTo>
                  <a:pt x="f45" y="f46"/>
                </a:lnTo>
                <a:cubicBezTo>
                  <a:pt x="f47" y="f48"/>
                  <a:pt x="f49" y="f50"/>
                  <a:pt x="f28" y="f29"/>
                </a:cubicBezTo>
                <a:close/>
                <a:moveTo>
                  <a:pt x="f3" y="f51"/>
                </a:moveTo>
                <a:lnTo>
                  <a:pt x="f3" y="f52"/>
                </a:lnTo>
                <a:cubicBezTo>
                  <a:pt x="f53" y="f54"/>
                  <a:pt x="f55" y="f56"/>
                  <a:pt x="f57" y="f58"/>
                </a:cubicBezTo>
                <a:lnTo>
                  <a:pt x="f57" y="f59"/>
                </a:lnTo>
                <a:lnTo>
                  <a:pt x="f60" y="f59"/>
                </a:lnTo>
                <a:lnTo>
                  <a:pt x="f60" y="f58"/>
                </a:lnTo>
                <a:cubicBezTo>
                  <a:pt x="f61" y="f62"/>
                  <a:pt x="f63" y="f64"/>
                  <a:pt x="f65" y="f66"/>
                </a:cubicBezTo>
                <a:cubicBezTo>
                  <a:pt x="f67" y="f68"/>
                  <a:pt x="f69" y="f70"/>
                  <a:pt x="f71" y="f72"/>
                </a:cubicBezTo>
                <a:cubicBezTo>
                  <a:pt x="f73" y="f74"/>
                  <a:pt x="f75" y="f76"/>
                  <a:pt x="f75" y="f77"/>
                </a:cubicBezTo>
                <a:cubicBezTo>
                  <a:pt x="f78" y="f79"/>
                  <a:pt x="f80" y="f81"/>
                  <a:pt x="f82" y="f83"/>
                </a:cubicBezTo>
                <a:lnTo>
                  <a:pt x="f3" y="f84"/>
                </a:lnTo>
                <a:lnTo>
                  <a:pt x="f3" y="f85"/>
                </a:lnTo>
                <a:cubicBezTo>
                  <a:pt x="f86" y="f87"/>
                  <a:pt x="f88" y="f89"/>
                  <a:pt x="f90" y="f91"/>
                </a:cubicBezTo>
                <a:lnTo>
                  <a:pt x="f92" y="f93"/>
                </a:lnTo>
                <a:cubicBezTo>
                  <a:pt x="f94" y="f95"/>
                  <a:pt x="f96" y="f97"/>
                  <a:pt x="f98" y="f99"/>
                </a:cubicBezTo>
                <a:cubicBezTo>
                  <a:pt x="f100" y="f101"/>
                  <a:pt x="f102" y="f103"/>
                  <a:pt x="f104" y="f105"/>
                </a:cubicBezTo>
                <a:lnTo>
                  <a:pt x="f106" y="f107"/>
                </a:lnTo>
                <a:lnTo>
                  <a:pt x="f108" y="f4"/>
                </a:lnTo>
                <a:lnTo>
                  <a:pt x="f109" y="f4"/>
                </a:lnTo>
                <a:cubicBezTo>
                  <a:pt x="f110" y="f111"/>
                  <a:pt x="f112" y="f113"/>
                  <a:pt x="f114" y="f115"/>
                </a:cubicBezTo>
                <a:cubicBezTo>
                  <a:pt x="f116" y="f115"/>
                  <a:pt x="f117" y="f118"/>
                  <a:pt x="f119" y="f120"/>
                </a:cubicBezTo>
                <a:cubicBezTo>
                  <a:pt x="f121" y="f122"/>
                  <a:pt x="f123" y="f124"/>
                  <a:pt x="f125" y="f126"/>
                </a:cubicBezTo>
                <a:lnTo>
                  <a:pt x="f127" y="f4"/>
                </a:lnTo>
                <a:lnTo>
                  <a:pt x="f2" y="f4"/>
                </a:lnTo>
                <a:cubicBezTo>
                  <a:pt x="f128" y="f129"/>
                  <a:pt x="f130" y="f131"/>
                  <a:pt x="f132" y="f133"/>
                </a:cubicBezTo>
                <a:cubicBezTo>
                  <a:pt x="f134" y="f135"/>
                  <a:pt x="f136" y="f137"/>
                  <a:pt x="f138" y="f139"/>
                </a:cubicBezTo>
                <a:cubicBezTo>
                  <a:pt x="f140" y="f141"/>
                  <a:pt x="f142" y="f143"/>
                  <a:pt x="f142" y="f144"/>
                </a:cubicBezTo>
                <a:cubicBezTo>
                  <a:pt x="f142" y="f145"/>
                  <a:pt x="f146" y="f147"/>
                  <a:pt x="f148" y="f149"/>
                </a:cubicBezTo>
                <a:cubicBezTo>
                  <a:pt x="f150" y="f151"/>
                  <a:pt x="f152" y="f153"/>
                  <a:pt x="f154" y="f153"/>
                </a:cubicBezTo>
                <a:cubicBezTo>
                  <a:pt x="f155" y="f153"/>
                  <a:pt x="f156" y="f157"/>
                  <a:pt x="f158" y="f159"/>
                </a:cubicBezTo>
                <a:cubicBezTo>
                  <a:pt x="f160" y="f161"/>
                  <a:pt x="f162" y="f163"/>
                  <a:pt x="f164" y="f165"/>
                </a:cubicBezTo>
                <a:cubicBezTo>
                  <a:pt x="f166" y="f167"/>
                  <a:pt x="f168" y="f169"/>
                  <a:pt x="f170" y="f2"/>
                </a:cubicBezTo>
                <a:close/>
              </a:path>
            </a:pathLst>
          </a:custGeom>
          <a:solidFill>
            <a:srgbClr val="CBAF22"/>
          </a:solidFill>
          <a:ln cap="flat">
            <a:noFill/>
            <a:prstDash val="solid"/>
          </a:ln>
        </p:spPr>
        <p:txBody>
          <a:bodyPr lIns="0" tIns="0" rIns="0" bIns="0"/>
          <a:lstStyle/>
          <a:p>
            <a:endParaRPr lang="nl-NL"/>
          </a:p>
        </p:txBody>
      </p:sp>
      <p:sp>
        <p:nvSpPr>
          <p:cNvPr id="142" name="Oval 881"/>
          <p:cNvSpPr/>
          <p:nvPr/>
        </p:nvSpPr>
        <p:spPr>
          <a:xfrm>
            <a:off x="346329" y="-10241"/>
            <a:ext cx="169749" cy="84874"/>
          </a:xfrm>
          <a:custGeom>
            <a:avLst/>
            <a:gdLst>
              <a:gd name="f0" fmla="val w"/>
              <a:gd name="f1" fmla="val h"/>
              <a:gd name="f2" fmla="val 0"/>
              <a:gd name="f3" fmla="val 169752"/>
              <a:gd name="f4" fmla="val 84875"/>
              <a:gd name="f5" fmla="val 46875"/>
              <a:gd name="f6" fmla="val 131752"/>
              <a:gd name="f7" fmla="val 84876"/>
              <a:gd name="f8" fmla="val 38000"/>
              <a:gd name="f9" fmla="*/ f0 1 169752"/>
              <a:gd name="f10" fmla="*/ f1 1 84875"/>
              <a:gd name="f11" fmla="val f2"/>
              <a:gd name="f12" fmla="val f3"/>
              <a:gd name="f13" fmla="val f4"/>
              <a:gd name="f14" fmla="+- f13 0 f11"/>
              <a:gd name="f15" fmla="+- f12 0 f11"/>
              <a:gd name="f16" fmla="*/ f15 1 169752"/>
              <a:gd name="f17" fmla="*/ f14 1 84875"/>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69752" h="84875">
                <a:moveTo>
                  <a:pt x="f2" y="f2"/>
                </a:moveTo>
                <a:lnTo>
                  <a:pt x="f3" y="f2"/>
                </a:lnTo>
                <a:cubicBezTo>
                  <a:pt x="f3" y="f5"/>
                  <a:pt x="f6" y="f4"/>
                  <a:pt x="f7" y="f4"/>
                </a:cubicBezTo>
                <a:cubicBezTo>
                  <a:pt x="f8" y="f4"/>
                  <a:pt x="f2" y="f5"/>
                  <a:pt x="f2" y="f2"/>
                </a:cubicBezTo>
                <a:close/>
              </a:path>
            </a:pathLst>
          </a:custGeom>
          <a:solidFill>
            <a:srgbClr val="FFFFFF"/>
          </a:solidFill>
          <a:ln cap="flat">
            <a:noFill/>
            <a:prstDash val="solid"/>
          </a:ln>
        </p:spPr>
        <p:txBody>
          <a:bodyPr lIns="0" tIns="0" rIns="0" bIns="0"/>
          <a:lstStyle/>
          <a:p>
            <a:endParaRPr lang="nl-NL"/>
          </a:p>
        </p:txBody>
      </p:sp>
      <p:sp>
        <p:nvSpPr>
          <p:cNvPr id="143" name="Oval 882"/>
          <p:cNvSpPr/>
          <p:nvPr/>
        </p:nvSpPr>
        <p:spPr>
          <a:xfrm>
            <a:off x="1188875" y="-10241"/>
            <a:ext cx="169749" cy="84874"/>
          </a:xfrm>
          <a:custGeom>
            <a:avLst/>
            <a:gdLst>
              <a:gd name="f0" fmla="val w"/>
              <a:gd name="f1" fmla="val h"/>
              <a:gd name="f2" fmla="val 0"/>
              <a:gd name="f3" fmla="val 169752"/>
              <a:gd name="f4" fmla="val 84875"/>
              <a:gd name="f5" fmla="val 46875"/>
              <a:gd name="f6" fmla="val 131752"/>
              <a:gd name="f7" fmla="val 84876"/>
              <a:gd name="f8" fmla="val 38000"/>
              <a:gd name="f9" fmla="*/ f0 1 169752"/>
              <a:gd name="f10" fmla="*/ f1 1 84875"/>
              <a:gd name="f11" fmla="val f2"/>
              <a:gd name="f12" fmla="val f3"/>
              <a:gd name="f13" fmla="val f4"/>
              <a:gd name="f14" fmla="+- f13 0 f11"/>
              <a:gd name="f15" fmla="+- f12 0 f11"/>
              <a:gd name="f16" fmla="*/ f15 1 169752"/>
              <a:gd name="f17" fmla="*/ f14 1 84875"/>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69752" h="84875">
                <a:moveTo>
                  <a:pt x="f2" y="f2"/>
                </a:moveTo>
                <a:lnTo>
                  <a:pt x="f3" y="f2"/>
                </a:lnTo>
                <a:cubicBezTo>
                  <a:pt x="f3" y="f5"/>
                  <a:pt x="f6" y="f4"/>
                  <a:pt x="f7" y="f4"/>
                </a:cubicBezTo>
                <a:cubicBezTo>
                  <a:pt x="f8" y="f4"/>
                  <a:pt x="f2" y="f5"/>
                  <a:pt x="f2" y="f2"/>
                </a:cubicBezTo>
                <a:close/>
              </a:path>
            </a:pathLst>
          </a:custGeom>
          <a:solidFill>
            <a:srgbClr val="FFFFFF"/>
          </a:solidFill>
          <a:ln cap="flat">
            <a:noFill/>
            <a:prstDash val="solid"/>
          </a:ln>
        </p:spPr>
        <p:txBody>
          <a:bodyPr lIns="0" tIns="0" rIns="0" bIns="0"/>
          <a:lstStyle/>
          <a:p>
            <a:endParaRPr lang="nl-NL"/>
          </a:p>
        </p:txBody>
      </p:sp>
      <p:sp>
        <p:nvSpPr>
          <p:cNvPr id="144" name="Oval 883"/>
          <p:cNvSpPr/>
          <p:nvPr/>
        </p:nvSpPr>
        <p:spPr>
          <a:xfrm>
            <a:off x="2031412" y="-10241"/>
            <a:ext cx="10160584" cy="84874"/>
          </a:xfrm>
          <a:custGeom>
            <a:avLst/>
            <a:gdLst>
              <a:gd name="f0" fmla="val w"/>
              <a:gd name="f1" fmla="val h"/>
              <a:gd name="f2" fmla="val 0"/>
              <a:gd name="f3" fmla="val 10160587"/>
              <a:gd name="f4" fmla="val 84875"/>
              <a:gd name="f5" fmla="val 10110479"/>
              <a:gd name="f6" fmla="val 77038"/>
              <a:gd name="f7" fmla="val 10130976"/>
              <a:gd name="f8" fmla="val 64066"/>
              <a:gd name="f9" fmla="val 34427"/>
              <a:gd name="f10" fmla="val 9267940"/>
              <a:gd name="f11" fmla="val 9437692"/>
              <a:gd name="f12" fmla="val 46875"/>
              <a:gd name="f13" fmla="val 9399692"/>
              <a:gd name="f14" fmla="val 9352816"/>
              <a:gd name="f15" fmla="val 9305940"/>
              <a:gd name="f16" fmla="val 8425400"/>
              <a:gd name="f17" fmla="val 8595152"/>
              <a:gd name="f18" fmla="val 8557152"/>
              <a:gd name="f19" fmla="val 8510276"/>
              <a:gd name="f20" fmla="val 8463400"/>
              <a:gd name="f21" fmla="val 7582860"/>
              <a:gd name="f22" fmla="val 7752612"/>
              <a:gd name="f23" fmla="val 7714612"/>
              <a:gd name="f24" fmla="val 7667736"/>
              <a:gd name="f25" fmla="val 7620860"/>
              <a:gd name="f26" fmla="val 6740320"/>
              <a:gd name="f27" fmla="val 6910072"/>
              <a:gd name="f28" fmla="val 6872072"/>
              <a:gd name="f29" fmla="val 6825196"/>
              <a:gd name="f30" fmla="val 6778320"/>
              <a:gd name="f31" fmla="val 5897780"/>
              <a:gd name="f32" fmla="val 6067532"/>
              <a:gd name="f33" fmla="val 6029532"/>
              <a:gd name="f34" fmla="val 5982656"/>
              <a:gd name="f35" fmla="val 5935780"/>
              <a:gd name="f36" fmla="val 5055240"/>
              <a:gd name="f37" fmla="val 5224992"/>
              <a:gd name="f38" fmla="val 5186992"/>
              <a:gd name="f39" fmla="val 5140116"/>
              <a:gd name="f40" fmla="val 5093240"/>
              <a:gd name="f41" fmla="val 4212700"/>
              <a:gd name="f42" fmla="val 4382452"/>
              <a:gd name="f43" fmla="val 4344452"/>
              <a:gd name="f44" fmla="val 4297576"/>
              <a:gd name="f45" fmla="val 4250700"/>
              <a:gd name="f46" fmla="val 3370160"/>
              <a:gd name="f47" fmla="val 3539912"/>
              <a:gd name="f48" fmla="val 3501912"/>
              <a:gd name="f49" fmla="val 3455036"/>
              <a:gd name="f50" fmla="val 3408160"/>
              <a:gd name="f51" fmla="val 2527620"/>
              <a:gd name="f52" fmla="val 2697372"/>
              <a:gd name="f53" fmla="val 2659372"/>
              <a:gd name="f54" fmla="val 2612496"/>
              <a:gd name="f55" fmla="val 2565620"/>
              <a:gd name="f56" fmla="val 1685080"/>
              <a:gd name="f57" fmla="val 1854832"/>
              <a:gd name="f58" fmla="val 1816832"/>
              <a:gd name="f59" fmla="val 1769956"/>
              <a:gd name="f60" fmla="val 1723080"/>
              <a:gd name="f61" fmla="val 842540"/>
              <a:gd name="f62" fmla="val 1012292"/>
              <a:gd name="f63" fmla="val 974292"/>
              <a:gd name="f64" fmla="val 927416"/>
              <a:gd name="f65" fmla="val 880540"/>
              <a:gd name="f66" fmla="val 169752"/>
              <a:gd name="f67" fmla="val 131752"/>
              <a:gd name="f68" fmla="val 84876"/>
              <a:gd name="f69" fmla="val 38000"/>
              <a:gd name="f70" fmla="*/ f0 1 10160587"/>
              <a:gd name="f71" fmla="*/ f1 1 84875"/>
              <a:gd name="f72" fmla="val f2"/>
              <a:gd name="f73" fmla="val f3"/>
              <a:gd name="f74" fmla="val f4"/>
              <a:gd name="f75" fmla="+- f74 0 f72"/>
              <a:gd name="f76" fmla="+- f73 0 f72"/>
              <a:gd name="f77" fmla="*/ f76 1 10160587"/>
              <a:gd name="f78" fmla="*/ f75 1 84875"/>
              <a:gd name="f79" fmla="*/ f72 1 f77"/>
              <a:gd name="f80" fmla="*/ f73 1 f77"/>
              <a:gd name="f81" fmla="*/ f72 1 f78"/>
              <a:gd name="f82" fmla="*/ f74 1 f78"/>
              <a:gd name="f83" fmla="*/ f79 f70 1"/>
              <a:gd name="f84" fmla="*/ f80 f70 1"/>
              <a:gd name="f85" fmla="*/ f82 f71 1"/>
              <a:gd name="f86" fmla="*/ f81 f71 1"/>
            </a:gdLst>
            <a:ahLst/>
            <a:cxnLst>
              <a:cxn ang="3cd4">
                <a:pos x="hc" y="t"/>
              </a:cxn>
              <a:cxn ang="0">
                <a:pos x="r" y="vc"/>
              </a:cxn>
              <a:cxn ang="cd4">
                <a:pos x="hc" y="b"/>
              </a:cxn>
              <a:cxn ang="cd2">
                <a:pos x="l" y="vc"/>
              </a:cxn>
            </a:cxnLst>
            <a:rect l="f83" t="f86" r="f84" b="f85"/>
            <a:pathLst>
              <a:path w="10160587" h="84875">
                <a:moveTo>
                  <a:pt x="f5" y="f2"/>
                </a:moveTo>
                <a:lnTo>
                  <a:pt x="f3" y="f2"/>
                </a:lnTo>
                <a:lnTo>
                  <a:pt x="f3" y="f6"/>
                </a:lnTo>
                <a:cubicBezTo>
                  <a:pt x="f7" y="f8"/>
                  <a:pt x="f5" y="f9"/>
                  <a:pt x="f5" y="f2"/>
                </a:cubicBezTo>
                <a:close/>
                <a:moveTo>
                  <a:pt x="f10" y="f2"/>
                </a:moveTo>
                <a:lnTo>
                  <a:pt x="f11" y="f2"/>
                </a:lnTo>
                <a:cubicBezTo>
                  <a:pt x="f11" y="f12"/>
                  <a:pt x="f13" y="f4"/>
                  <a:pt x="f14" y="f4"/>
                </a:cubicBezTo>
                <a:cubicBezTo>
                  <a:pt x="f15" y="f4"/>
                  <a:pt x="f10" y="f12"/>
                  <a:pt x="f10" y="f2"/>
                </a:cubicBezTo>
                <a:close/>
                <a:moveTo>
                  <a:pt x="f16" y="f2"/>
                </a:moveTo>
                <a:lnTo>
                  <a:pt x="f17" y="f2"/>
                </a:lnTo>
                <a:cubicBezTo>
                  <a:pt x="f17" y="f12"/>
                  <a:pt x="f18" y="f4"/>
                  <a:pt x="f19" y="f4"/>
                </a:cubicBezTo>
                <a:cubicBezTo>
                  <a:pt x="f20" y="f4"/>
                  <a:pt x="f16" y="f12"/>
                  <a:pt x="f16" y="f2"/>
                </a:cubicBezTo>
                <a:close/>
                <a:moveTo>
                  <a:pt x="f21" y="f2"/>
                </a:moveTo>
                <a:lnTo>
                  <a:pt x="f22" y="f2"/>
                </a:lnTo>
                <a:cubicBezTo>
                  <a:pt x="f22" y="f12"/>
                  <a:pt x="f23" y="f4"/>
                  <a:pt x="f24" y="f4"/>
                </a:cubicBezTo>
                <a:cubicBezTo>
                  <a:pt x="f25" y="f4"/>
                  <a:pt x="f21" y="f12"/>
                  <a:pt x="f21" y="f2"/>
                </a:cubicBezTo>
                <a:close/>
                <a:moveTo>
                  <a:pt x="f26" y="f2"/>
                </a:moveTo>
                <a:lnTo>
                  <a:pt x="f27" y="f2"/>
                </a:lnTo>
                <a:cubicBezTo>
                  <a:pt x="f27" y="f12"/>
                  <a:pt x="f28" y="f4"/>
                  <a:pt x="f29" y="f4"/>
                </a:cubicBezTo>
                <a:cubicBezTo>
                  <a:pt x="f30" y="f4"/>
                  <a:pt x="f26" y="f12"/>
                  <a:pt x="f26" y="f2"/>
                </a:cubicBezTo>
                <a:close/>
                <a:moveTo>
                  <a:pt x="f31" y="f2"/>
                </a:moveTo>
                <a:lnTo>
                  <a:pt x="f32" y="f2"/>
                </a:lnTo>
                <a:cubicBezTo>
                  <a:pt x="f32" y="f12"/>
                  <a:pt x="f33" y="f4"/>
                  <a:pt x="f34" y="f4"/>
                </a:cubicBezTo>
                <a:cubicBezTo>
                  <a:pt x="f35" y="f4"/>
                  <a:pt x="f31" y="f12"/>
                  <a:pt x="f31" y="f2"/>
                </a:cubicBezTo>
                <a:close/>
                <a:moveTo>
                  <a:pt x="f36" y="f2"/>
                </a:moveTo>
                <a:lnTo>
                  <a:pt x="f37" y="f2"/>
                </a:lnTo>
                <a:cubicBezTo>
                  <a:pt x="f37" y="f12"/>
                  <a:pt x="f38" y="f4"/>
                  <a:pt x="f39" y="f4"/>
                </a:cubicBezTo>
                <a:cubicBezTo>
                  <a:pt x="f40" y="f4"/>
                  <a:pt x="f36" y="f12"/>
                  <a:pt x="f36" y="f2"/>
                </a:cubicBezTo>
                <a:close/>
                <a:moveTo>
                  <a:pt x="f41" y="f2"/>
                </a:moveTo>
                <a:lnTo>
                  <a:pt x="f42" y="f2"/>
                </a:lnTo>
                <a:cubicBezTo>
                  <a:pt x="f42" y="f12"/>
                  <a:pt x="f43" y="f4"/>
                  <a:pt x="f44" y="f4"/>
                </a:cubicBezTo>
                <a:cubicBezTo>
                  <a:pt x="f45" y="f4"/>
                  <a:pt x="f41" y="f12"/>
                  <a:pt x="f41" y="f2"/>
                </a:cubicBezTo>
                <a:close/>
                <a:moveTo>
                  <a:pt x="f46" y="f2"/>
                </a:moveTo>
                <a:lnTo>
                  <a:pt x="f47" y="f2"/>
                </a:lnTo>
                <a:cubicBezTo>
                  <a:pt x="f47" y="f12"/>
                  <a:pt x="f48" y="f4"/>
                  <a:pt x="f49" y="f4"/>
                </a:cubicBezTo>
                <a:cubicBezTo>
                  <a:pt x="f50" y="f4"/>
                  <a:pt x="f46" y="f12"/>
                  <a:pt x="f46" y="f2"/>
                </a:cubicBezTo>
                <a:close/>
                <a:moveTo>
                  <a:pt x="f51" y="f2"/>
                </a:moveTo>
                <a:lnTo>
                  <a:pt x="f52" y="f2"/>
                </a:lnTo>
                <a:cubicBezTo>
                  <a:pt x="f52" y="f12"/>
                  <a:pt x="f53" y="f4"/>
                  <a:pt x="f54" y="f4"/>
                </a:cubicBezTo>
                <a:cubicBezTo>
                  <a:pt x="f55" y="f4"/>
                  <a:pt x="f51" y="f12"/>
                  <a:pt x="f51" y="f2"/>
                </a:cubicBezTo>
                <a:close/>
                <a:moveTo>
                  <a:pt x="f56" y="f2"/>
                </a:moveTo>
                <a:lnTo>
                  <a:pt x="f57" y="f2"/>
                </a:lnTo>
                <a:cubicBezTo>
                  <a:pt x="f57" y="f12"/>
                  <a:pt x="f58" y="f4"/>
                  <a:pt x="f59" y="f4"/>
                </a:cubicBezTo>
                <a:cubicBezTo>
                  <a:pt x="f60" y="f4"/>
                  <a:pt x="f56" y="f12"/>
                  <a:pt x="f56" y="f2"/>
                </a:cubicBezTo>
                <a:close/>
                <a:moveTo>
                  <a:pt x="f61" y="f2"/>
                </a:moveTo>
                <a:lnTo>
                  <a:pt x="f62" y="f2"/>
                </a:lnTo>
                <a:cubicBezTo>
                  <a:pt x="f62" y="f12"/>
                  <a:pt x="f63" y="f4"/>
                  <a:pt x="f64" y="f4"/>
                </a:cubicBezTo>
                <a:cubicBezTo>
                  <a:pt x="f65" y="f4"/>
                  <a:pt x="f61" y="f12"/>
                  <a:pt x="f61" y="f2"/>
                </a:cubicBezTo>
                <a:close/>
                <a:moveTo>
                  <a:pt x="f2" y="f2"/>
                </a:moveTo>
                <a:lnTo>
                  <a:pt x="f66" y="f2"/>
                </a:lnTo>
                <a:cubicBezTo>
                  <a:pt x="f66" y="f12"/>
                  <a:pt x="f67" y="f4"/>
                  <a:pt x="f68" y="f4"/>
                </a:cubicBezTo>
                <a:cubicBezTo>
                  <a:pt x="f69" y="f4"/>
                  <a:pt x="f2" y="f12"/>
                  <a:pt x="f2" y="f2"/>
                </a:cubicBezTo>
                <a:close/>
              </a:path>
            </a:pathLst>
          </a:custGeom>
          <a:solidFill>
            <a:srgbClr val="FFFFFF"/>
          </a:solidFill>
          <a:ln cap="flat">
            <a:noFill/>
            <a:prstDash val="solid"/>
          </a:ln>
        </p:spPr>
        <p:txBody>
          <a:bodyPr lIns="0" tIns="0" rIns="0" bIns="0"/>
          <a:lstStyle/>
          <a:p>
            <a:endParaRPr lang="nl-NL"/>
          </a:p>
        </p:txBody>
      </p:sp>
      <p:sp>
        <p:nvSpPr>
          <p:cNvPr id="145" name="Teardrop 3"/>
          <p:cNvSpPr/>
          <p:nvPr/>
        </p:nvSpPr>
        <p:spPr>
          <a:xfrm rot="5400013" flipH="1" flipV="1">
            <a:off x="6442770" y="955035"/>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146" name="Oval 1700"/>
          <p:cNvSpPr/>
          <p:nvPr/>
        </p:nvSpPr>
        <p:spPr>
          <a:xfrm>
            <a:off x="7120496" y="1211360"/>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CBAF22"/>
            </a:solidFill>
            <a:prstDash val="solid"/>
          </a:ln>
        </p:spPr>
        <p:txBody>
          <a:bodyPr lIns="0" tIns="0" rIns="0" bIns="0"/>
          <a:lstStyle/>
          <a:p>
            <a:endParaRPr lang="nl-NL"/>
          </a:p>
        </p:txBody>
      </p:sp>
      <p:sp>
        <p:nvSpPr>
          <p:cNvPr id="147" name="Teardrop 3"/>
          <p:cNvSpPr/>
          <p:nvPr/>
        </p:nvSpPr>
        <p:spPr>
          <a:xfrm rot="5400013" flipH="1" flipV="1">
            <a:off x="-148773" y="1103808"/>
            <a:ext cx="612648" cy="315102"/>
          </a:xfrm>
          <a:custGeom>
            <a:avLst/>
            <a:gdLst>
              <a:gd name="f0" fmla="val w"/>
              <a:gd name="f1" fmla="val h"/>
              <a:gd name="f2" fmla="val 0"/>
              <a:gd name="f3" fmla="val 612648"/>
              <a:gd name="f4" fmla="val 315100"/>
              <a:gd name="f5" fmla="val 239386"/>
              <a:gd name="f6" fmla="val 75670"/>
              <a:gd name="f7" fmla="val 230866"/>
              <a:gd name="f8" fmla="val 67149"/>
              <a:gd name="f9" fmla="val 224313"/>
              <a:gd name="f10" fmla="val 57406"/>
              <a:gd name="f11" fmla="val 219944"/>
              <a:gd name="f12" fmla="val 46909"/>
              <a:gd name="f13" fmla="val 207099"/>
              <a:gd name="f14" fmla="val 60107"/>
              <a:gd name="f15" fmla="val 182914"/>
              <a:gd name="f16" fmla="val 65356"/>
              <a:gd name="f17" fmla="val 163810"/>
              <a:gd name="f18" fmla="val 64989"/>
              <a:gd name="f19" fmla="val 113792"/>
              <a:gd name="f20" fmla="val 73243"/>
              <a:gd name="f21" fmla="val 105538"/>
              <a:gd name="f22" fmla="val 155556"/>
              <a:gd name="f23" fmla="val 179467"/>
              <a:gd name="f24" fmla="val 82509"/>
              <a:gd name="f25" fmla="val 201213"/>
              <a:gd name="f26" fmla="val 97830"/>
              <a:gd name="f27" fmla="val 217225"/>
              <a:gd name="f28" fmla="val 268191"/>
              <a:gd name="f29" fmla="val 95157"/>
              <a:gd name="f30" fmla="val 257695"/>
              <a:gd name="f31" fmla="val 90787"/>
              <a:gd name="f32" fmla="val 247952"/>
              <a:gd name="f33" fmla="val 84234"/>
              <a:gd name="f34" fmla="val 239431"/>
              <a:gd name="f35" fmla="val 75715"/>
              <a:gd name="f36" fmla="val 97875"/>
              <a:gd name="f37" fmla="val 217270"/>
              <a:gd name="f38" fmla="val 113887"/>
              <a:gd name="f39" fmla="val 232591"/>
              <a:gd name="f40" fmla="val 135634"/>
              <a:gd name="f41" fmla="val 241857"/>
              <a:gd name="f42" fmla="val 159544"/>
              <a:gd name="f43" fmla="val 184553"/>
              <a:gd name="f44" fmla="val 207195"/>
              <a:gd name="f45" fmla="val 231720"/>
              <a:gd name="f46" fmla="val 223585"/>
              <a:gd name="f47" fmla="val 215331"/>
              <a:gd name="f48" fmla="val 239974"/>
              <a:gd name="f49" fmla="val 198941"/>
              <a:gd name="f50" fmla="val 250111"/>
              <a:gd name="f51" fmla="val 176299"/>
              <a:gd name="f52" fmla="val 151290"/>
              <a:gd name="f53" fmla="val 249745"/>
              <a:gd name="f54" fmla="val 132187"/>
              <a:gd name="f55" fmla="val 254994"/>
              <a:gd name="f56" fmla="val 108002"/>
              <a:gd name="f57" fmla="val 391275"/>
              <a:gd name="f58" fmla="val 232488"/>
              <a:gd name="f59" fmla="val 366688"/>
              <a:gd name="f60" fmla="val 214199"/>
              <a:gd name="f61" fmla="val 350981"/>
              <a:gd name="f62" fmla="val 184860"/>
              <a:gd name="f63" fmla="val 151853"/>
              <a:gd name="f64" fmla="val 351479"/>
              <a:gd name="f65" fmla="val 125869"/>
              <a:gd name="f66" fmla="val 347689"/>
              <a:gd name="f67" fmla="val 109892"/>
              <a:gd name="f68" fmla="val 331337"/>
              <a:gd name="f69" fmla="val 99934"/>
              <a:gd name="f70" fmla="val 315088"/>
              <a:gd name="f71" fmla="val 104415"/>
              <a:gd name="f72" fmla="val 297874"/>
              <a:gd name="f73" fmla="val 104335"/>
              <a:gd name="f74" fmla="val 281637"/>
              <a:gd name="f75" fmla="val 99721"/>
              <a:gd name="f76" fmla="val 265010"/>
              <a:gd name="f77" fmla="val 109675"/>
              <a:gd name="f78" fmla="val 261165"/>
              <a:gd name="f79" fmla="val 125694"/>
              <a:gd name="f80" fmla="val 261667"/>
              <a:gd name="f81" fmla="val 179968"/>
              <a:gd name="f82" fmla="val 250271"/>
              <a:gd name="f83" fmla="val 205421"/>
              <a:gd name="f84" fmla="val 231847"/>
              <a:gd name="f85" fmla="val 223846"/>
              <a:gd name="f86" fmla="val 221347"/>
              <a:gd name="f87" fmla="val 232509"/>
              <a:gd name="f88" fmla="val 224390"/>
              <a:gd name="f89" fmla="val 249009"/>
              <a:gd name="f90" fmla="val 232545"/>
              <a:gd name="f91" fmla="val 264623"/>
              <a:gd name="f92" fmla="val 245300"/>
              <a:gd name="f93" fmla="val 277378"/>
              <a:gd name="f94" fmla="val 262207"/>
              <a:gd name="f95" fmla="val 294285"/>
              <a:gd name="f96" fmla="val 284136"/>
              <a:gd name="f97" fmla="val 303111"/>
              <a:gd name="f98" fmla="val 306292"/>
              <a:gd name="f99" fmla="val 303599"/>
              <a:gd name="f100" fmla="val 218433"/>
              <a:gd name="f101" fmla="val 306356"/>
              <a:gd name="f102" fmla="val 328512"/>
              <a:gd name="f103" fmla="val 303110"/>
              <a:gd name="f104" fmla="val 350441"/>
              <a:gd name="f105" fmla="val 367348"/>
              <a:gd name="f106" fmla="val 380109"/>
              <a:gd name="f107" fmla="val 264617"/>
              <a:gd name="f108" fmla="val 388266"/>
              <a:gd name="f109" fmla="val 248996"/>
              <a:gd name="f110" fmla="val 514773"/>
              <a:gd name="f111" fmla="val 217271"/>
              <a:gd name="f112" fmla="val 373218"/>
              <a:gd name="f113" fmla="val 75716"/>
              <a:gd name="f114" fmla="val 364700"/>
              <a:gd name="f115" fmla="val 84231"/>
              <a:gd name="f116" fmla="val 354962"/>
              <a:gd name="f117" fmla="val 90781"/>
              <a:gd name="f118" fmla="val 344508"/>
              <a:gd name="f119" fmla="val 95209"/>
              <a:gd name="f120" fmla="val 357668"/>
              <a:gd name="f121" fmla="val 108066"/>
              <a:gd name="f122" fmla="val 362903"/>
              <a:gd name="f123" fmla="val 132212"/>
              <a:gd name="f124" fmla="val 362537"/>
              <a:gd name="f125" fmla="val 201309"/>
              <a:gd name="f126" fmla="val 403085"/>
              <a:gd name="f127" fmla="val 453104"/>
              <a:gd name="f128" fmla="val 477015"/>
              <a:gd name="f129" fmla="val 498761"/>
              <a:gd name="f130" fmla="val 232592"/>
              <a:gd name="f131" fmla="val 539405"/>
              <a:gd name="f132" fmla="val 498856"/>
              <a:gd name="f133" fmla="val 448838"/>
              <a:gd name="f134" fmla="val 429760"/>
              <a:gd name="f135" fmla="val 65355"/>
              <a:gd name="f136" fmla="val 405614"/>
              <a:gd name="f137" fmla="val 60121"/>
              <a:gd name="f138" fmla="val 392756"/>
              <a:gd name="f139" fmla="val 46961"/>
              <a:gd name="f140" fmla="val 388329"/>
              <a:gd name="f141" fmla="val 57415"/>
              <a:gd name="f142" fmla="val 381778"/>
              <a:gd name="f143" fmla="val 67153"/>
              <a:gd name="f144" fmla="val 373263"/>
              <a:gd name="f145" fmla="val 75671"/>
              <a:gd name="f146" fmla="val 514818"/>
              <a:gd name="f147" fmla="val 530139"/>
              <a:gd name="f148" fmla="val 8776"/>
              <a:gd name="f149" fmla="val 612257"/>
              <a:gd name="f150" fmla="val 34030"/>
              <a:gd name="f151" fmla="val 602326"/>
              <a:gd name="f152" fmla="val 59101"/>
              <a:gd name="f153" fmla="val 583058"/>
              <a:gd name="f154" fmla="val 78369"/>
              <a:gd name="f155" fmla="val 569890"/>
              <a:gd name="f156" fmla="val 91537"/>
              <a:gd name="f157" fmla="val 554014"/>
              <a:gd name="f158" fmla="val 100343"/>
              <a:gd name="f159" fmla="val 537134"/>
              <a:gd name="f160" fmla="val 104416"/>
              <a:gd name="f161" fmla="val 546224"/>
              <a:gd name="f162" fmla="val 119205"/>
              <a:gd name="f163" fmla="val 551214"/>
              <a:gd name="f164" fmla="val 136643"/>
              <a:gd name="f165" fmla="val 155247"/>
              <a:gd name="f166" fmla="val 182497"/>
              <a:gd name="f167" fmla="val 540509"/>
              <a:gd name="f168" fmla="val 207247"/>
              <a:gd name="f169" fmla="val 522928"/>
              <a:gd name="f170" fmla="val 225380"/>
              <a:gd name="f171" fmla="val 504794"/>
              <a:gd name="f172" fmla="val 242961"/>
              <a:gd name="f173" fmla="val 480044"/>
              <a:gd name="f174" fmla="val 253667"/>
              <a:gd name="f175" fmla="val 452794"/>
              <a:gd name="f176" fmla="val 434191"/>
              <a:gd name="f177" fmla="val 416753"/>
              <a:gd name="f178" fmla="val 248677"/>
              <a:gd name="f179" fmla="val 401964"/>
              <a:gd name="f180" fmla="val 239586"/>
              <a:gd name="f181" fmla="val 397891"/>
              <a:gd name="f182" fmla="val 256466"/>
              <a:gd name="f183" fmla="val 389084"/>
              <a:gd name="f184" fmla="val 272342"/>
              <a:gd name="f185" fmla="val 375917"/>
              <a:gd name="f186" fmla="val 285509"/>
              <a:gd name="f187" fmla="val 356649"/>
              <a:gd name="f188" fmla="val 304778"/>
              <a:gd name="f189" fmla="val 331578"/>
              <a:gd name="f190" fmla="val 314709"/>
              <a:gd name="f191" fmla="val 306324"/>
              <a:gd name="f192" fmla="val 281070"/>
              <a:gd name="f193" fmla="val 255999"/>
              <a:gd name="f194" fmla="val 236731"/>
              <a:gd name="f195" fmla="val 223571"/>
              <a:gd name="f196" fmla="val 272349"/>
              <a:gd name="f197" fmla="val 214766"/>
              <a:gd name="f198" fmla="val 256482"/>
              <a:gd name="f199" fmla="val 210610"/>
              <a:gd name="f200" fmla="val 239626"/>
              <a:gd name="f201" fmla="val 195839"/>
              <a:gd name="f202" fmla="val 248693"/>
              <a:gd name="f203" fmla="val 178427"/>
              <a:gd name="f204" fmla="val 253666"/>
              <a:gd name="f205" fmla="val 159854"/>
              <a:gd name="f206" fmla="val 132604"/>
              <a:gd name="f207" fmla="val 107854"/>
              <a:gd name="f208" fmla="val 89720"/>
              <a:gd name="f209" fmla="val 72139"/>
              <a:gd name="f210" fmla="val 61434"/>
              <a:gd name="f211" fmla="val 136673"/>
              <a:gd name="f212" fmla="val 66407"/>
              <a:gd name="f213" fmla="val 119262"/>
              <a:gd name="f214" fmla="val 75474"/>
              <a:gd name="f215" fmla="val 104490"/>
              <a:gd name="f216" fmla="val 58618"/>
              <a:gd name="f217" fmla="val 100334"/>
              <a:gd name="f218" fmla="val 42751"/>
              <a:gd name="f219" fmla="val 91530"/>
              <a:gd name="f220" fmla="val 29591"/>
              <a:gd name="f221" fmla="val 10322"/>
              <a:gd name="f222" fmla="val 391"/>
              <a:gd name="f223" fmla="val 1828"/>
              <a:gd name="f224" fmla="val 13374"/>
              <a:gd name="f225" fmla="val 11782"/>
              <a:gd name="f226" fmla="val 2802"/>
              <a:gd name="f227" fmla="val 11567"/>
              <a:gd name="f228" fmla="val 5771"/>
              <a:gd name="f229" fmla="val 11501"/>
              <a:gd name="f230" fmla="val 8744"/>
              <a:gd name="f231" fmla="val 96667"/>
              <a:gd name="f232" fmla="val 8808"/>
              <a:gd name="f233" fmla="val 11989"/>
              <a:gd name="f234" fmla="val 30964"/>
              <a:gd name="f235" fmla="val 20815"/>
              <a:gd name="f236" fmla="val 52893"/>
              <a:gd name="f237" fmla="val 37722"/>
              <a:gd name="f238" fmla="val 69800"/>
              <a:gd name="f239" fmla="val 50477"/>
              <a:gd name="f240" fmla="val 82555"/>
              <a:gd name="f241" fmla="val 66091"/>
              <a:gd name="f242" fmla="val 90711"/>
              <a:gd name="f243" fmla="val 82592"/>
              <a:gd name="f244" fmla="val 93753"/>
              <a:gd name="f245" fmla="val 100880"/>
              <a:gd name="f246" fmla="val 69151"/>
              <a:gd name="f247" fmla="val 130228"/>
              <a:gd name="f248" fmla="val 53433"/>
              <a:gd name="f249" fmla="val 163247"/>
              <a:gd name="f250" fmla="val 186137"/>
              <a:gd name="f251" fmla="val 53872"/>
              <a:gd name="f252" fmla="val 201262"/>
              <a:gd name="f253" fmla="val 50984"/>
              <a:gd name="f254" fmla="val 211355"/>
              <a:gd name="f255" fmla="val 39116"/>
              <a:gd name="f256" fmla="val 212796"/>
              <a:gd name="f257" fmla="val 37420"/>
              <a:gd name="f258" fmla="val 214135"/>
              <a:gd name="f259" fmla="val 35542"/>
              <a:gd name="f260" fmla="val 215380"/>
              <a:gd name="f261" fmla="val 33463"/>
              <a:gd name="f262" fmla="val 215236"/>
              <a:gd name="f263" fmla="val 223506"/>
              <a:gd name="f264" fmla="val 219687"/>
              <a:gd name="f265" fmla="val 24354"/>
              <a:gd name="f266" fmla="val 227777"/>
              <a:gd name="f267" fmla="val 49750"/>
              <a:gd name="f268" fmla="val 246535"/>
              <a:gd name="f269" fmla="val 68520"/>
              <a:gd name="f270" fmla="val 254763"/>
              <a:gd name="f271" fmla="val 60293"/>
              <a:gd name="f272" fmla="val 254771"/>
              <a:gd name="f273" fmla="val 60299"/>
              <a:gd name="f274" fmla="val 254778"/>
              <a:gd name="f275" fmla="val 60307"/>
              <a:gd name="f276" fmla="val 254786"/>
              <a:gd name="f277" fmla="val 60315"/>
              <a:gd name="f278" fmla="val 254808"/>
              <a:gd name="f279" fmla="val 60338"/>
              <a:gd name="f280" fmla="val 246580"/>
              <a:gd name="f281" fmla="val 68565"/>
              <a:gd name="f282" fmla="val 279582"/>
              <a:gd name="f283" fmla="val 101547"/>
              <a:gd name="f284" fmla="val 333066"/>
              <a:gd name="f285" fmla="val 366068"/>
              <a:gd name="f286" fmla="val 357840"/>
              <a:gd name="f287" fmla="val 357847"/>
              <a:gd name="f288" fmla="val 60330"/>
              <a:gd name="f289" fmla="val 357855"/>
              <a:gd name="f290" fmla="val 60322"/>
              <a:gd name="f291" fmla="val 357862"/>
              <a:gd name="f292" fmla="val 357885"/>
              <a:gd name="f293" fmla="val 366113"/>
              <a:gd name="f294" fmla="val 384871"/>
              <a:gd name="f295" fmla="val 392961"/>
              <a:gd name="f296" fmla="val 389142"/>
              <a:gd name="f297" fmla="val 397337"/>
              <a:gd name="f298" fmla="val 401479"/>
              <a:gd name="f299" fmla="val 11094"/>
              <a:gd name="f300" fmla="val 400548"/>
              <a:gd name="f301" fmla="val 22668"/>
              <a:gd name="f302" fmla="val 397481"/>
              <a:gd name="f303" fmla="val 33790"/>
              <a:gd name="f304" fmla="val 407439"/>
              <a:gd name="f305" fmla="val 50142"/>
              <a:gd name="f306" fmla="val 423417"/>
              <a:gd name="f307" fmla="val 53932"/>
              <a:gd name="f308" fmla="val 449401"/>
              <a:gd name="f309" fmla="val 482407"/>
              <a:gd name="f310" fmla="val 53434"/>
              <a:gd name="f311" fmla="val 511746"/>
              <a:gd name="f312" fmla="val 69140"/>
              <a:gd name="f313" fmla="val 530035"/>
              <a:gd name="f314" fmla="val 93727"/>
              <a:gd name="f315" fmla="val 546543"/>
              <a:gd name="f316" fmla="val 90718"/>
              <a:gd name="f317" fmla="val 562165"/>
              <a:gd name="f318" fmla="val 82561"/>
              <a:gd name="f319" fmla="val 574926"/>
              <a:gd name="f320" fmla="val 591833"/>
              <a:gd name="f321" fmla="val 600658"/>
              <a:gd name="f322" fmla="val 601147"/>
              <a:gd name="f323" fmla="val 515982"/>
              <a:gd name="f324" fmla="val 515981"/>
              <a:gd name="f325" fmla="val 599274"/>
              <a:gd name="f326" fmla="val 610820"/>
              <a:gd name="f327" fmla="val 612423"/>
              <a:gd name="f328" fmla="val 2826"/>
              <a:gd name="f329" fmla="val 612602"/>
              <a:gd name="f330" fmla="val 5800"/>
              <a:gd name="f331" fmla="*/ f0 1 612648"/>
              <a:gd name="f332" fmla="*/ f1 1 315100"/>
              <a:gd name="f333" fmla="val f2"/>
              <a:gd name="f334" fmla="val f3"/>
              <a:gd name="f335" fmla="val f4"/>
              <a:gd name="f336" fmla="+- f335 0 f333"/>
              <a:gd name="f337" fmla="+- f334 0 f333"/>
              <a:gd name="f338" fmla="*/ f337 1 612648"/>
              <a:gd name="f339" fmla="*/ f336 1 315100"/>
              <a:gd name="f340" fmla="*/ f333 1 f338"/>
              <a:gd name="f341" fmla="*/ f334 1 f338"/>
              <a:gd name="f342" fmla="*/ f333 1 f339"/>
              <a:gd name="f343" fmla="*/ f335 1 f339"/>
              <a:gd name="f344" fmla="*/ f340 f331 1"/>
              <a:gd name="f345" fmla="*/ f341 f331 1"/>
              <a:gd name="f346" fmla="*/ f343 f332 1"/>
              <a:gd name="f347" fmla="*/ f342 f332 1"/>
            </a:gdLst>
            <a:ahLst/>
            <a:cxnLst>
              <a:cxn ang="3cd4">
                <a:pos x="hc" y="t"/>
              </a:cxn>
              <a:cxn ang="0">
                <a:pos x="r" y="vc"/>
              </a:cxn>
              <a:cxn ang="cd4">
                <a:pos x="hc" y="b"/>
              </a:cxn>
              <a:cxn ang="cd2">
                <a:pos x="l" y="vc"/>
              </a:cxn>
            </a:cxnLst>
            <a:rect l="f344" t="f347" r="f345" b="f346"/>
            <a:pathLst>
              <a:path w="612648" h="315100">
                <a:moveTo>
                  <a:pt x="f5" y="f6"/>
                </a:moveTo>
                <a:cubicBezTo>
                  <a:pt x="f7" y="f8"/>
                  <a:pt x="f9" y="f10"/>
                  <a:pt x="f11" y="f12"/>
                </a:cubicBezTo>
                <a:cubicBezTo>
                  <a:pt x="f13" y="f14"/>
                  <a:pt x="f15" y="f16"/>
                  <a:pt x="f17" y="f18"/>
                </a:cubicBezTo>
                <a:cubicBezTo>
                  <a:pt x="f19" y="f18"/>
                  <a:pt x="f20" y="f21"/>
                  <a:pt x="f20" y="f22"/>
                </a:cubicBezTo>
                <a:cubicBezTo>
                  <a:pt x="f20" y="f23"/>
                  <a:pt x="f24" y="f25"/>
                  <a:pt x="f26" y="f27"/>
                </a:cubicBezTo>
                <a:close/>
                <a:moveTo>
                  <a:pt x="f28" y="f29"/>
                </a:moveTo>
                <a:cubicBezTo>
                  <a:pt x="f30" y="f31"/>
                  <a:pt x="f32" y="f33"/>
                  <a:pt x="f34" y="f35"/>
                </a:cubicBezTo>
                <a:lnTo>
                  <a:pt x="f36" y="f37"/>
                </a:lnTo>
                <a:cubicBezTo>
                  <a:pt x="f38" y="f39"/>
                  <a:pt x="f40" y="f41"/>
                  <a:pt x="f42" y="f41"/>
                </a:cubicBezTo>
                <a:cubicBezTo>
                  <a:pt x="f43" y="f41"/>
                  <a:pt x="f44" y="f45"/>
                  <a:pt x="f46" y="f47"/>
                </a:cubicBezTo>
                <a:cubicBezTo>
                  <a:pt x="f48" y="f49"/>
                  <a:pt x="f50" y="f51"/>
                  <a:pt x="f50" y="f52"/>
                </a:cubicBezTo>
                <a:cubicBezTo>
                  <a:pt x="f53" y="f54"/>
                  <a:pt x="f55" y="f56"/>
                  <a:pt x="f28" y="f29"/>
                </a:cubicBezTo>
                <a:close/>
                <a:moveTo>
                  <a:pt x="f57" y="f58"/>
                </a:moveTo>
                <a:cubicBezTo>
                  <a:pt x="f59" y="f60"/>
                  <a:pt x="f61" y="f62"/>
                  <a:pt x="f61" y="f63"/>
                </a:cubicBezTo>
                <a:cubicBezTo>
                  <a:pt x="f64" y="f65"/>
                  <a:pt x="f66" y="f67"/>
                  <a:pt x="f68" y="f69"/>
                </a:cubicBezTo>
                <a:cubicBezTo>
                  <a:pt x="f70" y="f71"/>
                  <a:pt x="f72" y="f73"/>
                  <a:pt x="f74" y="f75"/>
                </a:cubicBezTo>
                <a:cubicBezTo>
                  <a:pt x="f76" y="f77"/>
                  <a:pt x="f78" y="f79"/>
                  <a:pt x="f80" y="f63"/>
                </a:cubicBezTo>
                <a:cubicBezTo>
                  <a:pt x="f80" y="f81"/>
                  <a:pt x="f82" y="f83"/>
                  <a:pt x="f84" y="f85"/>
                </a:cubicBezTo>
                <a:lnTo>
                  <a:pt x="f86" y="f87"/>
                </a:lnTo>
                <a:cubicBezTo>
                  <a:pt x="f88" y="f89"/>
                  <a:pt x="f90" y="f91"/>
                  <a:pt x="f92" y="f93"/>
                </a:cubicBezTo>
                <a:cubicBezTo>
                  <a:pt x="f94" y="f95"/>
                  <a:pt x="f96" y="f97"/>
                  <a:pt x="f98" y="f99"/>
                </a:cubicBezTo>
                <a:lnTo>
                  <a:pt x="f98" y="f100"/>
                </a:lnTo>
                <a:lnTo>
                  <a:pt x="f101" y="f100"/>
                </a:lnTo>
                <a:lnTo>
                  <a:pt x="f101" y="f99"/>
                </a:lnTo>
                <a:cubicBezTo>
                  <a:pt x="f102" y="f103"/>
                  <a:pt x="f104" y="f95"/>
                  <a:pt x="f105" y="f93"/>
                </a:cubicBezTo>
                <a:cubicBezTo>
                  <a:pt x="f106" y="f107"/>
                  <a:pt x="f108" y="f109"/>
                  <a:pt x="f57" y="f58"/>
                </a:cubicBezTo>
                <a:close/>
                <a:moveTo>
                  <a:pt x="f110" y="f111"/>
                </a:moveTo>
                <a:lnTo>
                  <a:pt x="f112" y="f113"/>
                </a:lnTo>
                <a:cubicBezTo>
                  <a:pt x="f114" y="f115"/>
                  <a:pt x="f116" y="f117"/>
                  <a:pt x="f118" y="f119"/>
                </a:cubicBezTo>
                <a:cubicBezTo>
                  <a:pt x="f120" y="f121"/>
                  <a:pt x="f122" y="f123"/>
                  <a:pt x="f124" y="f52"/>
                </a:cubicBezTo>
                <a:cubicBezTo>
                  <a:pt x="f124" y="f125"/>
                  <a:pt x="f126" y="f41"/>
                  <a:pt x="f127" y="f41"/>
                </a:cubicBezTo>
                <a:cubicBezTo>
                  <a:pt x="f128" y="f41"/>
                  <a:pt x="f129" y="f130"/>
                  <a:pt x="f110" y="f111"/>
                </a:cubicBezTo>
                <a:close/>
                <a:moveTo>
                  <a:pt x="f131" y="f22"/>
                </a:moveTo>
                <a:cubicBezTo>
                  <a:pt x="f131" y="f21"/>
                  <a:pt x="f132" y="f18"/>
                  <a:pt x="f133" y="f18"/>
                </a:cubicBezTo>
                <a:cubicBezTo>
                  <a:pt x="f134" y="f135"/>
                  <a:pt x="f136" y="f137"/>
                  <a:pt x="f138" y="f139"/>
                </a:cubicBezTo>
                <a:cubicBezTo>
                  <a:pt x="f140" y="f141"/>
                  <a:pt x="f142" y="f143"/>
                  <a:pt x="f144" y="f145"/>
                </a:cubicBezTo>
                <a:lnTo>
                  <a:pt x="f146" y="f27"/>
                </a:lnTo>
                <a:cubicBezTo>
                  <a:pt x="f147" y="f25"/>
                  <a:pt x="f131" y="f23"/>
                  <a:pt x="f131" y="f22"/>
                </a:cubicBezTo>
                <a:close/>
                <a:moveTo>
                  <a:pt x="f3" y="f148"/>
                </a:moveTo>
                <a:cubicBezTo>
                  <a:pt x="f149" y="f150"/>
                  <a:pt x="f151" y="f152"/>
                  <a:pt x="f153" y="f154"/>
                </a:cubicBezTo>
                <a:cubicBezTo>
                  <a:pt x="f155" y="f156"/>
                  <a:pt x="f157" y="f158"/>
                  <a:pt x="f159" y="f160"/>
                </a:cubicBezTo>
                <a:cubicBezTo>
                  <a:pt x="f161" y="f162"/>
                  <a:pt x="f163" y="f164"/>
                  <a:pt x="f163" y="f165"/>
                </a:cubicBezTo>
                <a:cubicBezTo>
                  <a:pt x="f163" y="f166"/>
                  <a:pt x="f167" y="f168"/>
                  <a:pt x="f169" y="f170"/>
                </a:cubicBezTo>
                <a:lnTo>
                  <a:pt x="f169" y="f170"/>
                </a:lnTo>
                <a:cubicBezTo>
                  <a:pt x="f171" y="f172"/>
                  <a:pt x="f173" y="f174"/>
                  <a:pt x="f175" y="f174"/>
                </a:cubicBezTo>
                <a:cubicBezTo>
                  <a:pt x="f176" y="f174"/>
                  <a:pt x="f177" y="f178"/>
                  <a:pt x="f179" y="f180"/>
                </a:cubicBezTo>
                <a:cubicBezTo>
                  <a:pt x="f181" y="f182"/>
                  <a:pt x="f183" y="f184"/>
                  <a:pt x="f185" y="f186"/>
                </a:cubicBezTo>
                <a:cubicBezTo>
                  <a:pt x="f187" y="f188"/>
                  <a:pt x="f189" y="f190"/>
                  <a:pt x="f191" y="f4"/>
                </a:cubicBezTo>
                <a:lnTo>
                  <a:pt x="f191" y="f4"/>
                </a:lnTo>
                <a:cubicBezTo>
                  <a:pt x="f192" y="f190"/>
                  <a:pt x="f193" y="f188"/>
                  <a:pt x="f194" y="f186"/>
                </a:cubicBezTo>
                <a:cubicBezTo>
                  <a:pt x="f195" y="f196"/>
                  <a:pt x="f197" y="f198"/>
                  <a:pt x="f199" y="f200"/>
                </a:cubicBezTo>
                <a:cubicBezTo>
                  <a:pt x="f201" y="f202"/>
                  <a:pt x="f203" y="f204"/>
                  <a:pt x="f205" y="f204"/>
                </a:cubicBezTo>
                <a:cubicBezTo>
                  <a:pt x="f206" y="f204"/>
                  <a:pt x="f207" y="f172"/>
                  <a:pt x="f208" y="f170"/>
                </a:cubicBezTo>
                <a:lnTo>
                  <a:pt x="f208" y="f170"/>
                </a:lnTo>
                <a:cubicBezTo>
                  <a:pt x="f209" y="f168"/>
                  <a:pt x="f210" y="f166"/>
                  <a:pt x="f210" y="f165"/>
                </a:cubicBezTo>
                <a:cubicBezTo>
                  <a:pt x="f210" y="f211"/>
                  <a:pt x="f212" y="f213"/>
                  <a:pt x="f214" y="f215"/>
                </a:cubicBezTo>
                <a:cubicBezTo>
                  <a:pt x="f216" y="f217"/>
                  <a:pt x="f218" y="f219"/>
                  <a:pt x="f220" y="f154"/>
                </a:cubicBezTo>
                <a:cubicBezTo>
                  <a:pt x="f221" y="f152"/>
                  <a:pt x="f222" y="f150"/>
                  <a:pt x="f2" y="f148"/>
                </a:cubicBezTo>
                <a:lnTo>
                  <a:pt x="f2" y="f148"/>
                </a:lnTo>
                <a:lnTo>
                  <a:pt x="f223" y="f2"/>
                </a:lnTo>
                <a:lnTo>
                  <a:pt x="f224" y="f2"/>
                </a:lnTo>
                <a:cubicBezTo>
                  <a:pt x="f225" y="f226"/>
                  <a:pt x="f227" y="f228"/>
                  <a:pt x="f229" y="f230"/>
                </a:cubicBezTo>
                <a:lnTo>
                  <a:pt x="f231" y="f230"/>
                </a:lnTo>
                <a:lnTo>
                  <a:pt x="f231" y="f232"/>
                </a:lnTo>
                <a:lnTo>
                  <a:pt x="f229" y="f232"/>
                </a:lnTo>
                <a:cubicBezTo>
                  <a:pt x="f233" y="f234"/>
                  <a:pt x="f235" y="f236"/>
                  <a:pt x="f237" y="f238"/>
                </a:cubicBezTo>
                <a:cubicBezTo>
                  <a:pt x="f239" y="f240"/>
                  <a:pt x="f241" y="f242"/>
                  <a:pt x="f243" y="f244"/>
                </a:cubicBezTo>
                <a:cubicBezTo>
                  <a:pt x="f245" y="f246"/>
                  <a:pt x="f247" y="f248"/>
                  <a:pt x="f249" y="f248"/>
                </a:cubicBezTo>
                <a:cubicBezTo>
                  <a:pt x="f250" y="f251"/>
                  <a:pt x="f252" y="f253"/>
                  <a:pt x="f254" y="f255"/>
                </a:cubicBezTo>
                <a:cubicBezTo>
                  <a:pt x="f256" y="f257"/>
                  <a:pt x="f258" y="f259"/>
                  <a:pt x="f260" y="f261"/>
                </a:cubicBezTo>
                <a:lnTo>
                  <a:pt x="f262" y="f2"/>
                </a:lnTo>
                <a:lnTo>
                  <a:pt x="f263" y="f2"/>
                </a:lnTo>
                <a:cubicBezTo>
                  <a:pt x="f264" y="f265"/>
                  <a:pt x="f266" y="f267"/>
                  <a:pt x="f268" y="f269"/>
                </a:cubicBezTo>
                <a:lnTo>
                  <a:pt x="f270" y="f271"/>
                </a:lnTo>
                <a:cubicBezTo>
                  <a:pt x="f272" y="f273"/>
                  <a:pt x="f274" y="f275"/>
                  <a:pt x="f276" y="f277"/>
                </a:cubicBezTo>
                <a:lnTo>
                  <a:pt x="f278" y="f279"/>
                </a:lnTo>
                <a:lnTo>
                  <a:pt x="f280" y="f281"/>
                </a:lnTo>
                <a:cubicBezTo>
                  <a:pt x="f282" y="f283"/>
                  <a:pt x="f284" y="f283"/>
                  <a:pt x="f285" y="f281"/>
                </a:cubicBezTo>
                <a:lnTo>
                  <a:pt x="f286" y="f279"/>
                </a:lnTo>
                <a:cubicBezTo>
                  <a:pt x="f287" y="f288"/>
                  <a:pt x="f289" y="f290"/>
                  <a:pt x="f291" y="f277"/>
                </a:cubicBezTo>
                <a:lnTo>
                  <a:pt x="f292" y="f271"/>
                </a:lnTo>
                <a:lnTo>
                  <a:pt x="f293" y="f269"/>
                </a:lnTo>
                <a:cubicBezTo>
                  <a:pt x="f294" y="f267"/>
                  <a:pt x="f295" y="f265"/>
                  <a:pt x="f296" y="f2"/>
                </a:cubicBezTo>
                <a:lnTo>
                  <a:pt x="f297" y="f2"/>
                </a:lnTo>
                <a:cubicBezTo>
                  <a:pt x="f298" y="f299"/>
                  <a:pt x="f300" y="f301"/>
                  <a:pt x="f302" y="f303"/>
                </a:cubicBezTo>
                <a:cubicBezTo>
                  <a:pt x="f304" y="f305"/>
                  <a:pt x="f306" y="f307"/>
                  <a:pt x="f308" y="f248"/>
                </a:cubicBezTo>
                <a:cubicBezTo>
                  <a:pt x="f309" y="f310"/>
                  <a:pt x="f311" y="f312"/>
                  <a:pt x="f313" y="f314"/>
                </a:cubicBezTo>
                <a:cubicBezTo>
                  <a:pt x="f315" y="f316"/>
                  <a:pt x="f317" y="f318"/>
                  <a:pt x="f319" y="f238"/>
                </a:cubicBezTo>
                <a:cubicBezTo>
                  <a:pt x="f320" y="f236"/>
                  <a:pt x="f321" y="f234"/>
                  <a:pt x="f322" y="f232"/>
                </a:cubicBezTo>
                <a:lnTo>
                  <a:pt x="f323" y="f232"/>
                </a:lnTo>
                <a:lnTo>
                  <a:pt x="f324" y="f230"/>
                </a:lnTo>
                <a:lnTo>
                  <a:pt x="f322" y="f230"/>
                </a:lnTo>
                <a:lnTo>
                  <a:pt x="f325" y="f2"/>
                </a:lnTo>
                <a:lnTo>
                  <a:pt x="f326" y="f2"/>
                </a:lnTo>
                <a:cubicBezTo>
                  <a:pt x="f327" y="f328"/>
                  <a:pt x="f329" y="f330"/>
                  <a:pt x="f3" y="f148"/>
                </a:cubicBezTo>
                <a:close/>
              </a:path>
            </a:pathLst>
          </a:custGeom>
          <a:solidFill>
            <a:srgbClr val="CBAF22"/>
          </a:solidFill>
          <a:ln cap="flat">
            <a:noFill/>
            <a:prstDash val="solid"/>
          </a:ln>
        </p:spPr>
        <p:txBody>
          <a:bodyPr lIns="0" tIns="0" rIns="0" bIns="0"/>
          <a:lstStyle/>
          <a:p>
            <a:endParaRPr lang="nl-NL"/>
          </a:p>
        </p:txBody>
      </p:sp>
      <p:sp>
        <p:nvSpPr>
          <p:cNvPr id="148" name="Oval 1702"/>
          <p:cNvSpPr/>
          <p:nvPr/>
        </p:nvSpPr>
        <p:spPr>
          <a:xfrm>
            <a:off x="377455" y="1211360"/>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CBAF22"/>
            </a:solidFill>
            <a:prstDash val="solid"/>
          </a:ln>
        </p:spPr>
        <p:txBody>
          <a:bodyPr lIns="0" tIns="0" rIns="0" bIns="0"/>
          <a:lstStyle/>
          <a:p>
            <a:endParaRPr lang="nl-NL"/>
          </a:p>
        </p:txBody>
      </p:sp>
      <p:sp>
        <p:nvSpPr>
          <p:cNvPr id="149" name="Teardrop 3"/>
          <p:cNvSpPr/>
          <p:nvPr/>
        </p:nvSpPr>
        <p:spPr>
          <a:xfrm rot="5400013" flipH="1" flipV="1">
            <a:off x="1387528" y="955035"/>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150" name="Teardrop 3"/>
          <p:cNvSpPr/>
          <p:nvPr/>
        </p:nvSpPr>
        <p:spPr>
          <a:xfrm rot="5400013" flipH="1" flipV="1">
            <a:off x="2230075" y="955035"/>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151" name="Teardrop 3"/>
          <p:cNvSpPr/>
          <p:nvPr/>
        </p:nvSpPr>
        <p:spPr>
          <a:xfrm rot="5400013" flipH="1" flipV="1">
            <a:off x="3072612" y="955035"/>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152" name="Teardrop 3"/>
          <p:cNvSpPr/>
          <p:nvPr/>
        </p:nvSpPr>
        <p:spPr>
          <a:xfrm rot="5400013" flipH="1" flipV="1">
            <a:off x="3915149" y="955035"/>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153" name="Teardrop 3"/>
          <p:cNvSpPr/>
          <p:nvPr/>
        </p:nvSpPr>
        <p:spPr>
          <a:xfrm rot="5400013" flipH="1" flipV="1">
            <a:off x="4757696" y="955035"/>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154" name="Teardrop 3"/>
          <p:cNvSpPr/>
          <p:nvPr/>
        </p:nvSpPr>
        <p:spPr>
          <a:xfrm rot="5400013" flipH="1" flipV="1">
            <a:off x="5600233" y="955035"/>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155" name="Oval 1709"/>
          <p:cNvSpPr/>
          <p:nvPr/>
        </p:nvSpPr>
        <p:spPr>
          <a:xfrm>
            <a:off x="1220339" y="1211360"/>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CBAF22"/>
            </a:solidFill>
            <a:prstDash val="solid"/>
          </a:ln>
        </p:spPr>
        <p:txBody>
          <a:bodyPr lIns="0" tIns="0" rIns="0" bIns="0"/>
          <a:lstStyle/>
          <a:p>
            <a:endParaRPr lang="nl-NL"/>
          </a:p>
        </p:txBody>
      </p:sp>
      <p:sp>
        <p:nvSpPr>
          <p:cNvPr id="156" name="Oval 1710"/>
          <p:cNvSpPr/>
          <p:nvPr/>
        </p:nvSpPr>
        <p:spPr>
          <a:xfrm>
            <a:off x="2063215" y="1211360"/>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CBAF22"/>
            </a:solidFill>
            <a:prstDash val="solid"/>
          </a:ln>
        </p:spPr>
        <p:txBody>
          <a:bodyPr lIns="0" tIns="0" rIns="0" bIns="0"/>
          <a:lstStyle/>
          <a:p>
            <a:endParaRPr lang="nl-NL"/>
          </a:p>
        </p:txBody>
      </p:sp>
      <p:sp>
        <p:nvSpPr>
          <p:cNvPr id="157" name="Oval 1711"/>
          <p:cNvSpPr/>
          <p:nvPr/>
        </p:nvSpPr>
        <p:spPr>
          <a:xfrm>
            <a:off x="2906100" y="1211360"/>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CBAF22"/>
            </a:solidFill>
            <a:prstDash val="solid"/>
          </a:ln>
        </p:spPr>
        <p:txBody>
          <a:bodyPr lIns="0" tIns="0" rIns="0" bIns="0"/>
          <a:lstStyle/>
          <a:p>
            <a:endParaRPr lang="nl-NL"/>
          </a:p>
        </p:txBody>
      </p:sp>
      <p:sp>
        <p:nvSpPr>
          <p:cNvPr id="158" name="Oval 1712"/>
          <p:cNvSpPr/>
          <p:nvPr/>
        </p:nvSpPr>
        <p:spPr>
          <a:xfrm>
            <a:off x="3748975" y="1211360"/>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CBAF22"/>
            </a:solidFill>
            <a:prstDash val="solid"/>
          </a:ln>
        </p:spPr>
        <p:txBody>
          <a:bodyPr lIns="0" tIns="0" rIns="0" bIns="0"/>
          <a:lstStyle/>
          <a:p>
            <a:endParaRPr lang="nl-NL"/>
          </a:p>
        </p:txBody>
      </p:sp>
      <p:sp>
        <p:nvSpPr>
          <p:cNvPr id="159" name="Oval 1713"/>
          <p:cNvSpPr/>
          <p:nvPr/>
        </p:nvSpPr>
        <p:spPr>
          <a:xfrm>
            <a:off x="4591860" y="1211360"/>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CBAF22"/>
            </a:solidFill>
            <a:prstDash val="solid"/>
          </a:ln>
        </p:spPr>
        <p:txBody>
          <a:bodyPr lIns="0" tIns="0" rIns="0" bIns="0"/>
          <a:lstStyle/>
          <a:p>
            <a:endParaRPr lang="nl-NL"/>
          </a:p>
        </p:txBody>
      </p:sp>
      <p:sp>
        <p:nvSpPr>
          <p:cNvPr id="160" name="Oval 1714"/>
          <p:cNvSpPr/>
          <p:nvPr/>
        </p:nvSpPr>
        <p:spPr>
          <a:xfrm>
            <a:off x="5434736" y="1211360"/>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CBAF22"/>
            </a:solidFill>
            <a:prstDash val="solid"/>
          </a:ln>
        </p:spPr>
        <p:txBody>
          <a:bodyPr lIns="0" tIns="0" rIns="0" bIns="0"/>
          <a:lstStyle/>
          <a:p>
            <a:endParaRPr lang="nl-NL"/>
          </a:p>
        </p:txBody>
      </p:sp>
      <p:sp>
        <p:nvSpPr>
          <p:cNvPr id="161" name="Oval 1715"/>
          <p:cNvSpPr/>
          <p:nvPr/>
        </p:nvSpPr>
        <p:spPr>
          <a:xfrm>
            <a:off x="6277621" y="1211360"/>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CBAF22"/>
            </a:solidFill>
            <a:prstDash val="solid"/>
          </a:ln>
        </p:spPr>
        <p:txBody>
          <a:bodyPr lIns="0" tIns="0" rIns="0" bIns="0"/>
          <a:lstStyle/>
          <a:p>
            <a:endParaRPr lang="nl-NL"/>
          </a:p>
        </p:txBody>
      </p:sp>
      <p:sp>
        <p:nvSpPr>
          <p:cNvPr id="162" name="Teardrop 3"/>
          <p:cNvSpPr/>
          <p:nvPr/>
        </p:nvSpPr>
        <p:spPr>
          <a:xfrm rot="5400013" flipH="1" flipV="1">
            <a:off x="8127854" y="955035"/>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163" name="Oval 1717"/>
          <p:cNvSpPr/>
          <p:nvPr/>
        </p:nvSpPr>
        <p:spPr>
          <a:xfrm>
            <a:off x="8806257" y="1211360"/>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CBAF22"/>
            </a:solidFill>
            <a:prstDash val="solid"/>
          </a:ln>
        </p:spPr>
        <p:txBody>
          <a:bodyPr lIns="0" tIns="0" rIns="0" bIns="0"/>
          <a:lstStyle/>
          <a:p>
            <a:endParaRPr lang="nl-NL"/>
          </a:p>
        </p:txBody>
      </p:sp>
      <p:sp>
        <p:nvSpPr>
          <p:cNvPr id="164" name="Teardrop 3"/>
          <p:cNvSpPr/>
          <p:nvPr/>
        </p:nvSpPr>
        <p:spPr>
          <a:xfrm rot="5400013" flipH="1" flipV="1">
            <a:off x="7285308" y="955035"/>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165" name="Oval 1719"/>
          <p:cNvSpPr/>
          <p:nvPr/>
        </p:nvSpPr>
        <p:spPr>
          <a:xfrm>
            <a:off x="7963381" y="1211360"/>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CBAF22"/>
            </a:solidFill>
            <a:prstDash val="solid"/>
          </a:ln>
        </p:spPr>
        <p:txBody>
          <a:bodyPr lIns="0" tIns="0" rIns="0" bIns="0"/>
          <a:lstStyle/>
          <a:p>
            <a:endParaRPr lang="nl-NL"/>
          </a:p>
        </p:txBody>
      </p:sp>
      <p:sp>
        <p:nvSpPr>
          <p:cNvPr id="166" name="Teardrop 3"/>
          <p:cNvSpPr/>
          <p:nvPr/>
        </p:nvSpPr>
        <p:spPr>
          <a:xfrm rot="5400013" flipH="1" flipV="1">
            <a:off x="9812929" y="955035"/>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167" name="Oval 1721"/>
          <p:cNvSpPr/>
          <p:nvPr/>
        </p:nvSpPr>
        <p:spPr>
          <a:xfrm>
            <a:off x="10492017" y="1211360"/>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CBAF22"/>
            </a:solidFill>
            <a:prstDash val="solid"/>
          </a:ln>
        </p:spPr>
        <p:txBody>
          <a:bodyPr lIns="0" tIns="0" rIns="0" bIns="0"/>
          <a:lstStyle/>
          <a:p>
            <a:endParaRPr lang="nl-NL"/>
          </a:p>
        </p:txBody>
      </p:sp>
      <p:sp>
        <p:nvSpPr>
          <p:cNvPr id="168" name="Teardrop 3"/>
          <p:cNvSpPr/>
          <p:nvPr/>
        </p:nvSpPr>
        <p:spPr>
          <a:xfrm rot="5400013" flipH="1" flipV="1">
            <a:off x="8970392" y="955035"/>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169" name="Oval 1723"/>
          <p:cNvSpPr/>
          <p:nvPr/>
        </p:nvSpPr>
        <p:spPr>
          <a:xfrm>
            <a:off x="9649141" y="1211360"/>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CBAF22"/>
            </a:solidFill>
            <a:prstDash val="solid"/>
          </a:ln>
        </p:spPr>
        <p:txBody>
          <a:bodyPr lIns="0" tIns="0" rIns="0" bIns="0"/>
          <a:lstStyle/>
          <a:p>
            <a:endParaRPr lang="nl-NL"/>
          </a:p>
        </p:txBody>
      </p:sp>
      <p:sp>
        <p:nvSpPr>
          <p:cNvPr id="170" name="Teardrop 3"/>
          <p:cNvSpPr/>
          <p:nvPr/>
        </p:nvSpPr>
        <p:spPr>
          <a:xfrm rot="5400013" flipH="1" flipV="1">
            <a:off x="11498013" y="955035"/>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171" name="Teardrop 3"/>
          <p:cNvSpPr/>
          <p:nvPr/>
        </p:nvSpPr>
        <p:spPr>
          <a:xfrm rot="5400013" flipH="1" flipV="1">
            <a:off x="10655475" y="955035"/>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172" name="Oval 1726"/>
          <p:cNvSpPr/>
          <p:nvPr/>
        </p:nvSpPr>
        <p:spPr>
          <a:xfrm>
            <a:off x="11334902" y="1211360"/>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CBAF22"/>
            </a:solidFill>
            <a:prstDash val="solid"/>
          </a:ln>
        </p:spPr>
        <p:txBody>
          <a:bodyPr lIns="0" tIns="0" rIns="0" bIns="0"/>
          <a:lstStyle/>
          <a:p>
            <a:endParaRPr lang="nl-NL"/>
          </a:p>
        </p:txBody>
      </p:sp>
      <p:sp>
        <p:nvSpPr>
          <p:cNvPr id="173" name="Teardrop 3"/>
          <p:cNvSpPr/>
          <p:nvPr/>
        </p:nvSpPr>
        <p:spPr>
          <a:xfrm rot="5400013" flipH="1" flipV="1">
            <a:off x="544991" y="955035"/>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174" name="Oval 1728"/>
          <p:cNvSpPr/>
          <p:nvPr/>
        </p:nvSpPr>
        <p:spPr>
          <a:xfrm>
            <a:off x="6664512" y="1177198"/>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175" name="Oval 1729"/>
          <p:cNvSpPr/>
          <p:nvPr/>
        </p:nvSpPr>
        <p:spPr>
          <a:xfrm>
            <a:off x="766733" y="1177198"/>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176" name="Oval 1730"/>
          <p:cNvSpPr/>
          <p:nvPr/>
        </p:nvSpPr>
        <p:spPr>
          <a:xfrm>
            <a:off x="1609270" y="1177198"/>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177" name="Oval 1731"/>
          <p:cNvSpPr/>
          <p:nvPr/>
        </p:nvSpPr>
        <p:spPr>
          <a:xfrm>
            <a:off x="2451808" y="1177198"/>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178" name="Oval 1732"/>
          <p:cNvSpPr/>
          <p:nvPr/>
        </p:nvSpPr>
        <p:spPr>
          <a:xfrm>
            <a:off x="3294354" y="1177198"/>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179" name="Oval 1733"/>
          <p:cNvSpPr/>
          <p:nvPr/>
        </p:nvSpPr>
        <p:spPr>
          <a:xfrm>
            <a:off x="4136891" y="1177198"/>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180" name="Oval 1734"/>
          <p:cNvSpPr/>
          <p:nvPr/>
        </p:nvSpPr>
        <p:spPr>
          <a:xfrm>
            <a:off x="4979429" y="1177198"/>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181" name="Oval 1735"/>
          <p:cNvSpPr/>
          <p:nvPr/>
        </p:nvSpPr>
        <p:spPr>
          <a:xfrm>
            <a:off x="5821966" y="1177198"/>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182" name="Oval 1736"/>
          <p:cNvSpPr/>
          <p:nvPr/>
        </p:nvSpPr>
        <p:spPr>
          <a:xfrm>
            <a:off x="8349587" y="1177198"/>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183" name="Oval 1737"/>
          <p:cNvSpPr/>
          <p:nvPr/>
        </p:nvSpPr>
        <p:spPr>
          <a:xfrm>
            <a:off x="7507050" y="1177198"/>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184" name="Oval 1738"/>
          <p:cNvSpPr/>
          <p:nvPr/>
        </p:nvSpPr>
        <p:spPr>
          <a:xfrm>
            <a:off x="10034671" y="1177198"/>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185" name="Oval 1739"/>
          <p:cNvSpPr/>
          <p:nvPr/>
        </p:nvSpPr>
        <p:spPr>
          <a:xfrm>
            <a:off x="9192134" y="1177198"/>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186" name="Oval 1740"/>
          <p:cNvSpPr/>
          <p:nvPr/>
        </p:nvSpPr>
        <p:spPr>
          <a:xfrm>
            <a:off x="11719745" y="1177198"/>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187" name="Oval 1741"/>
          <p:cNvSpPr/>
          <p:nvPr/>
        </p:nvSpPr>
        <p:spPr>
          <a:xfrm>
            <a:off x="10877208" y="1177198"/>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188" name="Teardrop 3"/>
          <p:cNvSpPr/>
          <p:nvPr/>
        </p:nvSpPr>
        <p:spPr>
          <a:xfrm rot="5400013" flipH="1" flipV="1">
            <a:off x="6021177" y="1375723"/>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189" name="Teardrop 3"/>
          <p:cNvSpPr/>
          <p:nvPr/>
        </p:nvSpPr>
        <p:spPr>
          <a:xfrm rot="5400013" flipH="1" flipV="1">
            <a:off x="965944" y="1375723"/>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190" name="Teardrop 3"/>
          <p:cNvSpPr/>
          <p:nvPr/>
        </p:nvSpPr>
        <p:spPr>
          <a:xfrm rot="5400013" flipH="1" flipV="1">
            <a:off x="1808482" y="1375723"/>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191" name="Teardrop 3"/>
          <p:cNvSpPr/>
          <p:nvPr/>
        </p:nvSpPr>
        <p:spPr>
          <a:xfrm rot="5400013" flipH="1" flipV="1">
            <a:off x="2651019" y="1375723"/>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192" name="Teardrop 3"/>
          <p:cNvSpPr/>
          <p:nvPr/>
        </p:nvSpPr>
        <p:spPr>
          <a:xfrm rot="5400013" flipH="1" flipV="1">
            <a:off x="3493565" y="1375723"/>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193" name="Teardrop 3"/>
          <p:cNvSpPr/>
          <p:nvPr/>
        </p:nvSpPr>
        <p:spPr>
          <a:xfrm rot="5400013" flipH="1" flipV="1">
            <a:off x="4336103" y="1375723"/>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194" name="Teardrop 3"/>
          <p:cNvSpPr/>
          <p:nvPr/>
        </p:nvSpPr>
        <p:spPr>
          <a:xfrm rot="5400013" flipH="1" flipV="1">
            <a:off x="5178640" y="1375723"/>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195" name="Teardrop 3"/>
          <p:cNvSpPr/>
          <p:nvPr/>
        </p:nvSpPr>
        <p:spPr>
          <a:xfrm rot="5400013" flipH="1" flipV="1">
            <a:off x="7706261" y="1375723"/>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196" name="Teardrop 3"/>
          <p:cNvSpPr/>
          <p:nvPr/>
        </p:nvSpPr>
        <p:spPr>
          <a:xfrm rot="5400013" flipH="1" flipV="1">
            <a:off x="6863724" y="1375723"/>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197" name="Teardrop 3"/>
          <p:cNvSpPr/>
          <p:nvPr/>
        </p:nvSpPr>
        <p:spPr>
          <a:xfrm rot="5400013" flipH="1" flipV="1">
            <a:off x="9391345" y="1375723"/>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198" name="Teardrop 3"/>
          <p:cNvSpPr/>
          <p:nvPr/>
        </p:nvSpPr>
        <p:spPr>
          <a:xfrm rot="5400013" flipH="1" flipV="1">
            <a:off x="8548798" y="1375723"/>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199" name="Teardrop 3"/>
          <p:cNvSpPr/>
          <p:nvPr/>
        </p:nvSpPr>
        <p:spPr>
          <a:xfrm rot="5400013" flipH="1" flipV="1">
            <a:off x="11076419" y="1375723"/>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200" name="Teardrop 3"/>
          <p:cNvSpPr/>
          <p:nvPr/>
        </p:nvSpPr>
        <p:spPr>
          <a:xfrm rot="5400013" flipH="1" flipV="1">
            <a:off x="10233882" y="1375723"/>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201" name="Teardrop 3"/>
          <p:cNvSpPr/>
          <p:nvPr/>
        </p:nvSpPr>
        <p:spPr>
          <a:xfrm rot="5400013" flipH="1" flipV="1">
            <a:off x="123398" y="1375723"/>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202" name="Teardrop 3"/>
          <p:cNvSpPr/>
          <p:nvPr/>
        </p:nvSpPr>
        <p:spPr>
          <a:xfrm rot="5400013" flipH="1" flipV="1">
            <a:off x="11760002" y="1531076"/>
            <a:ext cx="595777" cy="268211"/>
          </a:xfrm>
          <a:custGeom>
            <a:avLst/>
            <a:gdLst>
              <a:gd name="f0" fmla="val w"/>
              <a:gd name="f1" fmla="val h"/>
              <a:gd name="f2" fmla="val 0"/>
              <a:gd name="f3" fmla="val 595781"/>
              <a:gd name="f4" fmla="val 268215"/>
              <a:gd name="f5" fmla="val 230951"/>
              <a:gd name="f6" fmla="val 239431"/>
              <a:gd name="f7" fmla="val 89396"/>
              <a:gd name="f8" fmla="val 97876"/>
              <a:gd name="f9" fmla="val 74075"/>
              <a:gd name="f10" fmla="val 113887"/>
              <a:gd name="f11" fmla="val 64809"/>
              <a:gd name="f12" fmla="val 135634"/>
              <a:gd name="f13" fmla="val 159544"/>
              <a:gd name="f14" fmla="val 209563"/>
              <a:gd name="f15" fmla="val 105357"/>
              <a:gd name="f16" fmla="val 250112"/>
              <a:gd name="f17" fmla="val 155376"/>
              <a:gd name="f18" fmla="val 174454"/>
              <a:gd name="f19" fmla="val 249746"/>
              <a:gd name="f20" fmla="val 198601"/>
              <a:gd name="f21" fmla="val 254980"/>
              <a:gd name="f22" fmla="val 211458"/>
              <a:gd name="f23" fmla="val 268141"/>
              <a:gd name="f24" fmla="val 215885"/>
              <a:gd name="f25" fmla="val 257686"/>
              <a:gd name="f26" fmla="val 222436"/>
              <a:gd name="f27" fmla="val 247948"/>
              <a:gd name="f28" fmla="val 259706"/>
              <a:gd name="f29" fmla="val 219892"/>
              <a:gd name="f30" fmla="val 246546"/>
              <a:gd name="f31" fmla="val 207035"/>
              <a:gd name="f32" fmla="val 241311"/>
              <a:gd name="f33" fmla="val 182889"/>
              <a:gd name="f34" fmla="val 241677"/>
              <a:gd name="f35" fmla="val 163811"/>
              <a:gd name="f36" fmla="val 113792"/>
              <a:gd name="f37" fmla="val 201129"/>
              <a:gd name="f38" fmla="val 73244"/>
              <a:gd name="f39" fmla="val 151110"/>
              <a:gd name="f40" fmla="val 127200"/>
              <a:gd name="f41" fmla="val 105453"/>
              <a:gd name="f42" fmla="val 82510"/>
              <a:gd name="f43" fmla="val 89441"/>
              <a:gd name="f44" fmla="val 97831"/>
              <a:gd name="f45" fmla="val 230996"/>
              <a:gd name="f46" fmla="val 239386"/>
              <a:gd name="f47" fmla="val 239514"/>
              <a:gd name="f48" fmla="val 230871"/>
              <a:gd name="f49" fmla="val 249252"/>
              <a:gd name="f50" fmla="val 224320"/>
              <a:gd name="f51" fmla="val 382868"/>
              <a:gd name="f52" fmla="val 82592"/>
              <a:gd name="f53" fmla="val 379825"/>
              <a:gd name="f54" fmla="val 66091"/>
              <a:gd name="f55" fmla="val 371670"/>
              <a:gd name="f56" fmla="val 50477"/>
              <a:gd name="f57" fmla="val 358914"/>
              <a:gd name="f58" fmla="val 37722"/>
              <a:gd name="f59" fmla="val 342007"/>
              <a:gd name="f60" fmla="val 20815"/>
              <a:gd name="f61" fmla="val 320078"/>
              <a:gd name="f62" fmla="val 11989"/>
              <a:gd name="f63" fmla="val 297922"/>
              <a:gd name="f64" fmla="val 11501"/>
              <a:gd name="f65" fmla="val 96667"/>
              <a:gd name="f66" fmla="val 297858"/>
              <a:gd name="f67" fmla="val 275703"/>
              <a:gd name="f68" fmla="val 11990"/>
              <a:gd name="f69" fmla="val 253773"/>
              <a:gd name="f70" fmla="val 236866"/>
              <a:gd name="f71" fmla="val 224105"/>
              <a:gd name="f72" fmla="val 50483"/>
              <a:gd name="f73" fmla="val 215948"/>
              <a:gd name="f74" fmla="val 66105"/>
              <a:gd name="f75" fmla="val 212939"/>
              <a:gd name="f76" fmla="val 82613"/>
              <a:gd name="f77" fmla="val 237526"/>
              <a:gd name="f78" fmla="val 100902"/>
              <a:gd name="f79" fmla="val 253233"/>
              <a:gd name="f80" fmla="val 130241"/>
              <a:gd name="f81" fmla="val 163248"/>
              <a:gd name="f82" fmla="val 252735"/>
              <a:gd name="f83" fmla="val 189232"/>
              <a:gd name="f84" fmla="val 256525"/>
              <a:gd name="f85" fmla="val 205210"/>
              <a:gd name="f86" fmla="val 272877"/>
              <a:gd name="f87" fmla="val 215167"/>
              <a:gd name="f88" fmla="val 289126"/>
              <a:gd name="f89" fmla="val 210687"/>
              <a:gd name="f90" fmla="val 306340"/>
              <a:gd name="f91" fmla="val 210767"/>
              <a:gd name="f92" fmla="val 322577"/>
              <a:gd name="f93" fmla="val 215380"/>
              <a:gd name="f94" fmla="val 324655"/>
              <a:gd name="f95" fmla="val 214136"/>
              <a:gd name="f96" fmla="val 326534"/>
              <a:gd name="f97" fmla="val 212797"/>
              <a:gd name="f98" fmla="val 328229"/>
              <a:gd name="f99" fmla="val 211355"/>
              <a:gd name="f100" fmla="val 340097"/>
              <a:gd name="f101" fmla="val 201263"/>
              <a:gd name="f102" fmla="val 342986"/>
              <a:gd name="f103" fmla="val 186138"/>
              <a:gd name="f104" fmla="val 342547"/>
              <a:gd name="f105" fmla="val 130228"/>
              <a:gd name="f106" fmla="val 358265"/>
              <a:gd name="f107" fmla="val 100880"/>
              <a:gd name="f108" fmla="val 506339"/>
              <a:gd name="f109" fmla="val 97830"/>
              <a:gd name="f110" fmla="val 490327"/>
              <a:gd name="f111" fmla="val 82509"/>
              <a:gd name="f112" fmla="val 468581"/>
              <a:gd name="f113" fmla="val 444670"/>
              <a:gd name="f114" fmla="val 394651"/>
              <a:gd name="f115" fmla="val 354103"/>
              <a:gd name="f116" fmla="val 354470"/>
              <a:gd name="f117" fmla="val 182914"/>
              <a:gd name="f118" fmla="val 349220"/>
              <a:gd name="f119" fmla="val 207099"/>
              <a:gd name="f120" fmla="val 336023"/>
              <a:gd name="f121" fmla="val 219944"/>
              <a:gd name="f122" fmla="val 346519"/>
              <a:gd name="f123" fmla="val 224314"/>
              <a:gd name="f124" fmla="val 356263"/>
              <a:gd name="f125" fmla="val 230867"/>
              <a:gd name="f126" fmla="val 364783"/>
              <a:gd name="f127" fmla="val 530971"/>
              <a:gd name="f128" fmla="val 521705"/>
              <a:gd name="f129" fmla="val 506384"/>
              <a:gd name="f130" fmla="val 364828"/>
              <a:gd name="f131" fmla="val 373348"/>
              <a:gd name="f132" fmla="val 247952"/>
              <a:gd name="f133" fmla="val 379901"/>
              <a:gd name="f134" fmla="val 257695"/>
              <a:gd name="f135" fmla="val 384270"/>
              <a:gd name="f136" fmla="val 268192"/>
              <a:gd name="f137" fmla="val 397115"/>
              <a:gd name="f138" fmla="val 254994"/>
              <a:gd name="f139" fmla="val 421300"/>
              <a:gd name="f140" fmla="val 249745"/>
              <a:gd name="f141" fmla="val 440404"/>
              <a:gd name="f142" fmla="val 250111"/>
              <a:gd name="f143" fmla="val 465413"/>
              <a:gd name="f144" fmla="val 488055"/>
              <a:gd name="f145" fmla="val 239974"/>
              <a:gd name="f146" fmla="val 504444"/>
              <a:gd name="f147" fmla="val 223585"/>
              <a:gd name="f148" fmla="val 520834"/>
              <a:gd name="f149" fmla="val 207196"/>
              <a:gd name="f150" fmla="val 184554"/>
              <a:gd name="f151" fmla="val 581969"/>
              <a:gd name="f152" fmla="val 578743"/>
              <a:gd name="f153" fmla="val 259654"/>
              <a:gd name="f154" fmla="val 573266"/>
              <a:gd name="f155" fmla="val 252074"/>
              <a:gd name="f156" fmla="val 566492"/>
              <a:gd name="f157" fmla="val 245300"/>
              <a:gd name="f158" fmla="val 553737"/>
              <a:gd name="f159" fmla="val 232545"/>
              <a:gd name="f160" fmla="val 538123"/>
              <a:gd name="f161" fmla="val 224389"/>
              <a:gd name="f162" fmla="val 521623"/>
              <a:gd name="f163" fmla="val 221347"/>
              <a:gd name="f164" fmla="val 519174"/>
              <a:gd name="f165" fmla="val 225205"/>
              <a:gd name="f166" fmla="val 516174"/>
              <a:gd name="f167" fmla="val 228633"/>
              <a:gd name="f168" fmla="val 512960"/>
              <a:gd name="f169" fmla="val 231847"/>
              <a:gd name="f170" fmla="val 494535"/>
              <a:gd name="f171" fmla="val 250272"/>
              <a:gd name="f172" fmla="val 469082"/>
              <a:gd name="f173" fmla="val 261667"/>
              <a:gd name="f174" fmla="val 440967"/>
              <a:gd name="f175" fmla="val 425629"/>
              <a:gd name="f176" fmla="val 261373"/>
              <a:gd name="f177" fmla="val 413777"/>
              <a:gd name="f178" fmla="val 262574"/>
              <a:gd name="f179" fmla="val 405186"/>
              <a:gd name="f180" fmla="val 372038"/>
              <a:gd name="f181" fmla="val 369178"/>
              <a:gd name="f182" fmla="val 260078"/>
              <a:gd name="f183" fmla="val 364042"/>
              <a:gd name="f184" fmla="val 252948"/>
              <a:gd name="f185" fmla="val 357679"/>
              <a:gd name="f186" fmla="val 246581"/>
              <a:gd name="f187" fmla="val 349451"/>
              <a:gd name="f188" fmla="val 254808"/>
              <a:gd name="f189" fmla="val 349428"/>
              <a:gd name="f190" fmla="val 254786"/>
              <a:gd name="f191" fmla="val 349421"/>
              <a:gd name="f192" fmla="val 254779"/>
              <a:gd name="f193" fmla="val 349413"/>
              <a:gd name="f194" fmla="val 254771"/>
              <a:gd name="f195" fmla="val 349406"/>
              <a:gd name="f196" fmla="val 254763"/>
              <a:gd name="f197" fmla="val 357634"/>
              <a:gd name="f198" fmla="val 246536"/>
              <a:gd name="f199" fmla="val 324632"/>
              <a:gd name="f200" fmla="val 213554"/>
              <a:gd name="f201" fmla="val 271148"/>
              <a:gd name="f202" fmla="val 238146"/>
              <a:gd name="f203" fmla="val 246374"/>
              <a:gd name="f204" fmla="val 246367"/>
              <a:gd name="f205" fmla="val 246359"/>
              <a:gd name="f206" fmla="val 246352"/>
              <a:gd name="f207" fmla="val 246344"/>
              <a:gd name="f208" fmla="val 254794"/>
              <a:gd name="f209" fmla="val 246337"/>
              <a:gd name="f210" fmla="val 254801"/>
              <a:gd name="f211" fmla="val 246329"/>
              <a:gd name="f212" fmla="val 238101"/>
              <a:gd name="f213" fmla="val 223742"/>
              <a:gd name="f214" fmla="val 190546"/>
              <a:gd name="f215" fmla="val 181969"/>
              <a:gd name="f216" fmla="val 262570"/>
              <a:gd name="f217" fmla="val 170130"/>
              <a:gd name="f218" fmla="val 261374"/>
              <a:gd name="f219" fmla="val 154813"/>
              <a:gd name="f220" fmla="val 261668"/>
              <a:gd name="f221" fmla="val 121806"/>
              <a:gd name="f222" fmla="val 92467"/>
              <a:gd name="f223" fmla="val 245961"/>
              <a:gd name="f224" fmla="val 74178"/>
              <a:gd name="f225" fmla="val 221373"/>
              <a:gd name="f226" fmla="val 57671"/>
              <a:gd name="f227" fmla="val 224382"/>
              <a:gd name="f228" fmla="val 42049"/>
              <a:gd name="f229" fmla="val 232539"/>
              <a:gd name="f230" fmla="val 29288"/>
              <a:gd name="f231" fmla="val 13811"/>
              <a:gd name="f232" fmla="val 4705"/>
              <a:gd name="f233" fmla="val 256723"/>
              <a:gd name="f234" fmla="val 11839"/>
              <a:gd name="f235" fmla="val 246048"/>
              <a:gd name="f236" fmla="val 21157"/>
              <a:gd name="f237" fmla="val 236731"/>
              <a:gd name="f238" fmla="val 34324"/>
              <a:gd name="f239" fmla="val 223564"/>
              <a:gd name="f240" fmla="val 50200"/>
              <a:gd name="f241" fmla="val 214757"/>
              <a:gd name="f242" fmla="val 67080"/>
              <a:gd name="f243" fmla="val 210684"/>
              <a:gd name="f244" fmla="val 57989"/>
              <a:gd name="f245" fmla="val 195895"/>
              <a:gd name="f246" fmla="val 53000"/>
              <a:gd name="f247" fmla="val 178457"/>
              <a:gd name="f248" fmla="val 159854"/>
              <a:gd name="f249" fmla="val 132604"/>
              <a:gd name="f250" fmla="val 63705"/>
              <a:gd name="f251" fmla="val 107854"/>
              <a:gd name="f252" fmla="val 81286"/>
              <a:gd name="f253" fmla="val 89721"/>
              <a:gd name="f254" fmla="val 99420"/>
              <a:gd name="f255" fmla="val 72140"/>
              <a:gd name="f256" fmla="val 124170"/>
              <a:gd name="f257" fmla="val 61435"/>
              <a:gd name="f258" fmla="val 151420"/>
              <a:gd name="f259" fmla="val 170023"/>
              <a:gd name="f260" fmla="val 187461"/>
              <a:gd name="f261" fmla="val 66424"/>
              <a:gd name="f262" fmla="val 202250"/>
              <a:gd name="f263" fmla="val 75515"/>
              <a:gd name="f264" fmla="val 206323"/>
              <a:gd name="f265" fmla="val 58635"/>
              <a:gd name="f266" fmla="val 215130"/>
              <a:gd name="f267" fmla="val 42758"/>
              <a:gd name="f268" fmla="val 228297"/>
              <a:gd name="f269" fmla="val 29591"/>
              <a:gd name="f270" fmla="val 247566"/>
              <a:gd name="f271" fmla="val 10322"/>
              <a:gd name="f272" fmla="val 272636"/>
              <a:gd name="f273" fmla="val 391"/>
              <a:gd name="f274" fmla="val 297890"/>
              <a:gd name="f275" fmla="val 323144"/>
              <a:gd name="f276" fmla="val 348215"/>
              <a:gd name="f277" fmla="val 367484"/>
              <a:gd name="f278" fmla="val 380644"/>
              <a:gd name="f279" fmla="val 42751"/>
              <a:gd name="f280" fmla="val 389448"/>
              <a:gd name="f281" fmla="val 58618"/>
              <a:gd name="f282" fmla="val 393604"/>
              <a:gd name="f283" fmla="val 75474"/>
              <a:gd name="f284" fmla="val 408376"/>
              <a:gd name="f285" fmla="val 66408"/>
              <a:gd name="f286" fmla="val 425787"/>
              <a:gd name="f287" fmla="val 61434"/>
              <a:gd name="f288" fmla="val 444360"/>
              <a:gd name="f289" fmla="val 471610"/>
              <a:gd name="f290" fmla="val 496360"/>
              <a:gd name="f291" fmla="val 514494"/>
              <a:gd name="f292" fmla="val 532075"/>
              <a:gd name="f293" fmla="val 542780"/>
              <a:gd name="f294" fmla="val 178427"/>
              <a:gd name="f295" fmla="val 537807"/>
              <a:gd name="f296" fmla="val 195839"/>
              <a:gd name="f297" fmla="val 528740"/>
              <a:gd name="f298" fmla="val 210610"/>
              <a:gd name="f299" fmla="val 545596"/>
              <a:gd name="f300" fmla="val 214766"/>
              <a:gd name="f301" fmla="val 561463"/>
              <a:gd name="f302" fmla="val 223570"/>
              <a:gd name="f303" fmla="val 574624"/>
              <a:gd name="f304" fmla="*/ f0 1 595781"/>
              <a:gd name="f305" fmla="*/ f1 1 268215"/>
              <a:gd name="f306" fmla="val f2"/>
              <a:gd name="f307" fmla="val f3"/>
              <a:gd name="f308" fmla="val f4"/>
              <a:gd name="f309" fmla="+- f308 0 f306"/>
              <a:gd name="f310" fmla="+- f307 0 f306"/>
              <a:gd name="f311" fmla="*/ f310 1 595781"/>
              <a:gd name="f312" fmla="*/ f309 1 268215"/>
              <a:gd name="f313" fmla="*/ f306 1 f311"/>
              <a:gd name="f314" fmla="*/ f307 1 f311"/>
              <a:gd name="f315" fmla="*/ f306 1 f312"/>
              <a:gd name="f316" fmla="*/ f308 1 f312"/>
              <a:gd name="f317" fmla="*/ f313 f304 1"/>
              <a:gd name="f318" fmla="*/ f314 f304 1"/>
              <a:gd name="f319" fmla="*/ f316 f305 1"/>
              <a:gd name="f320" fmla="*/ f315 f305 1"/>
            </a:gdLst>
            <a:ahLst/>
            <a:cxnLst>
              <a:cxn ang="3cd4">
                <a:pos x="hc" y="t"/>
              </a:cxn>
              <a:cxn ang="0">
                <a:pos x="r" y="vc"/>
              </a:cxn>
              <a:cxn ang="cd4">
                <a:pos x="hc" y="b"/>
              </a:cxn>
              <a:cxn ang="cd2">
                <a:pos x="l" y="vc"/>
              </a:cxn>
            </a:cxnLst>
            <a:rect l="f317" t="f320" r="f318" b="f319"/>
            <a:pathLst>
              <a:path w="595781" h="268215">
                <a:moveTo>
                  <a:pt x="f5" y="f6"/>
                </a:moveTo>
                <a:lnTo>
                  <a:pt x="f7" y="f8"/>
                </a:lnTo>
                <a:cubicBezTo>
                  <a:pt x="f9" y="f10"/>
                  <a:pt x="f11" y="f12"/>
                  <a:pt x="f11" y="f13"/>
                </a:cubicBezTo>
                <a:cubicBezTo>
                  <a:pt x="f11" y="f14"/>
                  <a:pt x="f15" y="f16"/>
                  <a:pt x="f17" y="f16"/>
                </a:cubicBezTo>
                <a:cubicBezTo>
                  <a:pt x="f18" y="f19"/>
                  <a:pt x="f20" y="f21"/>
                  <a:pt x="f22" y="f23"/>
                </a:cubicBezTo>
                <a:cubicBezTo>
                  <a:pt x="f24" y="f25"/>
                  <a:pt x="f26" y="f27"/>
                  <a:pt x="f5" y="f6"/>
                </a:cubicBezTo>
                <a:close/>
                <a:moveTo>
                  <a:pt x="f28" y="f29"/>
                </a:moveTo>
                <a:cubicBezTo>
                  <a:pt x="f30" y="f31"/>
                  <a:pt x="f32" y="f33"/>
                  <a:pt x="f34" y="f35"/>
                </a:cubicBezTo>
                <a:cubicBezTo>
                  <a:pt x="f34" y="f36"/>
                  <a:pt x="f37" y="f38"/>
                  <a:pt x="f39" y="f38"/>
                </a:cubicBezTo>
                <a:cubicBezTo>
                  <a:pt x="f40" y="f38"/>
                  <a:pt x="f41" y="f42"/>
                  <a:pt x="f43" y="f44"/>
                </a:cubicBezTo>
                <a:lnTo>
                  <a:pt x="f45" y="f46"/>
                </a:lnTo>
                <a:cubicBezTo>
                  <a:pt x="f47" y="f48"/>
                  <a:pt x="f49" y="f50"/>
                  <a:pt x="f28" y="f29"/>
                </a:cubicBezTo>
                <a:close/>
                <a:moveTo>
                  <a:pt x="f51" y="f52"/>
                </a:moveTo>
                <a:cubicBezTo>
                  <a:pt x="f53" y="f54"/>
                  <a:pt x="f55" y="f56"/>
                  <a:pt x="f57" y="f58"/>
                </a:cubicBezTo>
                <a:cubicBezTo>
                  <a:pt x="f59" y="f60"/>
                  <a:pt x="f61" y="f62"/>
                  <a:pt x="f63" y="f64"/>
                </a:cubicBezTo>
                <a:lnTo>
                  <a:pt x="f63" y="f65"/>
                </a:lnTo>
                <a:lnTo>
                  <a:pt x="f66" y="f65"/>
                </a:lnTo>
                <a:lnTo>
                  <a:pt x="f66" y="f64"/>
                </a:lnTo>
                <a:cubicBezTo>
                  <a:pt x="f67" y="f68"/>
                  <a:pt x="f69" y="f60"/>
                  <a:pt x="f70" y="f58"/>
                </a:cubicBezTo>
                <a:cubicBezTo>
                  <a:pt x="f71" y="f72"/>
                  <a:pt x="f73" y="f74"/>
                  <a:pt x="f75" y="f76"/>
                </a:cubicBezTo>
                <a:cubicBezTo>
                  <a:pt x="f77" y="f78"/>
                  <a:pt x="f79" y="f80"/>
                  <a:pt x="f79" y="f81"/>
                </a:cubicBezTo>
                <a:cubicBezTo>
                  <a:pt x="f82" y="f83"/>
                  <a:pt x="f84" y="f85"/>
                  <a:pt x="f86" y="f87"/>
                </a:cubicBezTo>
                <a:cubicBezTo>
                  <a:pt x="f88" y="f89"/>
                  <a:pt x="f90" y="f91"/>
                  <a:pt x="f92" y="f93"/>
                </a:cubicBezTo>
                <a:cubicBezTo>
                  <a:pt x="f94" y="f95"/>
                  <a:pt x="f96" y="f97"/>
                  <a:pt x="f98" y="f99"/>
                </a:cubicBezTo>
                <a:cubicBezTo>
                  <a:pt x="f100" y="f101"/>
                  <a:pt x="f102" y="f103"/>
                  <a:pt x="f104" y="f81"/>
                </a:cubicBezTo>
                <a:cubicBezTo>
                  <a:pt x="f104" y="f105"/>
                  <a:pt x="f106" y="f107"/>
                  <a:pt x="f51" y="f52"/>
                </a:cubicBezTo>
                <a:close/>
                <a:moveTo>
                  <a:pt x="f108" y="f109"/>
                </a:moveTo>
                <a:cubicBezTo>
                  <a:pt x="f110" y="f111"/>
                  <a:pt x="f112" y="f38"/>
                  <a:pt x="f113" y="f38"/>
                </a:cubicBezTo>
                <a:cubicBezTo>
                  <a:pt x="f114" y="f38"/>
                  <a:pt x="f115" y="f36"/>
                  <a:pt x="f115" y="f35"/>
                </a:cubicBezTo>
                <a:cubicBezTo>
                  <a:pt x="f116" y="f117"/>
                  <a:pt x="f118" y="f119"/>
                  <a:pt x="f120" y="f121"/>
                </a:cubicBezTo>
                <a:cubicBezTo>
                  <a:pt x="f122" y="f123"/>
                  <a:pt x="f124" y="f125"/>
                  <a:pt x="f126" y="f46"/>
                </a:cubicBezTo>
                <a:close/>
                <a:moveTo>
                  <a:pt x="f127" y="f13"/>
                </a:moveTo>
                <a:cubicBezTo>
                  <a:pt x="f127" y="f12"/>
                  <a:pt x="f128" y="f10"/>
                  <a:pt x="f129" y="f8"/>
                </a:cubicBezTo>
                <a:lnTo>
                  <a:pt x="f130" y="f6"/>
                </a:lnTo>
                <a:cubicBezTo>
                  <a:pt x="f131" y="f132"/>
                  <a:pt x="f133" y="f134"/>
                  <a:pt x="f135" y="f136"/>
                </a:cubicBezTo>
                <a:cubicBezTo>
                  <a:pt x="f137" y="f138"/>
                  <a:pt x="f139" y="f140"/>
                  <a:pt x="f141" y="f142"/>
                </a:cubicBezTo>
                <a:cubicBezTo>
                  <a:pt x="f143" y="f16"/>
                  <a:pt x="f144" y="f145"/>
                  <a:pt x="f146" y="f147"/>
                </a:cubicBezTo>
                <a:cubicBezTo>
                  <a:pt x="f148" y="f149"/>
                  <a:pt x="f127" y="f150"/>
                  <a:pt x="f127" y="f13"/>
                </a:cubicBezTo>
                <a:close/>
                <a:moveTo>
                  <a:pt x="f3" y="f4"/>
                </a:moveTo>
                <a:lnTo>
                  <a:pt x="f151" y="f4"/>
                </a:lnTo>
                <a:cubicBezTo>
                  <a:pt x="f152" y="f153"/>
                  <a:pt x="f154" y="f155"/>
                  <a:pt x="f156" y="f157"/>
                </a:cubicBezTo>
                <a:cubicBezTo>
                  <a:pt x="f158" y="f159"/>
                  <a:pt x="f160" y="f161"/>
                  <a:pt x="f162" y="f163"/>
                </a:cubicBezTo>
                <a:cubicBezTo>
                  <a:pt x="f164" y="f165"/>
                  <a:pt x="f166" y="f167"/>
                  <a:pt x="f168" y="f169"/>
                </a:cubicBezTo>
                <a:cubicBezTo>
                  <a:pt x="f170" y="f171"/>
                  <a:pt x="f172" y="f173"/>
                  <a:pt x="f174" y="f173"/>
                </a:cubicBezTo>
                <a:cubicBezTo>
                  <a:pt x="f175" y="f176"/>
                  <a:pt x="f177" y="f178"/>
                  <a:pt x="f179" y="f4"/>
                </a:cubicBezTo>
                <a:lnTo>
                  <a:pt x="f180" y="f4"/>
                </a:lnTo>
                <a:cubicBezTo>
                  <a:pt x="f181" y="f182"/>
                  <a:pt x="f183" y="f184"/>
                  <a:pt x="f185" y="f186"/>
                </a:cubicBezTo>
                <a:lnTo>
                  <a:pt x="f187" y="f188"/>
                </a:lnTo>
                <a:lnTo>
                  <a:pt x="f189" y="f190"/>
                </a:lnTo>
                <a:cubicBezTo>
                  <a:pt x="f191" y="f192"/>
                  <a:pt x="f193" y="f194"/>
                  <a:pt x="f195" y="f196"/>
                </a:cubicBezTo>
                <a:lnTo>
                  <a:pt x="f197" y="f198"/>
                </a:lnTo>
                <a:cubicBezTo>
                  <a:pt x="f199" y="f200"/>
                  <a:pt x="f201" y="f200"/>
                  <a:pt x="f202" y="f198"/>
                </a:cubicBezTo>
                <a:lnTo>
                  <a:pt x="f203" y="f196"/>
                </a:lnTo>
                <a:cubicBezTo>
                  <a:pt x="f204" y="f194"/>
                  <a:pt x="f205" y="f192"/>
                  <a:pt x="f206" y="f190"/>
                </a:cubicBezTo>
                <a:cubicBezTo>
                  <a:pt x="f207" y="f208"/>
                  <a:pt x="f209" y="f210"/>
                  <a:pt x="f211" y="f188"/>
                </a:cubicBezTo>
                <a:lnTo>
                  <a:pt x="f212" y="f186"/>
                </a:lnTo>
                <a:lnTo>
                  <a:pt x="f213" y="f4"/>
                </a:lnTo>
                <a:lnTo>
                  <a:pt x="f214" y="f4"/>
                </a:lnTo>
                <a:cubicBezTo>
                  <a:pt x="f215" y="f216"/>
                  <a:pt x="f217" y="f218"/>
                  <a:pt x="f219" y="f220"/>
                </a:cubicBezTo>
                <a:cubicBezTo>
                  <a:pt x="f221" y="f220"/>
                  <a:pt x="f222" y="f223"/>
                  <a:pt x="f224" y="f225"/>
                </a:cubicBezTo>
                <a:cubicBezTo>
                  <a:pt x="f226" y="f227"/>
                  <a:pt x="f228" y="f229"/>
                  <a:pt x="f230" y="f157"/>
                </a:cubicBezTo>
                <a:lnTo>
                  <a:pt x="f231" y="f4"/>
                </a:lnTo>
                <a:lnTo>
                  <a:pt x="f2" y="f4"/>
                </a:lnTo>
                <a:cubicBezTo>
                  <a:pt x="f232" y="f233"/>
                  <a:pt x="f234" y="f235"/>
                  <a:pt x="f236" y="f237"/>
                </a:cubicBezTo>
                <a:cubicBezTo>
                  <a:pt x="f238" y="f239"/>
                  <a:pt x="f240" y="f241"/>
                  <a:pt x="f242" y="f243"/>
                </a:cubicBezTo>
                <a:cubicBezTo>
                  <a:pt x="f244" y="f245"/>
                  <a:pt x="f246" y="f247"/>
                  <a:pt x="f246" y="f248"/>
                </a:cubicBezTo>
                <a:cubicBezTo>
                  <a:pt x="f246" y="f249"/>
                  <a:pt x="f250" y="f251"/>
                  <a:pt x="f252" y="f253"/>
                </a:cubicBezTo>
                <a:lnTo>
                  <a:pt x="f252" y="f253"/>
                </a:lnTo>
                <a:cubicBezTo>
                  <a:pt x="f254" y="f255"/>
                  <a:pt x="f256" y="f257"/>
                  <a:pt x="f258" y="f257"/>
                </a:cubicBezTo>
                <a:cubicBezTo>
                  <a:pt x="f259" y="f257"/>
                  <a:pt x="f260" y="f261"/>
                  <a:pt x="f262" y="f263"/>
                </a:cubicBezTo>
                <a:cubicBezTo>
                  <a:pt x="f264" y="f265"/>
                  <a:pt x="f266" y="f267"/>
                  <a:pt x="f268" y="f269"/>
                </a:cubicBezTo>
                <a:cubicBezTo>
                  <a:pt x="f270" y="f271"/>
                  <a:pt x="f272" y="f273"/>
                  <a:pt x="f274" y="f2"/>
                </a:cubicBezTo>
                <a:lnTo>
                  <a:pt x="f274" y="f2"/>
                </a:lnTo>
                <a:cubicBezTo>
                  <a:pt x="f275" y="f273"/>
                  <a:pt x="f276" y="f271"/>
                  <a:pt x="f277" y="f269"/>
                </a:cubicBezTo>
                <a:cubicBezTo>
                  <a:pt x="f278" y="f279"/>
                  <a:pt x="f280" y="f281"/>
                  <a:pt x="f282" y="f283"/>
                </a:cubicBezTo>
                <a:cubicBezTo>
                  <a:pt x="f284" y="f285"/>
                  <a:pt x="f286" y="f287"/>
                  <a:pt x="f288" y="f287"/>
                </a:cubicBezTo>
                <a:cubicBezTo>
                  <a:pt x="f289" y="f287"/>
                  <a:pt x="f290" y="f255"/>
                  <a:pt x="f291" y="f253"/>
                </a:cubicBezTo>
                <a:cubicBezTo>
                  <a:pt x="f292" y="f251"/>
                  <a:pt x="f293" y="f249"/>
                  <a:pt x="f293" y="f248"/>
                </a:cubicBezTo>
                <a:cubicBezTo>
                  <a:pt x="f293" y="f294"/>
                  <a:pt x="f295" y="f296"/>
                  <a:pt x="f297" y="f298"/>
                </a:cubicBezTo>
                <a:cubicBezTo>
                  <a:pt x="f299" y="f300"/>
                  <a:pt x="f301" y="f302"/>
                  <a:pt x="f303" y="f237"/>
                </a:cubicBezTo>
                <a:close/>
              </a:path>
            </a:pathLst>
          </a:custGeom>
          <a:solidFill>
            <a:srgbClr val="CBAF22"/>
          </a:solidFill>
          <a:ln cap="flat">
            <a:noFill/>
            <a:prstDash val="solid"/>
          </a:ln>
        </p:spPr>
        <p:txBody>
          <a:bodyPr lIns="0" tIns="0" rIns="0" bIns="0"/>
          <a:lstStyle/>
          <a:p>
            <a:endParaRPr lang="nl-NL"/>
          </a:p>
        </p:txBody>
      </p:sp>
      <p:sp>
        <p:nvSpPr>
          <p:cNvPr id="203" name="Oval 1757"/>
          <p:cNvSpPr/>
          <p:nvPr/>
        </p:nvSpPr>
        <p:spPr>
          <a:xfrm>
            <a:off x="7086654" y="1596514"/>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204" name="Oval 1758"/>
          <p:cNvSpPr/>
          <p:nvPr/>
        </p:nvSpPr>
        <p:spPr>
          <a:xfrm>
            <a:off x="346329" y="1596514"/>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205" name="Oval 1759"/>
          <p:cNvSpPr/>
          <p:nvPr/>
        </p:nvSpPr>
        <p:spPr>
          <a:xfrm>
            <a:off x="1188875" y="1596514"/>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206" name="Oval 1760"/>
          <p:cNvSpPr/>
          <p:nvPr/>
        </p:nvSpPr>
        <p:spPr>
          <a:xfrm>
            <a:off x="2031412" y="1596514"/>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207" name="Oval 1761"/>
          <p:cNvSpPr/>
          <p:nvPr/>
        </p:nvSpPr>
        <p:spPr>
          <a:xfrm>
            <a:off x="2873950" y="1596514"/>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208" name="Oval 1762"/>
          <p:cNvSpPr/>
          <p:nvPr/>
        </p:nvSpPr>
        <p:spPr>
          <a:xfrm>
            <a:off x="3716496" y="1596514"/>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209" name="Oval 1763"/>
          <p:cNvSpPr/>
          <p:nvPr/>
        </p:nvSpPr>
        <p:spPr>
          <a:xfrm>
            <a:off x="4559033" y="1596514"/>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210" name="Oval 1764"/>
          <p:cNvSpPr/>
          <p:nvPr/>
        </p:nvSpPr>
        <p:spPr>
          <a:xfrm>
            <a:off x="5401571" y="1596514"/>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211" name="Oval 1765"/>
          <p:cNvSpPr/>
          <p:nvPr/>
        </p:nvSpPr>
        <p:spPr>
          <a:xfrm>
            <a:off x="6244117" y="1596514"/>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212" name="Oval 1766"/>
          <p:cNvSpPr/>
          <p:nvPr/>
        </p:nvSpPr>
        <p:spPr>
          <a:xfrm>
            <a:off x="8771729" y="1596514"/>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213" name="Oval 1767"/>
          <p:cNvSpPr/>
          <p:nvPr/>
        </p:nvSpPr>
        <p:spPr>
          <a:xfrm>
            <a:off x="7929192" y="1596514"/>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214" name="Oval 1768"/>
          <p:cNvSpPr/>
          <p:nvPr/>
        </p:nvSpPr>
        <p:spPr>
          <a:xfrm>
            <a:off x="10456813" y="1596514"/>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215" name="Oval 1769"/>
          <p:cNvSpPr/>
          <p:nvPr/>
        </p:nvSpPr>
        <p:spPr>
          <a:xfrm>
            <a:off x="9614275" y="1596514"/>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216" name="Oval 1770"/>
          <p:cNvSpPr/>
          <p:nvPr/>
        </p:nvSpPr>
        <p:spPr>
          <a:xfrm>
            <a:off x="11299350" y="1596514"/>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217" name="Teardrop 3"/>
          <p:cNvSpPr/>
          <p:nvPr/>
        </p:nvSpPr>
        <p:spPr>
          <a:xfrm rot="5400013" flipH="1" flipV="1">
            <a:off x="6442770" y="1797637"/>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218" name="Oval 1772"/>
          <p:cNvSpPr/>
          <p:nvPr/>
        </p:nvSpPr>
        <p:spPr>
          <a:xfrm>
            <a:off x="7120496" y="2053952"/>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CBAF22"/>
            </a:solidFill>
            <a:prstDash val="solid"/>
          </a:ln>
        </p:spPr>
        <p:txBody>
          <a:bodyPr lIns="0" tIns="0" rIns="0" bIns="0"/>
          <a:lstStyle/>
          <a:p>
            <a:endParaRPr lang="nl-NL"/>
          </a:p>
        </p:txBody>
      </p:sp>
      <p:sp>
        <p:nvSpPr>
          <p:cNvPr id="219" name="Teardrop 3"/>
          <p:cNvSpPr/>
          <p:nvPr/>
        </p:nvSpPr>
        <p:spPr>
          <a:xfrm rot="5400013" flipH="1" flipV="1">
            <a:off x="-148773" y="1946410"/>
            <a:ext cx="612648" cy="315102"/>
          </a:xfrm>
          <a:custGeom>
            <a:avLst/>
            <a:gdLst>
              <a:gd name="f0" fmla="val w"/>
              <a:gd name="f1" fmla="val h"/>
              <a:gd name="f2" fmla="val 0"/>
              <a:gd name="f3" fmla="val 612648"/>
              <a:gd name="f4" fmla="val 315100"/>
              <a:gd name="f5" fmla="val 239386"/>
              <a:gd name="f6" fmla="val 75670"/>
              <a:gd name="f7" fmla="val 230866"/>
              <a:gd name="f8" fmla="val 67149"/>
              <a:gd name="f9" fmla="val 224313"/>
              <a:gd name="f10" fmla="val 57406"/>
              <a:gd name="f11" fmla="val 219944"/>
              <a:gd name="f12" fmla="val 46909"/>
              <a:gd name="f13" fmla="val 207099"/>
              <a:gd name="f14" fmla="val 60107"/>
              <a:gd name="f15" fmla="val 182914"/>
              <a:gd name="f16" fmla="val 65356"/>
              <a:gd name="f17" fmla="val 163810"/>
              <a:gd name="f18" fmla="val 64989"/>
              <a:gd name="f19" fmla="val 113792"/>
              <a:gd name="f20" fmla="val 73243"/>
              <a:gd name="f21" fmla="val 105538"/>
              <a:gd name="f22" fmla="val 155556"/>
              <a:gd name="f23" fmla="val 179467"/>
              <a:gd name="f24" fmla="val 82509"/>
              <a:gd name="f25" fmla="val 201213"/>
              <a:gd name="f26" fmla="val 97830"/>
              <a:gd name="f27" fmla="val 217225"/>
              <a:gd name="f28" fmla="val 268191"/>
              <a:gd name="f29" fmla="val 95157"/>
              <a:gd name="f30" fmla="val 257695"/>
              <a:gd name="f31" fmla="val 90787"/>
              <a:gd name="f32" fmla="val 247952"/>
              <a:gd name="f33" fmla="val 84234"/>
              <a:gd name="f34" fmla="val 239431"/>
              <a:gd name="f35" fmla="val 75715"/>
              <a:gd name="f36" fmla="val 97875"/>
              <a:gd name="f37" fmla="val 217270"/>
              <a:gd name="f38" fmla="val 113887"/>
              <a:gd name="f39" fmla="val 232591"/>
              <a:gd name="f40" fmla="val 135634"/>
              <a:gd name="f41" fmla="val 241857"/>
              <a:gd name="f42" fmla="val 159544"/>
              <a:gd name="f43" fmla="val 184553"/>
              <a:gd name="f44" fmla="val 207195"/>
              <a:gd name="f45" fmla="val 231720"/>
              <a:gd name="f46" fmla="val 223585"/>
              <a:gd name="f47" fmla="val 215331"/>
              <a:gd name="f48" fmla="val 239974"/>
              <a:gd name="f49" fmla="val 198941"/>
              <a:gd name="f50" fmla="val 250111"/>
              <a:gd name="f51" fmla="val 176299"/>
              <a:gd name="f52" fmla="val 151290"/>
              <a:gd name="f53" fmla="val 249745"/>
              <a:gd name="f54" fmla="val 132187"/>
              <a:gd name="f55" fmla="val 254994"/>
              <a:gd name="f56" fmla="val 108002"/>
              <a:gd name="f57" fmla="val 391275"/>
              <a:gd name="f58" fmla="val 232488"/>
              <a:gd name="f59" fmla="val 366688"/>
              <a:gd name="f60" fmla="val 214199"/>
              <a:gd name="f61" fmla="val 350981"/>
              <a:gd name="f62" fmla="val 184860"/>
              <a:gd name="f63" fmla="val 151853"/>
              <a:gd name="f64" fmla="val 351479"/>
              <a:gd name="f65" fmla="val 125869"/>
              <a:gd name="f66" fmla="val 347689"/>
              <a:gd name="f67" fmla="val 109892"/>
              <a:gd name="f68" fmla="val 331337"/>
              <a:gd name="f69" fmla="val 99934"/>
              <a:gd name="f70" fmla="val 315088"/>
              <a:gd name="f71" fmla="val 104415"/>
              <a:gd name="f72" fmla="val 297874"/>
              <a:gd name="f73" fmla="val 104335"/>
              <a:gd name="f74" fmla="val 281637"/>
              <a:gd name="f75" fmla="val 99721"/>
              <a:gd name="f76" fmla="val 265010"/>
              <a:gd name="f77" fmla="val 109675"/>
              <a:gd name="f78" fmla="val 261165"/>
              <a:gd name="f79" fmla="val 125694"/>
              <a:gd name="f80" fmla="val 261667"/>
              <a:gd name="f81" fmla="val 179968"/>
              <a:gd name="f82" fmla="val 250271"/>
              <a:gd name="f83" fmla="val 205421"/>
              <a:gd name="f84" fmla="val 231847"/>
              <a:gd name="f85" fmla="val 223846"/>
              <a:gd name="f86" fmla="val 221347"/>
              <a:gd name="f87" fmla="val 232509"/>
              <a:gd name="f88" fmla="val 224390"/>
              <a:gd name="f89" fmla="val 249009"/>
              <a:gd name="f90" fmla="val 232545"/>
              <a:gd name="f91" fmla="val 264623"/>
              <a:gd name="f92" fmla="val 245300"/>
              <a:gd name="f93" fmla="val 277378"/>
              <a:gd name="f94" fmla="val 262208"/>
              <a:gd name="f95" fmla="val 294285"/>
              <a:gd name="f96" fmla="val 284137"/>
              <a:gd name="f97" fmla="val 303111"/>
              <a:gd name="f98" fmla="val 306292"/>
              <a:gd name="f99" fmla="val 303599"/>
              <a:gd name="f100" fmla="val 218433"/>
              <a:gd name="f101" fmla="val 306356"/>
              <a:gd name="f102" fmla="val 328512"/>
              <a:gd name="f103" fmla="val 303110"/>
              <a:gd name="f104" fmla="val 350441"/>
              <a:gd name="f105" fmla="val 367348"/>
              <a:gd name="f106" fmla="val 380109"/>
              <a:gd name="f107" fmla="val 264617"/>
              <a:gd name="f108" fmla="val 388266"/>
              <a:gd name="f109" fmla="val 248996"/>
              <a:gd name="f110" fmla="val 514773"/>
              <a:gd name="f111" fmla="val 217271"/>
              <a:gd name="f112" fmla="val 373218"/>
              <a:gd name="f113" fmla="val 75716"/>
              <a:gd name="f114" fmla="val 364700"/>
              <a:gd name="f115" fmla="val 84231"/>
              <a:gd name="f116" fmla="val 354962"/>
              <a:gd name="f117" fmla="val 90781"/>
              <a:gd name="f118" fmla="val 344508"/>
              <a:gd name="f119" fmla="val 95209"/>
              <a:gd name="f120" fmla="val 357668"/>
              <a:gd name="f121" fmla="val 108066"/>
              <a:gd name="f122" fmla="val 362903"/>
              <a:gd name="f123" fmla="val 132212"/>
              <a:gd name="f124" fmla="val 362537"/>
              <a:gd name="f125" fmla="val 201309"/>
              <a:gd name="f126" fmla="val 403085"/>
              <a:gd name="f127" fmla="val 453104"/>
              <a:gd name="f128" fmla="val 477015"/>
              <a:gd name="f129" fmla="val 498761"/>
              <a:gd name="f130" fmla="val 232592"/>
              <a:gd name="f131" fmla="val 539405"/>
              <a:gd name="f132" fmla="val 498856"/>
              <a:gd name="f133" fmla="val 448838"/>
              <a:gd name="f134" fmla="val 429760"/>
              <a:gd name="f135" fmla="val 65355"/>
              <a:gd name="f136" fmla="val 405614"/>
              <a:gd name="f137" fmla="val 60121"/>
              <a:gd name="f138" fmla="val 392756"/>
              <a:gd name="f139" fmla="val 46961"/>
              <a:gd name="f140" fmla="val 388329"/>
              <a:gd name="f141" fmla="val 57415"/>
              <a:gd name="f142" fmla="val 381778"/>
              <a:gd name="f143" fmla="val 67153"/>
              <a:gd name="f144" fmla="val 373263"/>
              <a:gd name="f145" fmla="val 75671"/>
              <a:gd name="f146" fmla="val 514818"/>
              <a:gd name="f147" fmla="val 530139"/>
              <a:gd name="f148" fmla="val 8776"/>
              <a:gd name="f149" fmla="val 612257"/>
              <a:gd name="f150" fmla="val 34030"/>
              <a:gd name="f151" fmla="val 602326"/>
              <a:gd name="f152" fmla="val 59101"/>
              <a:gd name="f153" fmla="val 583058"/>
              <a:gd name="f154" fmla="val 78369"/>
              <a:gd name="f155" fmla="val 569890"/>
              <a:gd name="f156" fmla="val 91537"/>
              <a:gd name="f157" fmla="val 554014"/>
              <a:gd name="f158" fmla="val 100343"/>
              <a:gd name="f159" fmla="val 537134"/>
              <a:gd name="f160" fmla="val 104416"/>
              <a:gd name="f161" fmla="val 546224"/>
              <a:gd name="f162" fmla="val 119205"/>
              <a:gd name="f163" fmla="val 551214"/>
              <a:gd name="f164" fmla="val 136643"/>
              <a:gd name="f165" fmla="val 155247"/>
              <a:gd name="f166" fmla="val 182497"/>
              <a:gd name="f167" fmla="val 540509"/>
              <a:gd name="f168" fmla="val 207247"/>
              <a:gd name="f169" fmla="val 522928"/>
              <a:gd name="f170" fmla="val 225380"/>
              <a:gd name="f171" fmla="val 504794"/>
              <a:gd name="f172" fmla="val 242961"/>
              <a:gd name="f173" fmla="val 480044"/>
              <a:gd name="f174" fmla="val 253667"/>
              <a:gd name="f175" fmla="val 452794"/>
              <a:gd name="f176" fmla="val 434191"/>
              <a:gd name="f177" fmla="val 416753"/>
              <a:gd name="f178" fmla="val 248677"/>
              <a:gd name="f179" fmla="val 401964"/>
              <a:gd name="f180" fmla="val 239586"/>
              <a:gd name="f181" fmla="val 397891"/>
              <a:gd name="f182" fmla="val 256466"/>
              <a:gd name="f183" fmla="val 389084"/>
              <a:gd name="f184" fmla="val 272342"/>
              <a:gd name="f185" fmla="val 375917"/>
              <a:gd name="f186" fmla="val 285509"/>
              <a:gd name="f187" fmla="val 356649"/>
              <a:gd name="f188" fmla="val 304778"/>
              <a:gd name="f189" fmla="val 331578"/>
              <a:gd name="f190" fmla="val 314709"/>
              <a:gd name="f191" fmla="val 306324"/>
              <a:gd name="f192" fmla="val 281070"/>
              <a:gd name="f193" fmla="val 255999"/>
              <a:gd name="f194" fmla="val 236731"/>
              <a:gd name="f195" fmla="val 223571"/>
              <a:gd name="f196" fmla="val 272349"/>
              <a:gd name="f197" fmla="val 214766"/>
              <a:gd name="f198" fmla="val 256482"/>
              <a:gd name="f199" fmla="val 210610"/>
              <a:gd name="f200" fmla="val 239626"/>
              <a:gd name="f201" fmla="val 195839"/>
              <a:gd name="f202" fmla="val 248693"/>
              <a:gd name="f203" fmla="val 178427"/>
              <a:gd name="f204" fmla="val 253666"/>
              <a:gd name="f205" fmla="val 159854"/>
              <a:gd name="f206" fmla="val 132604"/>
              <a:gd name="f207" fmla="val 107854"/>
              <a:gd name="f208" fmla="val 89720"/>
              <a:gd name="f209" fmla="val 72140"/>
              <a:gd name="f210" fmla="val 61434"/>
              <a:gd name="f211" fmla="val 136673"/>
              <a:gd name="f212" fmla="val 66408"/>
              <a:gd name="f213" fmla="val 119262"/>
              <a:gd name="f214" fmla="val 75474"/>
              <a:gd name="f215" fmla="val 104490"/>
              <a:gd name="f216" fmla="val 58618"/>
              <a:gd name="f217" fmla="val 100334"/>
              <a:gd name="f218" fmla="val 42751"/>
              <a:gd name="f219" fmla="val 91530"/>
              <a:gd name="f220" fmla="val 29591"/>
              <a:gd name="f221" fmla="val 10322"/>
              <a:gd name="f222" fmla="val 391"/>
              <a:gd name="f223" fmla="val 1828"/>
              <a:gd name="f224" fmla="val 13374"/>
              <a:gd name="f225" fmla="val 11782"/>
              <a:gd name="f226" fmla="val 2802"/>
              <a:gd name="f227" fmla="val 11567"/>
              <a:gd name="f228" fmla="val 5771"/>
              <a:gd name="f229" fmla="val 11501"/>
              <a:gd name="f230" fmla="val 8744"/>
              <a:gd name="f231" fmla="val 96667"/>
              <a:gd name="f232" fmla="val 8808"/>
              <a:gd name="f233" fmla="val 11990"/>
              <a:gd name="f234" fmla="val 30964"/>
              <a:gd name="f235" fmla="val 20815"/>
              <a:gd name="f236" fmla="val 52893"/>
              <a:gd name="f237" fmla="val 37722"/>
              <a:gd name="f238" fmla="val 69800"/>
              <a:gd name="f239" fmla="val 50477"/>
              <a:gd name="f240" fmla="val 82555"/>
              <a:gd name="f241" fmla="val 66091"/>
              <a:gd name="f242" fmla="val 90711"/>
              <a:gd name="f243" fmla="val 82592"/>
              <a:gd name="f244" fmla="val 93753"/>
              <a:gd name="f245" fmla="val 100880"/>
              <a:gd name="f246" fmla="val 69151"/>
              <a:gd name="f247" fmla="val 130228"/>
              <a:gd name="f248" fmla="val 53433"/>
              <a:gd name="f249" fmla="val 163247"/>
              <a:gd name="f250" fmla="val 186137"/>
              <a:gd name="f251" fmla="val 53872"/>
              <a:gd name="f252" fmla="val 201262"/>
              <a:gd name="f253" fmla="val 50984"/>
              <a:gd name="f254" fmla="val 211355"/>
              <a:gd name="f255" fmla="val 39116"/>
              <a:gd name="f256" fmla="val 212796"/>
              <a:gd name="f257" fmla="val 37420"/>
              <a:gd name="f258" fmla="val 214135"/>
              <a:gd name="f259" fmla="val 35542"/>
              <a:gd name="f260" fmla="val 215380"/>
              <a:gd name="f261" fmla="val 33463"/>
              <a:gd name="f262" fmla="val 215236"/>
              <a:gd name="f263" fmla="val 223507"/>
              <a:gd name="f264" fmla="val 219688"/>
              <a:gd name="f265" fmla="val 24354"/>
              <a:gd name="f266" fmla="val 227777"/>
              <a:gd name="f267" fmla="val 49750"/>
              <a:gd name="f268" fmla="val 246535"/>
              <a:gd name="f269" fmla="val 68520"/>
              <a:gd name="f270" fmla="val 254763"/>
              <a:gd name="f271" fmla="val 60293"/>
              <a:gd name="f272" fmla="val 254771"/>
              <a:gd name="f273" fmla="val 60299"/>
              <a:gd name="f274" fmla="val 254778"/>
              <a:gd name="f275" fmla="val 60307"/>
              <a:gd name="f276" fmla="val 254786"/>
              <a:gd name="f277" fmla="val 60315"/>
              <a:gd name="f278" fmla="val 254808"/>
              <a:gd name="f279" fmla="val 60338"/>
              <a:gd name="f280" fmla="val 246580"/>
              <a:gd name="f281" fmla="val 68565"/>
              <a:gd name="f282" fmla="val 279582"/>
              <a:gd name="f283" fmla="val 101547"/>
              <a:gd name="f284" fmla="val 333066"/>
              <a:gd name="f285" fmla="val 366068"/>
              <a:gd name="f286" fmla="val 357840"/>
              <a:gd name="f287" fmla="val 357847"/>
              <a:gd name="f288" fmla="val 60330"/>
              <a:gd name="f289" fmla="val 357855"/>
              <a:gd name="f290" fmla="val 60322"/>
              <a:gd name="f291" fmla="val 357862"/>
              <a:gd name="f292" fmla="val 357885"/>
              <a:gd name="f293" fmla="val 366113"/>
              <a:gd name="f294" fmla="val 384871"/>
              <a:gd name="f295" fmla="val 392961"/>
              <a:gd name="f296" fmla="val 389142"/>
              <a:gd name="f297" fmla="val 397337"/>
              <a:gd name="f298" fmla="val 401479"/>
              <a:gd name="f299" fmla="val 11094"/>
              <a:gd name="f300" fmla="val 400548"/>
              <a:gd name="f301" fmla="val 22668"/>
              <a:gd name="f302" fmla="val 397481"/>
              <a:gd name="f303" fmla="val 33790"/>
              <a:gd name="f304" fmla="val 407439"/>
              <a:gd name="f305" fmla="val 50142"/>
              <a:gd name="f306" fmla="val 423417"/>
              <a:gd name="f307" fmla="val 53932"/>
              <a:gd name="f308" fmla="val 449401"/>
              <a:gd name="f309" fmla="val 482407"/>
              <a:gd name="f310" fmla="val 53434"/>
              <a:gd name="f311" fmla="val 511746"/>
              <a:gd name="f312" fmla="val 69140"/>
              <a:gd name="f313" fmla="val 530035"/>
              <a:gd name="f314" fmla="val 93727"/>
              <a:gd name="f315" fmla="val 546543"/>
              <a:gd name="f316" fmla="val 90718"/>
              <a:gd name="f317" fmla="val 562165"/>
              <a:gd name="f318" fmla="val 82561"/>
              <a:gd name="f319" fmla="val 574926"/>
              <a:gd name="f320" fmla="val 591833"/>
              <a:gd name="f321" fmla="val 600659"/>
              <a:gd name="f322" fmla="val 601147"/>
              <a:gd name="f323" fmla="val 515982"/>
              <a:gd name="f324" fmla="val 515981"/>
              <a:gd name="f325" fmla="val 599274"/>
              <a:gd name="f326" fmla="val 610820"/>
              <a:gd name="f327" fmla="val 612423"/>
              <a:gd name="f328" fmla="val 2826"/>
              <a:gd name="f329" fmla="val 612602"/>
              <a:gd name="f330" fmla="val 5800"/>
              <a:gd name="f331" fmla="*/ f0 1 612648"/>
              <a:gd name="f332" fmla="*/ f1 1 315100"/>
              <a:gd name="f333" fmla="val f2"/>
              <a:gd name="f334" fmla="val f3"/>
              <a:gd name="f335" fmla="val f4"/>
              <a:gd name="f336" fmla="+- f335 0 f333"/>
              <a:gd name="f337" fmla="+- f334 0 f333"/>
              <a:gd name="f338" fmla="*/ f337 1 612648"/>
              <a:gd name="f339" fmla="*/ f336 1 315100"/>
              <a:gd name="f340" fmla="*/ f333 1 f338"/>
              <a:gd name="f341" fmla="*/ f334 1 f338"/>
              <a:gd name="f342" fmla="*/ f333 1 f339"/>
              <a:gd name="f343" fmla="*/ f335 1 f339"/>
              <a:gd name="f344" fmla="*/ f340 f331 1"/>
              <a:gd name="f345" fmla="*/ f341 f331 1"/>
              <a:gd name="f346" fmla="*/ f343 f332 1"/>
              <a:gd name="f347" fmla="*/ f342 f332 1"/>
            </a:gdLst>
            <a:ahLst/>
            <a:cxnLst>
              <a:cxn ang="3cd4">
                <a:pos x="hc" y="t"/>
              </a:cxn>
              <a:cxn ang="0">
                <a:pos x="r" y="vc"/>
              </a:cxn>
              <a:cxn ang="cd4">
                <a:pos x="hc" y="b"/>
              </a:cxn>
              <a:cxn ang="cd2">
                <a:pos x="l" y="vc"/>
              </a:cxn>
            </a:cxnLst>
            <a:rect l="f344" t="f347" r="f345" b="f346"/>
            <a:pathLst>
              <a:path w="612648" h="315100">
                <a:moveTo>
                  <a:pt x="f5" y="f6"/>
                </a:moveTo>
                <a:cubicBezTo>
                  <a:pt x="f7" y="f8"/>
                  <a:pt x="f9" y="f10"/>
                  <a:pt x="f11" y="f12"/>
                </a:cubicBezTo>
                <a:cubicBezTo>
                  <a:pt x="f13" y="f14"/>
                  <a:pt x="f15" y="f16"/>
                  <a:pt x="f17" y="f18"/>
                </a:cubicBezTo>
                <a:cubicBezTo>
                  <a:pt x="f19" y="f18"/>
                  <a:pt x="f20" y="f21"/>
                  <a:pt x="f20" y="f22"/>
                </a:cubicBezTo>
                <a:cubicBezTo>
                  <a:pt x="f20" y="f23"/>
                  <a:pt x="f24" y="f25"/>
                  <a:pt x="f26" y="f27"/>
                </a:cubicBezTo>
                <a:close/>
                <a:moveTo>
                  <a:pt x="f28" y="f29"/>
                </a:moveTo>
                <a:cubicBezTo>
                  <a:pt x="f30" y="f31"/>
                  <a:pt x="f32" y="f33"/>
                  <a:pt x="f34" y="f35"/>
                </a:cubicBezTo>
                <a:lnTo>
                  <a:pt x="f36" y="f37"/>
                </a:lnTo>
                <a:cubicBezTo>
                  <a:pt x="f38" y="f39"/>
                  <a:pt x="f40" y="f41"/>
                  <a:pt x="f42" y="f41"/>
                </a:cubicBezTo>
                <a:cubicBezTo>
                  <a:pt x="f43" y="f41"/>
                  <a:pt x="f44" y="f45"/>
                  <a:pt x="f46" y="f47"/>
                </a:cubicBezTo>
                <a:cubicBezTo>
                  <a:pt x="f48" y="f49"/>
                  <a:pt x="f50" y="f51"/>
                  <a:pt x="f50" y="f52"/>
                </a:cubicBezTo>
                <a:cubicBezTo>
                  <a:pt x="f53" y="f54"/>
                  <a:pt x="f55" y="f56"/>
                  <a:pt x="f28" y="f29"/>
                </a:cubicBezTo>
                <a:close/>
                <a:moveTo>
                  <a:pt x="f57" y="f58"/>
                </a:moveTo>
                <a:cubicBezTo>
                  <a:pt x="f59" y="f60"/>
                  <a:pt x="f61" y="f62"/>
                  <a:pt x="f61" y="f63"/>
                </a:cubicBezTo>
                <a:cubicBezTo>
                  <a:pt x="f64" y="f65"/>
                  <a:pt x="f66" y="f67"/>
                  <a:pt x="f68" y="f69"/>
                </a:cubicBezTo>
                <a:cubicBezTo>
                  <a:pt x="f70" y="f71"/>
                  <a:pt x="f72" y="f73"/>
                  <a:pt x="f74" y="f75"/>
                </a:cubicBezTo>
                <a:cubicBezTo>
                  <a:pt x="f76" y="f77"/>
                  <a:pt x="f78" y="f79"/>
                  <a:pt x="f80" y="f63"/>
                </a:cubicBezTo>
                <a:cubicBezTo>
                  <a:pt x="f80" y="f81"/>
                  <a:pt x="f82" y="f83"/>
                  <a:pt x="f84" y="f85"/>
                </a:cubicBezTo>
                <a:lnTo>
                  <a:pt x="f86" y="f87"/>
                </a:lnTo>
                <a:cubicBezTo>
                  <a:pt x="f88" y="f89"/>
                  <a:pt x="f90" y="f91"/>
                  <a:pt x="f92" y="f93"/>
                </a:cubicBezTo>
                <a:cubicBezTo>
                  <a:pt x="f94" y="f95"/>
                  <a:pt x="f96" y="f97"/>
                  <a:pt x="f98" y="f99"/>
                </a:cubicBezTo>
                <a:lnTo>
                  <a:pt x="f98" y="f100"/>
                </a:lnTo>
                <a:lnTo>
                  <a:pt x="f101" y="f100"/>
                </a:lnTo>
                <a:lnTo>
                  <a:pt x="f101" y="f99"/>
                </a:lnTo>
                <a:cubicBezTo>
                  <a:pt x="f102" y="f103"/>
                  <a:pt x="f104" y="f95"/>
                  <a:pt x="f105" y="f93"/>
                </a:cubicBezTo>
                <a:cubicBezTo>
                  <a:pt x="f106" y="f107"/>
                  <a:pt x="f108" y="f109"/>
                  <a:pt x="f57" y="f58"/>
                </a:cubicBezTo>
                <a:close/>
                <a:moveTo>
                  <a:pt x="f110" y="f111"/>
                </a:moveTo>
                <a:lnTo>
                  <a:pt x="f112" y="f113"/>
                </a:lnTo>
                <a:cubicBezTo>
                  <a:pt x="f114" y="f115"/>
                  <a:pt x="f116" y="f117"/>
                  <a:pt x="f118" y="f119"/>
                </a:cubicBezTo>
                <a:cubicBezTo>
                  <a:pt x="f120" y="f121"/>
                  <a:pt x="f122" y="f123"/>
                  <a:pt x="f124" y="f52"/>
                </a:cubicBezTo>
                <a:cubicBezTo>
                  <a:pt x="f124" y="f125"/>
                  <a:pt x="f126" y="f41"/>
                  <a:pt x="f127" y="f41"/>
                </a:cubicBezTo>
                <a:cubicBezTo>
                  <a:pt x="f128" y="f41"/>
                  <a:pt x="f129" y="f130"/>
                  <a:pt x="f110" y="f111"/>
                </a:cubicBezTo>
                <a:close/>
                <a:moveTo>
                  <a:pt x="f131" y="f22"/>
                </a:moveTo>
                <a:cubicBezTo>
                  <a:pt x="f131" y="f21"/>
                  <a:pt x="f132" y="f18"/>
                  <a:pt x="f133" y="f18"/>
                </a:cubicBezTo>
                <a:cubicBezTo>
                  <a:pt x="f134" y="f135"/>
                  <a:pt x="f136" y="f137"/>
                  <a:pt x="f138" y="f139"/>
                </a:cubicBezTo>
                <a:cubicBezTo>
                  <a:pt x="f140" y="f141"/>
                  <a:pt x="f142" y="f143"/>
                  <a:pt x="f144" y="f145"/>
                </a:cubicBezTo>
                <a:lnTo>
                  <a:pt x="f146" y="f27"/>
                </a:lnTo>
                <a:cubicBezTo>
                  <a:pt x="f147" y="f25"/>
                  <a:pt x="f131" y="f23"/>
                  <a:pt x="f131" y="f22"/>
                </a:cubicBezTo>
                <a:close/>
                <a:moveTo>
                  <a:pt x="f3" y="f148"/>
                </a:moveTo>
                <a:cubicBezTo>
                  <a:pt x="f149" y="f150"/>
                  <a:pt x="f151" y="f152"/>
                  <a:pt x="f153" y="f154"/>
                </a:cubicBezTo>
                <a:cubicBezTo>
                  <a:pt x="f155" y="f156"/>
                  <a:pt x="f157" y="f158"/>
                  <a:pt x="f159" y="f160"/>
                </a:cubicBezTo>
                <a:cubicBezTo>
                  <a:pt x="f161" y="f162"/>
                  <a:pt x="f163" y="f164"/>
                  <a:pt x="f163" y="f165"/>
                </a:cubicBezTo>
                <a:cubicBezTo>
                  <a:pt x="f163" y="f166"/>
                  <a:pt x="f167" y="f168"/>
                  <a:pt x="f169" y="f170"/>
                </a:cubicBezTo>
                <a:lnTo>
                  <a:pt x="f169" y="f170"/>
                </a:lnTo>
                <a:cubicBezTo>
                  <a:pt x="f171" y="f172"/>
                  <a:pt x="f173" y="f174"/>
                  <a:pt x="f175" y="f174"/>
                </a:cubicBezTo>
                <a:cubicBezTo>
                  <a:pt x="f176" y="f174"/>
                  <a:pt x="f177" y="f178"/>
                  <a:pt x="f179" y="f180"/>
                </a:cubicBezTo>
                <a:cubicBezTo>
                  <a:pt x="f181" y="f182"/>
                  <a:pt x="f183" y="f184"/>
                  <a:pt x="f185" y="f186"/>
                </a:cubicBezTo>
                <a:cubicBezTo>
                  <a:pt x="f187" y="f188"/>
                  <a:pt x="f189" y="f190"/>
                  <a:pt x="f191" y="f4"/>
                </a:cubicBezTo>
                <a:lnTo>
                  <a:pt x="f191" y="f4"/>
                </a:lnTo>
                <a:cubicBezTo>
                  <a:pt x="f192" y="f190"/>
                  <a:pt x="f193" y="f188"/>
                  <a:pt x="f194" y="f186"/>
                </a:cubicBezTo>
                <a:cubicBezTo>
                  <a:pt x="f195" y="f196"/>
                  <a:pt x="f197" y="f198"/>
                  <a:pt x="f199" y="f200"/>
                </a:cubicBezTo>
                <a:cubicBezTo>
                  <a:pt x="f201" y="f202"/>
                  <a:pt x="f203" y="f204"/>
                  <a:pt x="f205" y="f204"/>
                </a:cubicBezTo>
                <a:cubicBezTo>
                  <a:pt x="f206" y="f204"/>
                  <a:pt x="f207" y="f172"/>
                  <a:pt x="f208" y="f170"/>
                </a:cubicBezTo>
                <a:lnTo>
                  <a:pt x="f208" y="f170"/>
                </a:lnTo>
                <a:cubicBezTo>
                  <a:pt x="f209" y="f168"/>
                  <a:pt x="f210" y="f166"/>
                  <a:pt x="f210" y="f165"/>
                </a:cubicBezTo>
                <a:cubicBezTo>
                  <a:pt x="f210" y="f211"/>
                  <a:pt x="f212" y="f213"/>
                  <a:pt x="f214" y="f215"/>
                </a:cubicBezTo>
                <a:cubicBezTo>
                  <a:pt x="f216" y="f217"/>
                  <a:pt x="f218" y="f219"/>
                  <a:pt x="f220" y="f154"/>
                </a:cubicBezTo>
                <a:cubicBezTo>
                  <a:pt x="f221" y="f152"/>
                  <a:pt x="f222" y="f150"/>
                  <a:pt x="f2" y="f148"/>
                </a:cubicBezTo>
                <a:lnTo>
                  <a:pt x="f2" y="f148"/>
                </a:lnTo>
                <a:lnTo>
                  <a:pt x="f223" y="f2"/>
                </a:lnTo>
                <a:lnTo>
                  <a:pt x="f224" y="f2"/>
                </a:lnTo>
                <a:cubicBezTo>
                  <a:pt x="f225" y="f226"/>
                  <a:pt x="f227" y="f228"/>
                  <a:pt x="f229" y="f230"/>
                </a:cubicBezTo>
                <a:lnTo>
                  <a:pt x="f231" y="f230"/>
                </a:lnTo>
                <a:lnTo>
                  <a:pt x="f231" y="f232"/>
                </a:lnTo>
                <a:lnTo>
                  <a:pt x="f229" y="f232"/>
                </a:lnTo>
                <a:cubicBezTo>
                  <a:pt x="f233" y="f234"/>
                  <a:pt x="f235" y="f236"/>
                  <a:pt x="f237" y="f238"/>
                </a:cubicBezTo>
                <a:cubicBezTo>
                  <a:pt x="f239" y="f240"/>
                  <a:pt x="f241" y="f242"/>
                  <a:pt x="f243" y="f244"/>
                </a:cubicBezTo>
                <a:cubicBezTo>
                  <a:pt x="f245" y="f246"/>
                  <a:pt x="f247" y="f248"/>
                  <a:pt x="f249" y="f248"/>
                </a:cubicBezTo>
                <a:cubicBezTo>
                  <a:pt x="f250" y="f251"/>
                  <a:pt x="f252" y="f253"/>
                  <a:pt x="f254" y="f255"/>
                </a:cubicBezTo>
                <a:cubicBezTo>
                  <a:pt x="f256" y="f257"/>
                  <a:pt x="f258" y="f259"/>
                  <a:pt x="f260" y="f261"/>
                </a:cubicBezTo>
                <a:lnTo>
                  <a:pt x="f262" y="f2"/>
                </a:lnTo>
                <a:lnTo>
                  <a:pt x="f263" y="f2"/>
                </a:lnTo>
                <a:cubicBezTo>
                  <a:pt x="f264" y="f265"/>
                  <a:pt x="f266" y="f267"/>
                  <a:pt x="f268" y="f269"/>
                </a:cubicBezTo>
                <a:lnTo>
                  <a:pt x="f270" y="f271"/>
                </a:lnTo>
                <a:cubicBezTo>
                  <a:pt x="f272" y="f273"/>
                  <a:pt x="f274" y="f275"/>
                  <a:pt x="f276" y="f277"/>
                </a:cubicBezTo>
                <a:lnTo>
                  <a:pt x="f278" y="f279"/>
                </a:lnTo>
                <a:lnTo>
                  <a:pt x="f280" y="f281"/>
                </a:lnTo>
                <a:cubicBezTo>
                  <a:pt x="f282" y="f283"/>
                  <a:pt x="f284" y="f283"/>
                  <a:pt x="f285" y="f281"/>
                </a:cubicBezTo>
                <a:lnTo>
                  <a:pt x="f286" y="f279"/>
                </a:lnTo>
                <a:cubicBezTo>
                  <a:pt x="f287" y="f288"/>
                  <a:pt x="f289" y="f290"/>
                  <a:pt x="f291" y="f277"/>
                </a:cubicBezTo>
                <a:lnTo>
                  <a:pt x="f292" y="f271"/>
                </a:lnTo>
                <a:lnTo>
                  <a:pt x="f293" y="f269"/>
                </a:lnTo>
                <a:cubicBezTo>
                  <a:pt x="f294" y="f267"/>
                  <a:pt x="f295" y="f265"/>
                  <a:pt x="f296" y="f2"/>
                </a:cubicBezTo>
                <a:lnTo>
                  <a:pt x="f297" y="f2"/>
                </a:lnTo>
                <a:cubicBezTo>
                  <a:pt x="f298" y="f299"/>
                  <a:pt x="f300" y="f301"/>
                  <a:pt x="f302" y="f303"/>
                </a:cubicBezTo>
                <a:cubicBezTo>
                  <a:pt x="f304" y="f305"/>
                  <a:pt x="f306" y="f307"/>
                  <a:pt x="f308" y="f248"/>
                </a:cubicBezTo>
                <a:cubicBezTo>
                  <a:pt x="f309" y="f310"/>
                  <a:pt x="f311" y="f312"/>
                  <a:pt x="f313" y="f314"/>
                </a:cubicBezTo>
                <a:cubicBezTo>
                  <a:pt x="f315" y="f316"/>
                  <a:pt x="f317" y="f318"/>
                  <a:pt x="f319" y="f238"/>
                </a:cubicBezTo>
                <a:cubicBezTo>
                  <a:pt x="f320" y="f236"/>
                  <a:pt x="f321" y="f234"/>
                  <a:pt x="f322" y="f232"/>
                </a:cubicBezTo>
                <a:lnTo>
                  <a:pt x="f323" y="f232"/>
                </a:lnTo>
                <a:lnTo>
                  <a:pt x="f324" y="f230"/>
                </a:lnTo>
                <a:lnTo>
                  <a:pt x="f322" y="f230"/>
                </a:lnTo>
                <a:lnTo>
                  <a:pt x="f325" y="f2"/>
                </a:lnTo>
                <a:lnTo>
                  <a:pt x="f326" y="f2"/>
                </a:lnTo>
                <a:cubicBezTo>
                  <a:pt x="f327" y="f328"/>
                  <a:pt x="f329" y="f330"/>
                  <a:pt x="f3" y="f148"/>
                </a:cubicBezTo>
                <a:close/>
              </a:path>
            </a:pathLst>
          </a:custGeom>
          <a:solidFill>
            <a:srgbClr val="CBAF22"/>
          </a:solidFill>
          <a:ln cap="flat">
            <a:noFill/>
            <a:prstDash val="solid"/>
          </a:ln>
        </p:spPr>
        <p:txBody>
          <a:bodyPr lIns="0" tIns="0" rIns="0" bIns="0"/>
          <a:lstStyle/>
          <a:p>
            <a:endParaRPr lang="nl-NL"/>
          </a:p>
        </p:txBody>
      </p:sp>
      <p:sp>
        <p:nvSpPr>
          <p:cNvPr id="220" name="Oval 1774"/>
          <p:cNvSpPr/>
          <p:nvPr/>
        </p:nvSpPr>
        <p:spPr>
          <a:xfrm>
            <a:off x="377455" y="2053952"/>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CBAF22"/>
            </a:solidFill>
            <a:prstDash val="solid"/>
          </a:ln>
        </p:spPr>
        <p:txBody>
          <a:bodyPr lIns="0" tIns="0" rIns="0" bIns="0"/>
          <a:lstStyle/>
          <a:p>
            <a:endParaRPr lang="nl-NL"/>
          </a:p>
        </p:txBody>
      </p:sp>
      <p:sp>
        <p:nvSpPr>
          <p:cNvPr id="221" name="Teardrop 3"/>
          <p:cNvSpPr/>
          <p:nvPr/>
        </p:nvSpPr>
        <p:spPr>
          <a:xfrm rot="5400013" flipH="1" flipV="1">
            <a:off x="1387528" y="1797637"/>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222" name="Teardrop 3"/>
          <p:cNvSpPr/>
          <p:nvPr/>
        </p:nvSpPr>
        <p:spPr>
          <a:xfrm rot="5400013" flipH="1" flipV="1">
            <a:off x="2230075" y="1797637"/>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223" name="Teardrop 3"/>
          <p:cNvSpPr/>
          <p:nvPr/>
        </p:nvSpPr>
        <p:spPr>
          <a:xfrm rot="5400013" flipH="1" flipV="1">
            <a:off x="3072612" y="1797637"/>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224" name="Teardrop 3"/>
          <p:cNvSpPr/>
          <p:nvPr/>
        </p:nvSpPr>
        <p:spPr>
          <a:xfrm rot="5400013" flipH="1" flipV="1">
            <a:off x="3915149" y="1797637"/>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225" name="Teardrop 3"/>
          <p:cNvSpPr/>
          <p:nvPr/>
        </p:nvSpPr>
        <p:spPr>
          <a:xfrm rot="5400013" flipH="1" flipV="1">
            <a:off x="4757696" y="1797637"/>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226" name="Teardrop 3"/>
          <p:cNvSpPr/>
          <p:nvPr/>
        </p:nvSpPr>
        <p:spPr>
          <a:xfrm rot="5400013" flipH="1" flipV="1">
            <a:off x="5600233" y="1797637"/>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227" name="Oval 1781"/>
          <p:cNvSpPr/>
          <p:nvPr/>
        </p:nvSpPr>
        <p:spPr>
          <a:xfrm>
            <a:off x="1220339" y="2053952"/>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CBAF22"/>
            </a:solidFill>
            <a:prstDash val="solid"/>
          </a:ln>
        </p:spPr>
        <p:txBody>
          <a:bodyPr lIns="0" tIns="0" rIns="0" bIns="0"/>
          <a:lstStyle/>
          <a:p>
            <a:endParaRPr lang="nl-NL"/>
          </a:p>
        </p:txBody>
      </p:sp>
      <p:sp>
        <p:nvSpPr>
          <p:cNvPr id="228" name="Oval 1782"/>
          <p:cNvSpPr/>
          <p:nvPr/>
        </p:nvSpPr>
        <p:spPr>
          <a:xfrm>
            <a:off x="2063215" y="2053952"/>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CBAF22"/>
            </a:solidFill>
            <a:prstDash val="solid"/>
          </a:ln>
        </p:spPr>
        <p:txBody>
          <a:bodyPr lIns="0" tIns="0" rIns="0" bIns="0"/>
          <a:lstStyle/>
          <a:p>
            <a:endParaRPr lang="nl-NL"/>
          </a:p>
        </p:txBody>
      </p:sp>
      <p:sp>
        <p:nvSpPr>
          <p:cNvPr id="229" name="Oval 1783"/>
          <p:cNvSpPr/>
          <p:nvPr/>
        </p:nvSpPr>
        <p:spPr>
          <a:xfrm>
            <a:off x="2906100" y="2053952"/>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CBAF22"/>
            </a:solidFill>
            <a:prstDash val="solid"/>
          </a:ln>
        </p:spPr>
        <p:txBody>
          <a:bodyPr lIns="0" tIns="0" rIns="0" bIns="0"/>
          <a:lstStyle/>
          <a:p>
            <a:endParaRPr lang="nl-NL"/>
          </a:p>
        </p:txBody>
      </p:sp>
      <p:sp>
        <p:nvSpPr>
          <p:cNvPr id="230" name="Oval 1784"/>
          <p:cNvSpPr/>
          <p:nvPr/>
        </p:nvSpPr>
        <p:spPr>
          <a:xfrm>
            <a:off x="3748975" y="2053952"/>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CBAF22"/>
            </a:solidFill>
            <a:prstDash val="solid"/>
          </a:ln>
        </p:spPr>
        <p:txBody>
          <a:bodyPr lIns="0" tIns="0" rIns="0" bIns="0"/>
          <a:lstStyle/>
          <a:p>
            <a:endParaRPr lang="nl-NL"/>
          </a:p>
        </p:txBody>
      </p:sp>
      <p:sp>
        <p:nvSpPr>
          <p:cNvPr id="231" name="Oval 1785"/>
          <p:cNvSpPr/>
          <p:nvPr/>
        </p:nvSpPr>
        <p:spPr>
          <a:xfrm>
            <a:off x="4591860" y="2053952"/>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CBAF22"/>
            </a:solidFill>
            <a:prstDash val="solid"/>
          </a:ln>
        </p:spPr>
        <p:txBody>
          <a:bodyPr lIns="0" tIns="0" rIns="0" bIns="0"/>
          <a:lstStyle/>
          <a:p>
            <a:endParaRPr lang="nl-NL"/>
          </a:p>
        </p:txBody>
      </p:sp>
      <p:sp>
        <p:nvSpPr>
          <p:cNvPr id="232" name="Oval 1786"/>
          <p:cNvSpPr/>
          <p:nvPr/>
        </p:nvSpPr>
        <p:spPr>
          <a:xfrm>
            <a:off x="5434736" y="2053952"/>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CBAF22"/>
            </a:solidFill>
            <a:prstDash val="solid"/>
          </a:ln>
        </p:spPr>
        <p:txBody>
          <a:bodyPr lIns="0" tIns="0" rIns="0" bIns="0"/>
          <a:lstStyle/>
          <a:p>
            <a:endParaRPr lang="nl-NL"/>
          </a:p>
        </p:txBody>
      </p:sp>
      <p:sp>
        <p:nvSpPr>
          <p:cNvPr id="233" name="Oval 1787"/>
          <p:cNvSpPr/>
          <p:nvPr/>
        </p:nvSpPr>
        <p:spPr>
          <a:xfrm>
            <a:off x="6277621" y="2053952"/>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CBAF22"/>
            </a:solidFill>
            <a:prstDash val="solid"/>
          </a:ln>
        </p:spPr>
        <p:txBody>
          <a:bodyPr lIns="0" tIns="0" rIns="0" bIns="0"/>
          <a:lstStyle/>
          <a:p>
            <a:endParaRPr lang="nl-NL"/>
          </a:p>
        </p:txBody>
      </p:sp>
      <p:sp>
        <p:nvSpPr>
          <p:cNvPr id="234" name="Teardrop 3"/>
          <p:cNvSpPr/>
          <p:nvPr/>
        </p:nvSpPr>
        <p:spPr>
          <a:xfrm rot="5400013" flipH="1" flipV="1">
            <a:off x="8127854" y="1797637"/>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235" name="Oval 1789"/>
          <p:cNvSpPr/>
          <p:nvPr/>
        </p:nvSpPr>
        <p:spPr>
          <a:xfrm>
            <a:off x="8806257" y="2053952"/>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CBAF22"/>
            </a:solidFill>
            <a:prstDash val="solid"/>
          </a:ln>
        </p:spPr>
        <p:txBody>
          <a:bodyPr lIns="0" tIns="0" rIns="0" bIns="0"/>
          <a:lstStyle/>
          <a:p>
            <a:endParaRPr lang="nl-NL"/>
          </a:p>
        </p:txBody>
      </p:sp>
      <p:sp>
        <p:nvSpPr>
          <p:cNvPr id="236" name="Teardrop 3"/>
          <p:cNvSpPr/>
          <p:nvPr/>
        </p:nvSpPr>
        <p:spPr>
          <a:xfrm rot="5400013" flipH="1" flipV="1">
            <a:off x="7285308" y="1797637"/>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237" name="Oval 1791"/>
          <p:cNvSpPr/>
          <p:nvPr/>
        </p:nvSpPr>
        <p:spPr>
          <a:xfrm>
            <a:off x="7963381" y="2053952"/>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CBAF22"/>
            </a:solidFill>
            <a:prstDash val="solid"/>
          </a:ln>
        </p:spPr>
        <p:txBody>
          <a:bodyPr lIns="0" tIns="0" rIns="0" bIns="0"/>
          <a:lstStyle/>
          <a:p>
            <a:endParaRPr lang="nl-NL"/>
          </a:p>
        </p:txBody>
      </p:sp>
      <p:sp>
        <p:nvSpPr>
          <p:cNvPr id="238" name="Teardrop 3"/>
          <p:cNvSpPr/>
          <p:nvPr/>
        </p:nvSpPr>
        <p:spPr>
          <a:xfrm rot="5400013" flipH="1" flipV="1">
            <a:off x="9812929" y="1797637"/>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239" name="Oval 1793"/>
          <p:cNvSpPr/>
          <p:nvPr/>
        </p:nvSpPr>
        <p:spPr>
          <a:xfrm>
            <a:off x="10492017" y="2053952"/>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CBAF22"/>
            </a:solidFill>
            <a:prstDash val="solid"/>
          </a:ln>
        </p:spPr>
        <p:txBody>
          <a:bodyPr lIns="0" tIns="0" rIns="0" bIns="0"/>
          <a:lstStyle/>
          <a:p>
            <a:endParaRPr lang="nl-NL"/>
          </a:p>
        </p:txBody>
      </p:sp>
      <p:sp>
        <p:nvSpPr>
          <p:cNvPr id="240" name="Teardrop 3"/>
          <p:cNvSpPr/>
          <p:nvPr/>
        </p:nvSpPr>
        <p:spPr>
          <a:xfrm rot="5400013" flipH="1" flipV="1">
            <a:off x="8970392" y="1797637"/>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241" name="Oval 1795"/>
          <p:cNvSpPr/>
          <p:nvPr/>
        </p:nvSpPr>
        <p:spPr>
          <a:xfrm>
            <a:off x="9649141" y="2053952"/>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CBAF22"/>
            </a:solidFill>
            <a:prstDash val="solid"/>
          </a:ln>
        </p:spPr>
        <p:txBody>
          <a:bodyPr lIns="0" tIns="0" rIns="0" bIns="0"/>
          <a:lstStyle/>
          <a:p>
            <a:endParaRPr lang="nl-NL"/>
          </a:p>
        </p:txBody>
      </p:sp>
      <p:sp>
        <p:nvSpPr>
          <p:cNvPr id="242" name="Teardrop 3"/>
          <p:cNvSpPr/>
          <p:nvPr/>
        </p:nvSpPr>
        <p:spPr>
          <a:xfrm rot="5400013" flipH="1" flipV="1">
            <a:off x="11498013" y="1797637"/>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243" name="Teardrop 3"/>
          <p:cNvSpPr/>
          <p:nvPr/>
        </p:nvSpPr>
        <p:spPr>
          <a:xfrm rot="5400013" flipH="1" flipV="1">
            <a:off x="10655475" y="1797637"/>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244" name="Oval 1798"/>
          <p:cNvSpPr/>
          <p:nvPr/>
        </p:nvSpPr>
        <p:spPr>
          <a:xfrm>
            <a:off x="11334902" y="2053952"/>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CBAF22"/>
            </a:solidFill>
            <a:prstDash val="solid"/>
          </a:ln>
        </p:spPr>
        <p:txBody>
          <a:bodyPr lIns="0" tIns="0" rIns="0" bIns="0"/>
          <a:lstStyle/>
          <a:p>
            <a:endParaRPr lang="nl-NL"/>
          </a:p>
        </p:txBody>
      </p:sp>
      <p:sp>
        <p:nvSpPr>
          <p:cNvPr id="245" name="Teardrop 3"/>
          <p:cNvSpPr/>
          <p:nvPr/>
        </p:nvSpPr>
        <p:spPr>
          <a:xfrm rot="5400013" flipH="1" flipV="1">
            <a:off x="544991" y="1797637"/>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246" name="Oval 1800"/>
          <p:cNvSpPr/>
          <p:nvPr/>
        </p:nvSpPr>
        <p:spPr>
          <a:xfrm>
            <a:off x="6664512" y="2019790"/>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247" name="Oval 1801"/>
          <p:cNvSpPr/>
          <p:nvPr/>
        </p:nvSpPr>
        <p:spPr>
          <a:xfrm>
            <a:off x="766733" y="2019790"/>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248" name="Oval 1802"/>
          <p:cNvSpPr/>
          <p:nvPr/>
        </p:nvSpPr>
        <p:spPr>
          <a:xfrm>
            <a:off x="1609270" y="2019790"/>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249" name="Oval 1803"/>
          <p:cNvSpPr/>
          <p:nvPr/>
        </p:nvSpPr>
        <p:spPr>
          <a:xfrm>
            <a:off x="2451808" y="2019790"/>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250" name="Oval 1804"/>
          <p:cNvSpPr/>
          <p:nvPr/>
        </p:nvSpPr>
        <p:spPr>
          <a:xfrm>
            <a:off x="3294354" y="2019790"/>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251" name="Oval 1805"/>
          <p:cNvSpPr/>
          <p:nvPr/>
        </p:nvSpPr>
        <p:spPr>
          <a:xfrm>
            <a:off x="4136891" y="2019790"/>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252" name="Oval 1806"/>
          <p:cNvSpPr/>
          <p:nvPr/>
        </p:nvSpPr>
        <p:spPr>
          <a:xfrm>
            <a:off x="4979429" y="2019790"/>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253" name="Oval 1807"/>
          <p:cNvSpPr/>
          <p:nvPr/>
        </p:nvSpPr>
        <p:spPr>
          <a:xfrm>
            <a:off x="5821966" y="2019790"/>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254" name="Oval 1808"/>
          <p:cNvSpPr/>
          <p:nvPr/>
        </p:nvSpPr>
        <p:spPr>
          <a:xfrm>
            <a:off x="8349587" y="2019790"/>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255" name="Oval 1809"/>
          <p:cNvSpPr/>
          <p:nvPr/>
        </p:nvSpPr>
        <p:spPr>
          <a:xfrm>
            <a:off x="7507050" y="2019790"/>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256" name="Oval 1810"/>
          <p:cNvSpPr/>
          <p:nvPr/>
        </p:nvSpPr>
        <p:spPr>
          <a:xfrm>
            <a:off x="10034671" y="2019790"/>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257" name="Oval 1811"/>
          <p:cNvSpPr/>
          <p:nvPr/>
        </p:nvSpPr>
        <p:spPr>
          <a:xfrm>
            <a:off x="9192134" y="2019790"/>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258" name="Oval 1812"/>
          <p:cNvSpPr/>
          <p:nvPr/>
        </p:nvSpPr>
        <p:spPr>
          <a:xfrm>
            <a:off x="11719745" y="2019790"/>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259" name="Oval 1813"/>
          <p:cNvSpPr/>
          <p:nvPr/>
        </p:nvSpPr>
        <p:spPr>
          <a:xfrm>
            <a:off x="10877208" y="2019790"/>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260" name="Teardrop 3"/>
          <p:cNvSpPr/>
          <p:nvPr/>
        </p:nvSpPr>
        <p:spPr>
          <a:xfrm rot="5400013" flipH="1" flipV="1">
            <a:off x="6021177" y="2218325"/>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261" name="Teardrop 3"/>
          <p:cNvSpPr/>
          <p:nvPr/>
        </p:nvSpPr>
        <p:spPr>
          <a:xfrm rot="5400013" flipH="1" flipV="1">
            <a:off x="965944" y="2218325"/>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262" name="Teardrop 3"/>
          <p:cNvSpPr/>
          <p:nvPr/>
        </p:nvSpPr>
        <p:spPr>
          <a:xfrm rot="5400013" flipH="1" flipV="1">
            <a:off x="1808482" y="2218325"/>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263" name="Teardrop 3"/>
          <p:cNvSpPr/>
          <p:nvPr/>
        </p:nvSpPr>
        <p:spPr>
          <a:xfrm rot="5400013" flipH="1" flipV="1">
            <a:off x="2651019" y="2218325"/>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264" name="Teardrop 3"/>
          <p:cNvSpPr/>
          <p:nvPr/>
        </p:nvSpPr>
        <p:spPr>
          <a:xfrm rot="5400013" flipH="1" flipV="1">
            <a:off x="3493565" y="2218325"/>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265" name="Teardrop 3"/>
          <p:cNvSpPr/>
          <p:nvPr/>
        </p:nvSpPr>
        <p:spPr>
          <a:xfrm rot="5400013" flipH="1" flipV="1">
            <a:off x="4336103" y="2218325"/>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266" name="Teardrop 3"/>
          <p:cNvSpPr/>
          <p:nvPr/>
        </p:nvSpPr>
        <p:spPr>
          <a:xfrm rot="5400013" flipH="1" flipV="1">
            <a:off x="5178640" y="2218325"/>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267" name="Teardrop 3"/>
          <p:cNvSpPr/>
          <p:nvPr/>
        </p:nvSpPr>
        <p:spPr>
          <a:xfrm rot="5400013" flipH="1" flipV="1">
            <a:off x="7706261" y="2218325"/>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268" name="Teardrop 3"/>
          <p:cNvSpPr/>
          <p:nvPr/>
        </p:nvSpPr>
        <p:spPr>
          <a:xfrm rot="5400013" flipH="1" flipV="1">
            <a:off x="6863724" y="2218325"/>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269" name="Teardrop 3"/>
          <p:cNvSpPr/>
          <p:nvPr/>
        </p:nvSpPr>
        <p:spPr>
          <a:xfrm rot="5400013" flipH="1" flipV="1">
            <a:off x="9391345" y="2218325"/>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270" name="Teardrop 3"/>
          <p:cNvSpPr/>
          <p:nvPr/>
        </p:nvSpPr>
        <p:spPr>
          <a:xfrm rot="5400013" flipH="1" flipV="1">
            <a:off x="8548798" y="2218325"/>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271" name="Teardrop 3"/>
          <p:cNvSpPr/>
          <p:nvPr/>
        </p:nvSpPr>
        <p:spPr>
          <a:xfrm rot="5400013" flipH="1" flipV="1">
            <a:off x="11076419" y="2218325"/>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272" name="Teardrop 3"/>
          <p:cNvSpPr/>
          <p:nvPr/>
        </p:nvSpPr>
        <p:spPr>
          <a:xfrm rot="5400013" flipH="1" flipV="1">
            <a:off x="10233882" y="2218325"/>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273" name="Teardrop 3"/>
          <p:cNvSpPr/>
          <p:nvPr/>
        </p:nvSpPr>
        <p:spPr>
          <a:xfrm rot="5400013" flipH="1" flipV="1">
            <a:off x="123398" y="2218325"/>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274" name="Teardrop 3"/>
          <p:cNvSpPr/>
          <p:nvPr/>
        </p:nvSpPr>
        <p:spPr>
          <a:xfrm rot="5400013" flipH="1" flipV="1">
            <a:off x="11760002" y="2373668"/>
            <a:ext cx="595777" cy="268211"/>
          </a:xfrm>
          <a:custGeom>
            <a:avLst/>
            <a:gdLst>
              <a:gd name="f0" fmla="val w"/>
              <a:gd name="f1" fmla="val h"/>
              <a:gd name="f2" fmla="val 0"/>
              <a:gd name="f3" fmla="val 595780"/>
              <a:gd name="f4" fmla="val 268215"/>
              <a:gd name="f5" fmla="val 230951"/>
              <a:gd name="f6" fmla="val 239431"/>
              <a:gd name="f7" fmla="val 89396"/>
              <a:gd name="f8" fmla="val 97876"/>
              <a:gd name="f9" fmla="val 74075"/>
              <a:gd name="f10" fmla="val 113887"/>
              <a:gd name="f11" fmla="val 64809"/>
              <a:gd name="f12" fmla="val 135634"/>
              <a:gd name="f13" fmla="val 159544"/>
              <a:gd name="f14" fmla="val 209563"/>
              <a:gd name="f15" fmla="val 105357"/>
              <a:gd name="f16" fmla="val 250112"/>
              <a:gd name="f17" fmla="val 155376"/>
              <a:gd name="f18" fmla="val 174454"/>
              <a:gd name="f19" fmla="val 249746"/>
              <a:gd name="f20" fmla="val 198601"/>
              <a:gd name="f21" fmla="val 254980"/>
              <a:gd name="f22" fmla="val 211458"/>
              <a:gd name="f23" fmla="val 268141"/>
              <a:gd name="f24" fmla="val 215885"/>
              <a:gd name="f25" fmla="val 257686"/>
              <a:gd name="f26" fmla="val 222436"/>
              <a:gd name="f27" fmla="val 247948"/>
              <a:gd name="f28" fmla="val 259706"/>
              <a:gd name="f29" fmla="val 219892"/>
              <a:gd name="f30" fmla="val 246546"/>
              <a:gd name="f31" fmla="val 207035"/>
              <a:gd name="f32" fmla="val 241311"/>
              <a:gd name="f33" fmla="val 182889"/>
              <a:gd name="f34" fmla="val 241677"/>
              <a:gd name="f35" fmla="val 163811"/>
              <a:gd name="f36" fmla="val 113792"/>
              <a:gd name="f37" fmla="val 201129"/>
              <a:gd name="f38" fmla="val 73244"/>
              <a:gd name="f39" fmla="val 151110"/>
              <a:gd name="f40" fmla="val 127200"/>
              <a:gd name="f41" fmla="val 105453"/>
              <a:gd name="f42" fmla="val 82510"/>
              <a:gd name="f43" fmla="val 89441"/>
              <a:gd name="f44" fmla="val 97831"/>
              <a:gd name="f45" fmla="val 230996"/>
              <a:gd name="f46" fmla="val 239386"/>
              <a:gd name="f47" fmla="val 239514"/>
              <a:gd name="f48" fmla="val 230871"/>
              <a:gd name="f49" fmla="val 249252"/>
              <a:gd name="f50" fmla="val 224320"/>
              <a:gd name="f51" fmla="val 382868"/>
              <a:gd name="f52" fmla="val 82592"/>
              <a:gd name="f53" fmla="val 379825"/>
              <a:gd name="f54" fmla="val 66091"/>
              <a:gd name="f55" fmla="val 371670"/>
              <a:gd name="f56" fmla="val 50477"/>
              <a:gd name="f57" fmla="val 358914"/>
              <a:gd name="f58" fmla="val 37722"/>
              <a:gd name="f59" fmla="val 342007"/>
              <a:gd name="f60" fmla="val 20815"/>
              <a:gd name="f61" fmla="val 320078"/>
              <a:gd name="f62" fmla="val 11989"/>
              <a:gd name="f63" fmla="val 297922"/>
              <a:gd name="f64" fmla="val 11501"/>
              <a:gd name="f65" fmla="val 96667"/>
              <a:gd name="f66" fmla="val 297858"/>
              <a:gd name="f67" fmla="val 275703"/>
              <a:gd name="f68" fmla="val 11990"/>
              <a:gd name="f69" fmla="val 253774"/>
              <a:gd name="f70" fmla="val 236866"/>
              <a:gd name="f71" fmla="val 224105"/>
              <a:gd name="f72" fmla="val 50483"/>
              <a:gd name="f73" fmla="val 215948"/>
              <a:gd name="f74" fmla="val 66105"/>
              <a:gd name="f75" fmla="val 212939"/>
              <a:gd name="f76" fmla="val 82613"/>
              <a:gd name="f77" fmla="val 237526"/>
              <a:gd name="f78" fmla="val 100902"/>
              <a:gd name="f79" fmla="val 253233"/>
              <a:gd name="f80" fmla="val 130241"/>
              <a:gd name="f81" fmla="val 163248"/>
              <a:gd name="f82" fmla="val 252735"/>
              <a:gd name="f83" fmla="val 189232"/>
              <a:gd name="f84" fmla="val 256525"/>
              <a:gd name="f85" fmla="val 205210"/>
              <a:gd name="f86" fmla="val 272877"/>
              <a:gd name="f87" fmla="val 215167"/>
              <a:gd name="f88" fmla="val 289126"/>
              <a:gd name="f89" fmla="val 210687"/>
              <a:gd name="f90" fmla="val 306340"/>
              <a:gd name="f91" fmla="val 210767"/>
              <a:gd name="f92" fmla="val 322577"/>
              <a:gd name="f93" fmla="val 215380"/>
              <a:gd name="f94" fmla="val 324655"/>
              <a:gd name="f95" fmla="val 214136"/>
              <a:gd name="f96" fmla="val 326534"/>
              <a:gd name="f97" fmla="val 212797"/>
              <a:gd name="f98" fmla="val 328229"/>
              <a:gd name="f99" fmla="val 211355"/>
              <a:gd name="f100" fmla="val 340097"/>
              <a:gd name="f101" fmla="val 201263"/>
              <a:gd name="f102" fmla="val 342986"/>
              <a:gd name="f103" fmla="val 186138"/>
              <a:gd name="f104" fmla="val 342547"/>
              <a:gd name="f105" fmla="val 130228"/>
              <a:gd name="f106" fmla="val 358265"/>
              <a:gd name="f107" fmla="val 100880"/>
              <a:gd name="f108" fmla="val 506339"/>
              <a:gd name="f109" fmla="val 97830"/>
              <a:gd name="f110" fmla="val 490327"/>
              <a:gd name="f111" fmla="val 82509"/>
              <a:gd name="f112" fmla="val 468581"/>
              <a:gd name="f113" fmla="val 444670"/>
              <a:gd name="f114" fmla="val 394652"/>
              <a:gd name="f115" fmla="val 354103"/>
              <a:gd name="f116" fmla="val 354470"/>
              <a:gd name="f117" fmla="val 182914"/>
              <a:gd name="f118" fmla="val 349220"/>
              <a:gd name="f119" fmla="val 207099"/>
              <a:gd name="f120" fmla="val 336023"/>
              <a:gd name="f121" fmla="val 219944"/>
              <a:gd name="f122" fmla="val 346519"/>
              <a:gd name="f123" fmla="val 224314"/>
              <a:gd name="f124" fmla="val 356263"/>
              <a:gd name="f125" fmla="val 230867"/>
              <a:gd name="f126" fmla="val 364783"/>
              <a:gd name="f127" fmla="val 530971"/>
              <a:gd name="f128" fmla="val 521705"/>
              <a:gd name="f129" fmla="val 506384"/>
              <a:gd name="f130" fmla="val 364828"/>
              <a:gd name="f131" fmla="val 373348"/>
              <a:gd name="f132" fmla="val 247952"/>
              <a:gd name="f133" fmla="val 379901"/>
              <a:gd name="f134" fmla="val 257695"/>
              <a:gd name="f135" fmla="val 384270"/>
              <a:gd name="f136" fmla="val 268192"/>
              <a:gd name="f137" fmla="val 397115"/>
              <a:gd name="f138" fmla="val 254994"/>
              <a:gd name="f139" fmla="val 421300"/>
              <a:gd name="f140" fmla="val 249745"/>
              <a:gd name="f141" fmla="val 440404"/>
              <a:gd name="f142" fmla="val 250111"/>
              <a:gd name="f143" fmla="val 465413"/>
              <a:gd name="f144" fmla="val 488055"/>
              <a:gd name="f145" fmla="val 239974"/>
              <a:gd name="f146" fmla="val 504444"/>
              <a:gd name="f147" fmla="val 223585"/>
              <a:gd name="f148" fmla="val 520834"/>
              <a:gd name="f149" fmla="val 207196"/>
              <a:gd name="f150" fmla="val 184554"/>
              <a:gd name="f151" fmla="val 581969"/>
              <a:gd name="f152" fmla="val 578743"/>
              <a:gd name="f153" fmla="val 259654"/>
              <a:gd name="f154" fmla="val 573266"/>
              <a:gd name="f155" fmla="val 252074"/>
              <a:gd name="f156" fmla="val 566492"/>
              <a:gd name="f157" fmla="val 245300"/>
              <a:gd name="f158" fmla="val 553737"/>
              <a:gd name="f159" fmla="val 232545"/>
              <a:gd name="f160" fmla="val 538123"/>
              <a:gd name="f161" fmla="val 224389"/>
              <a:gd name="f162" fmla="val 521623"/>
              <a:gd name="f163" fmla="val 221347"/>
              <a:gd name="f164" fmla="val 519174"/>
              <a:gd name="f165" fmla="val 225205"/>
              <a:gd name="f166" fmla="val 516174"/>
              <a:gd name="f167" fmla="val 228633"/>
              <a:gd name="f168" fmla="val 512960"/>
              <a:gd name="f169" fmla="val 231847"/>
              <a:gd name="f170" fmla="val 494535"/>
              <a:gd name="f171" fmla="val 250272"/>
              <a:gd name="f172" fmla="val 469082"/>
              <a:gd name="f173" fmla="val 261667"/>
              <a:gd name="f174" fmla="val 440967"/>
              <a:gd name="f175" fmla="val 425629"/>
              <a:gd name="f176" fmla="val 261373"/>
              <a:gd name="f177" fmla="val 413777"/>
              <a:gd name="f178" fmla="val 262574"/>
              <a:gd name="f179" fmla="val 405186"/>
              <a:gd name="f180" fmla="val 372038"/>
              <a:gd name="f181" fmla="val 369178"/>
              <a:gd name="f182" fmla="val 260078"/>
              <a:gd name="f183" fmla="val 364042"/>
              <a:gd name="f184" fmla="val 252948"/>
              <a:gd name="f185" fmla="val 357679"/>
              <a:gd name="f186" fmla="val 246581"/>
              <a:gd name="f187" fmla="val 349451"/>
              <a:gd name="f188" fmla="val 254808"/>
              <a:gd name="f189" fmla="val 349428"/>
              <a:gd name="f190" fmla="val 254786"/>
              <a:gd name="f191" fmla="val 349421"/>
              <a:gd name="f192" fmla="val 254779"/>
              <a:gd name="f193" fmla="val 349413"/>
              <a:gd name="f194" fmla="val 254771"/>
              <a:gd name="f195" fmla="val 349406"/>
              <a:gd name="f196" fmla="val 254763"/>
              <a:gd name="f197" fmla="val 357634"/>
              <a:gd name="f198" fmla="val 246536"/>
              <a:gd name="f199" fmla="val 324632"/>
              <a:gd name="f200" fmla="val 213554"/>
              <a:gd name="f201" fmla="val 271148"/>
              <a:gd name="f202" fmla="val 238147"/>
              <a:gd name="f203" fmla="val 246374"/>
              <a:gd name="f204" fmla="val 246367"/>
              <a:gd name="f205" fmla="val 246359"/>
              <a:gd name="f206" fmla="val 246352"/>
              <a:gd name="f207" fmla="val 246344"/>
              <a:gd name="f208" fmla="val 254794"/>
              <a:gd name="f209" fmla="val 246337"/>
              <a:gd name="f210" fmla="val 254801"/>
              <a:gd name="f211" fmla="val 246329"/>
              <a:gd name="f212" fmla="val 238101"/>
              <a:gd name="f213" fmla="val 223742"/>
              <a:gd name="f214" fmla="val 190546"/>
              <a:gd name="f215" fmla="val 181970"/>
              <a:gd name="f216" fmla="val 262570"/>
              <a:gd name="f217" fmla="val 170130"/>
              <a:gd name="f218" fmla="val 261374"/>
              <a:gd name="f219" fmla="val 154813"/>
              <a:gd name="f220" fmla="val 261668"/>
              <a:gd name="f221" fmla="val 121806"/>
              <a:gd name="f222" fmla="val 92467"/>
              <a:gd name="f223" fmla="val 245961"/>
              <a:gd name="f224" fmla="val 74178"/>
              <a:gd name="f225" fmla="val 221373"/>
              <a:gd name="f226" fmla="val 57671"/>
              <a:gd name="f227" fmla="val 224382"/>
              <a:gd name="f228" fmla="val 42049"/>
              <a:gd name="f229" fmla="val 232539"/>
              <a:gd name="f230" fmla="val 29288"/>
              <a:gd name="f231" fmla="val 13811"/>
              <a:gd name="f232" fmla="val 4705"/>
              <a:gd name="f233" fmla="val 256723"/>
              <a:gd name="f234" fmla="val 11839"/>
              <a:gd name="f235" fmla="val 246048"/>
              <a:gd name="f236" fmla="val 21157"/>
              <a:gd name="f237" fmla="val 236731"/>
              <a:gd name="f238" fmla="val 34324"/>
              <a:gd name="f239" fmla="val 223564"/>
              <a:gd name="f240" fmla="val 50200"/>
              <a:gd name="f241" fmla="val 214757"/>
              <a:gd name="f242" fmla="val 67080"/>
              <a:gd name="f243" fmla="val 210684"/>
              <a:gd name="f244" fmla="val 57989"/>
              <a:gd name="f245" fmla="val 195895"/>
              <a:gd name="f246" fmla="val 53000"/>
              <a:gd name="f247" fmla="val 178457"/>
              <a:gd name="f248" fmla="val 159854"/>
              <a:gd name="f249" fmla="val 132604"/>
              <a:gd name="f250" fmla="val 63706"/>
              <a:gd name="f251" fmla="val 107854"/>
              <a:gd name="f252" fmla="val 81286"/>
              <a:gd name="f253" fmla="val 89721"/>
              <a:gd name="f254" fmla="val 99420"/>
              <a:gd name="f255" fmla="val 72140"/>
              <a:gd name="f256" fmla="val 124170"/>
              <a:gd name="f257" fmla="val 61435"/>
              <a:gd name="f258" fmla="val 151420"/>
              <a:gd name="f259" fmla="val 170023"/>
              <a:gd name="f260" fmla="val 187461"/>
              <a:gd name="f261" fmla="val 66424"/>
              <a:gd name="f262" fmla="val 202250"/>
              <a:gd name="f263" fmla="val 75515"/>
              <a:gd name="f264" fmla="val 206323"/>
              <a:gd name="f265" fmla="val 58635"/>
              <a:gd name="f266" fmla="val 215130"/>
              <a:gd name="f267" fmla="val 42758"/>
              <a:gd name="f268" fmla="val 228297"/>
              <a:gd name="f269" fmla="val 29591"/>
              <a:gd name="f270" fmla="val 247566"/>
              <a:gd name="f271" fmla="val 10322"/>
              <a:gd name="f272" fmla="val 272636"/>
              <a:gd name="f273" fmla="val 391"/>
              <a:gd name="f274" fmla="val 297890"/>
              <a:gd name="f275" fmla="val 323144"/>
              <a:gd name="f276" fmla="val 348215"/>
              <a:gd name="f277" fmla="val 367484"/>
              <a:gd name="f278" fmla="val 380644"/>
              <a:gd name="f279" fmla="val 42751"/>
              <a:gd name="f280" fmla="val 389448"/>
              <a:gd name="f281" fmla="val 58618"/>
              <a:gd name="f282" fmla="val 393604"/>
              <a:gd name="f283" fmla="val 75474"/>
              <a:gd name="f284" fmla="val 408376"/>
              <a:gd name="f285" fmla="val 66408"/>
              <a:gd name="f286" fmla="val 425787"/>
              <a:gd name="f287" fmla="val 61434"/>
              <a:gd name="f288" fmla="val 444360"/>
              <a:gd name="f289" fmla="val 471611"/>
              <a:gd name="f290" fmla="val 496360"/>
              <a:gd name="f291" fmla="val 514494"/>
              <a:gd name="f292" fmla="val 532075"/>
              <a:gd name="f293" fmla="val 542780"/>
              <a:gd name="f294" fmla="val 178427"/>
              <a:gd name="f295" fmla="val 537807"/>
              <a:gd name="f296" fmla="val 195839"/>
              <a:gd name="f297" fmla="val 528740"/>
              <a:gd name="f298" fmla="val 210610"/>
              <a:gd name="f299" fmla="val 545596"/>
              <a:gd name="f300" fmla="val 214766"/>
              <a:gd name="f301" fmla="val 561463"/>
              <a:gd name="f302" fmla="val 223570"/>
              <a:gd name="f303" fmla="val 574624"/>
              <a:gd name="f304" fmla="*/ f0 1 595780"/>
              <a:gd name="f305" fmla="*/ f1 1 268215"/>
              <a:gd name="f306" fmla="val f2"/>
              <a:gd name="f307" fmla="val f3"/>
              <a:gd name="f308" fmla="val f4"/>
              <a:gd name="f309" fmla="+- f308 0 f306"/>
              <a:gd name="f310" fmla="+- f307 0 f306"/>
              <a:gd name="f311" fmla="*/ f310 1 595780"/>
              <a:gd name="f312" fmla="*/ f309 1 268215"/>
              <a:gd name="f313" fmla="*/ f306 1 f311"/>
              <a:gd name="f314" fmla="*/ f307 1 f311"/>
              <a:gd name="f315" fmla="*/ f306 1 f312"/>
              <a:gd name="f316" fmla="*/ f308 1 f312"/>
              <a:gd name="f317" fmla="*/ f313 f304 1"/>
              <a:gd name="f318" fmla="*/ f314 f304 1"/>
              <a:gd name="f319" fmla="*/ f316 f305 1"/>
              <a:gd name="f320" fmla="*/ f315 f305 1"/>
            </a:gdLst>
            <a:ahLst/>
            <a:cxnLst>
              <a:cxn ang="3cd4">
                <a:pos x="hc" y="t"/>
              </a:cxn>
              <a:cxn ang="0">
                <a:pos x="r" y="vc"/>
              </a:cxn>
              <a:cxn ang="cd4">
                <a:pos x="hc" y="b"/>
              </a:cxn>
              <a:cxn ang="cd2">
                <a:pos x="l" y="vc"/>
              </a:cxn>
            </a:cxnLst>
            <a:rect l="f317" t="f320" r="f318" b="f319"/>
            <a:pathLst>
              <a:path w="595780" h="268215">
                <a:moveTo>
                  <a:pt x="f5" y="f6"/>
                </a:moveTo>
                <a:lnTo>
                  <a:pt x="f7" y="f8"/>
                </a:lnTo>
                <a:cubicBezTo>
                  <a:pt x="f9" y="f10"/>
                  <a:pt x="f11" y="f12"/>
                  <a:pt x="f11" y="f13"/>
                </a:cubicBezTo>
                <a:cubicBezTo>
                  <a:pt x="f11" y="f14"/>
                  <a:pt x="f15" y="f16"/>
                  <a:pt x="f17" y="f16"/>
                </a:cubicBezTo>
                <a:cubicBezTo>
                  <a:pt x="f18" y="f19"/>
                  <a:pt x="f20" y="f21"/>
                  <a:pt x="f22" y="f23"/>
                </a:cubicBezTo>
                <a:cubicBezTo>
                  <a:pt x="f24" y="f25"/>
                  <a:pt x="f26" y="f27"/>
                  <a:pt x="f5" y="f6"/>
                </a:cubicBezTo>
                <a:close/>
                <a:moveTo>
                  <a:pt x="f28" y="f29"/>
                </a:moveTo>
                <a:cubicBezTo>
                  <a:pt x="f30" y="f31"/>
                  <a:pt x="f32" y="f33"/>
                  <a:pt x="f34" y="f35"/>
                </a:cubicBezTo>
                <a:cubicBezTo>
                  <a:pt x="f34" y="f36"/>
                  <a:pt x="f37" y="f38"/>
                  <a:pt x="f39" y="f38"/>
                </a:cubicBezTo>
                <a:cubicBezTo>
                  <a:pt x="f40" y="f38"/>
                  <a:pt x="f41" y="f42"/>
                  <a:pt x="f43" y="f44"/>
                </a:cubicBezTo>
                <a:lnTo>
                  <a:pt x="f45" y="f46"/>
                </a:lnTo>
                <a:cubicBezTo>
                  <a:pt x="f47" y="f48"/>
                  <a:pt x="f49" y="f50"/>
                  <a:pt x="f28" y="f29"/>
                </a:cubicBezTo>
                <a:close/>
                <a:moveTo>
                  <a:pt x="f51" y="f52"/>
                </a:moveTo>
                <a:cubicBezTo>
                  <a:pt x="f53" y="f54"/>
                  <a:pt x="f55" y="f56"/>
                  <a:pt x="f57" y="f58"/>
                </a:cubicBezTo>
                <a:cubicBezTo>
                  <a:pt x="f59" y="f60"/>
                  <a:pt x="f61" y="f62"/>
                  <a:pt x="f63" y="f64"/>
                </a:cubicBezTo>
                <a:lnTo>
                  <a:pt x="f63" y="f65"/>
                </a:lnTo>
                <a:lnTo>
                  <a:pt x="f66" y="f65"/>
                </a:lnTo>
                <a:lnTo>
                  <a:pt x="f66" y="f64"/>
                </a:lnTo>
                <a:cubicBezTo>
                  <a:pt x="f67" y="f68"/>
                  <a:pt x="f69" y="f60"/>
                  <a:pt x="f70" y="f58"/>
                </a:cubicBezTo>
                <a:cubicBezTo>
                  <a:pt x="f71" y="f72"/>
                  <a:pt x="f73" y="f74"/>
                  <a:pt x="f75" y="f76"/>
                </a:cubicBezTo>
                <a:cubicBezTo>
                  <a:pt x="f77" y="f78"/>
                  <a:pt x="f79" y="f80"/>
                  <a:pt x="f79" y="f81"/>
                </a:cubicBezTo>
                <a:cubicBezTo>
                  <a:pt x="f82" y="f83"/>
                  <a:pt x="f84" y="f85"/>
                  <a:pt x="f86" y="f87"/>
                </a:cubicBezTo>
                <a:cubicBezTo>
                  <a:pt x="f88" y="f89"/>
                  <a:pt x="f90" y="f91"/>
                  <a:pt x="f92" y="f93"/>
                </a:cubicBezTo>
                <a:cubicBezTo>
                  <a:pt x="f94" y="f95"/>
                  <a:pt x="f96" y="f97"/>
                  <a:pt x="f98" y="f99"/>
                </a:cubicBezTo>
                <a:cubicBezTo>
                  <a:pt x="f100" y="f101"/>
                  <a:pt x="f102" y="f103"/>
                  <a:pt x="f104" y="f81"/>
                </a:cubicBezTo>
                <a:cubicBezTo>
                  <a:pt x="f104" y="f105"/>
                  <a:pt x="f106" y="f107"/>
                  <a:pt x="f51" y="f52"/>
                </a:cubicBezTo>
                <a:close/>
                <a:moveTo>
                  <a:pt x="f108" y="f109"/>
                </a:moveTo>
                <a:cubicBezTo>
                  <a:pt x="f110" y="f111"/>
                  <a:pt x="f112" y="f38"/>
                  <a:pt x="f113" y="f38"/>
                </a:cubicBezTo>
                <a:cubicBezTo>
                  <a:pt x="f114" y="f38"/>
                  <a:pt x="f115" y="f36"/>
                  <a:pt x="f115" y="f35"/>
                </a:cubicBezTo>
                <a:cubicBezTo>
                  <a:pt x="f116" y="f117"/>
                  <a:pt x="f118" y="f119"/>
                  <a:pt x="f120" y="f121"/>
                </a:cubicBezTo>
                <a:cubicBezTo>
                  <a:pt x="f122" y="f123"/>
                  <a:pt x="f124" y="f125"/>
                  <a:pt x="f126" y="f46"/>
                </a:cubicBezTo>
                <a:close/>
                <a:moveTo>
                  <a:pt x="f127" y="f13"/>
                </a:moveTo>
                <a:cubicBezTo>
                  <a:pt x="f127" y="f12"/>
                  <a:pt x="f128" y="f10"/>
                  <a:pt x="f129" y="f8"/>
                </a:cubicBezTo>
                <a:lnTo>
                  <a:pt x="f130" y="f6"/>
                </a:lnTo>
                <a:cubicBezTo>
                  <a:pt x="f131" y="f132"/>
                  <a:pt x="f133" y="f134"/>
                  <a:pt x="f135" y="f136"/>
                </a:cubicBezTo>
                <a:cubicBezTo>
                  <a:pt x="f137" y="f138"/>
                  <a:pt x="f139" y="f140"/>
                  <a:pt x="f141" y="f142"/>
                </a:cubicBezTo>
                <a:cubicBezTo>
                  <a:pt x="f143" y="f16"/>
                  <a:pt x="f144" y="f145"/>
                  <a:pt x="f146" y="f147"/>
                </a:cubicBezTo>
                <a:cubicBezTo>
                  <a:pt x="f148" y="f149"/>
                  <a:pt x="f127" y="f150"/>
                  <a:pt x="f127" y="f13"/>
                </a:cubicBezTo>
                <a:close/>
                <a:moveTo>
                  <a:pt x="f3" y="f4"/>
                </a:moveTo>
                <a:lnTo>
                  <a:pt x="f151" y="f4"/>
                </a:lnTo>
                <a:cubicBezTo>
                  <a:pt x="f152" y="f153"/>
                  <a:pt x="f154" y="f155"/>
                  <a:pt x="f156" y="f157"/>
                </a:cubicBezTo>
                <a:cubicBezTo>
                  <a:pt x="f158" y="f159"/>
                  <a:pt x="f160" y="f161"/>
                  <a:pt x="f162" y="f163"/>
                </a:cubicBezTo>
                <a:cubicBezTo>
                  <a:pt x="f164" y="f165"/>
                  <a:pt x="f166" y="f167"/>
                  <a:pt x="f168" y="f169"/>
                </a:cubicBezTo>
                <a:cubicBezTo>
                  <a:pt x="f170" y="f171"/>
                  <a:pt x="f172" y="f173"/>
                  <a:pt x="f174" y="f173"/>
                </a:cubicBezTo>
                <a:cubicBezTo>
                  <a:pt x="f175" y="f176"/>
                  <a:pt x="f177" y="f178"/>
                  <a:pt x="f179" y="f4"/>
                </a:cubicBezTo>
                <a:lnTo>
                  <a:pt x="f180" y="f4"/>
                </a:lnTo>
                <a:cubicBezTo>
                  <a:pt x="f181" y="f182"/>
                  <a:pt x="f183" y="f184"/>
                  <a:pt x="f185" y="f186"/>
                </a:cubicBezTo>
                <a:lnTo>
                  <a:pt x="f187" y="f188"/>
                </a:lnTo>
                <a:lnTo>
                  <a:pt x="f189" y="f190"/>
                </a:lnTo>
                <a:cubicBezTo>
                  <a:pt x="f191" y="f192"/>
                  <a:pt x="f193" y="f194"/>
                  <a:pt x="f195" y="f196"/>
                </a:cubicBezTo>
                <a:lnTo>
                  <a:pt x="f197" y="f198"/>
                </a:lnTo>
                <a:cubicBezTo>
                  <a:pt x="f199" y="f200"/>
                  <a:pt x="f201" y="f200"/>
                  <a:pt x="f202" y="f198"/>
                </a:cubicBezTo>
                <a:lnTo>
                  <a:pt x="f203" y="f196"/>
                </a:lnTo>
                <a:cubicBezTo>
                  <a:pt x="f204" y="f194"/>
                  <a:pt x="f205" y="f192"/>
                  <a:pt x="f206" y="f190"/>
                </a:cubicBezTo>
                <a:cubicBezTo>
                  <a:pt x="f207" y="f208"/>
                  <a:pt x="f209" y="f210"/>
                  <a:pt x="f211" y="f188"/>
                </a:cubicBezTo>
                <a:lnTo>
                  <a:pt x="f212" y="f186"/>
                </a:lnTo>
                <a:lnTo>
                  <a:pt x="f213" y="f4"/>
                </a:lnTo>
                <a:lnTo>
                  <a:pt x="f214" y="f4"/>
                </a:lnTo>
                <a:cubicBezTo>
                  <a:pt x="f215" y="f216"/>
                  <a:pt x="f217" y="f218"/>
                  <a:pt x="f219" y="f220"/>
                </a:cubicBezTo>
                <a:cubicBezTo>
                  <a:pt x="f221" y="f220"/>
                  <a:pt x="f222" y="f223"/>
                  <a:pt x="f224" y="f225"/>
                </a:cubicBezTo>
                <a:cubicBezTo>
                  <a:pt x="f226" y="f227"/>
                  <a:pt x="f228" y="f229"/>
                  <a:pt x="f230" y="f157"/>
                </a:cubicBezTo>
                <a:lnTo>
                  <a:pt x="f231" y="f4"/>
                </a:lnTo>
                <a:lnTo>
                  <a:pt x="f2" y="f4"/>
                </a:lnTo>
                <a:cubicBezTo>
                  <a:pt x="f232" y="f233"/>
                  <a:pt x="f234" y="f235"/>
                  <a:pt x="f236" y="f237"/>
                </a:cubicBezTo>
                <a:cubicBezTo>
                  <a:pt x="f238" y="f239"/>
                  <a:pt x="f240" y="f241"/>
                  <a:pt x="f242" y="f243"/>
                </a:cubicBezTo>
                <a:cubicBezTo>
                  <a:pt x="f244" y="f245"/>
                  <a:pt x="f246" y="f247"/>
                  <a:pt x="f246" y="f248"/>
                </a:cubicBezTo>
                <a:cubicBezTo>
                  <a:pt x="f246" y="f249"/>
                  <a:pt x="f250" y="f251"/>
                  <a:pt x="f252" y="f253"/>
                </a:cubicBezTo>
                <a:lnTo>
                  <a:pt x="f252" y="f253"/>
                </a:lnTo>
                <a:cubicBezTo>
                  <a:pt x="f254" y="f255"/>
                  <a:pt x="f256" y="f257"/>
                  <a:pt x="f258" y="f257"/>
                </a:cubicBezTo>
                <a:cubicBezTo>
                  <a:pt x="f259" y="f257"/>
                  <a:pt x="f260" y="f261"/>
                  <a:pt x="f262" y="f263"/>
                </a:cubicBezTo>
                <a:cubicBezTo>
                  <a:pt x="f264" y="f265"/>
                  <a:pt x="f266" y="f267"/>
                  <a:pt x="f268" y="f269"/>
                </a:cubicBezTo>
                <a:cubicBezTo>
                  <a:pt x="f270" y="f271"/>
                  <a:pt x="f272" y="f273"/>
                  <a:pt x="f274" y="f2"/>
                </a:cubicBezTo>
                <a:lnTo>
                  <a:pt x="f274" y="f2"/>
                </a:lnTo>
                <a:cubicBezTo>
                  <a:pt x="f275" y="f273"/>
                  <a:pt x="f276" y="f271"/>
                  <a:pt x="f277" y="f269"/>
                </a:cubicBezTo>
                <a:cubicBezTo>
                  <a:pt x="f278" y="f279"/>
                  <a:pt x="f280" y="f281"/>
                  <a:pt x="f282" y="f283"/>
                </a:cubicBezTo>
                <a:cubicBezTo>
                  <a:pt x="f284" y="f285"/>
                  <a:pt x="f286" y="f287"/>
                  <a:pt x="f288" y="f287"/>
                </a:cubicBezTo>
                <a:cubicBezTo>
                  <a:pt x="f289" y="f287"/>
                  <a:pt x="f290" y="f255"/>
                  <a:pt x="f291" y="f253"/>
                </a:cubicBezTo>
                <a:cubicBezTo>
                  <a:pt x="f292" y="f251"/>
                  <a:pt x="f293" y="f249"/>
                  <a:pt x="f293" y="f248"/>
                </a:cubicBezTo>
                <a:cubicBezTo>
                  <a:pt x="f293" y="f294"/>
                  <a:pt x="f295" y="f296"/>
                  <a:pt x="f297" y="f298"/>
                </a:cubicBezTo>
                <a:cubicBezTo>
                  <a:pt x="f299" y="f300"/>
                  <a:pt x="f301" y="f302"/>
                  <a:pt x="f303" y="f237"/>
                </a:cubicBezTo>
                <a:close/>
              </a:path>
            </a:pathLst>
          </a:custGeom>
          <a:solidFill>
            <a:srgbClr val="CBAF22"/>
          </a:solidFill>
          <a:ln cap="flat">
            <a:noFill/>
            <a:prstDash val="solid"/>
          </a:ln>
        </p:spPr>
        <p:txBody>
          <a:bodyPr lIns="0" tIns="0" rIns="0" bIns="0"/>
          <a:lstStyle/>
          <a:p>
            <a:endParaRPr lang="nl-NL"/>
          </a:p>
        </p:txBody>
      </p:sp>
      <p:sp>
        <p:nvSpPr>
          <p:cNvPr id="275" name="Oval 1829"/>
          <p:cNvSpPr/>
          <p:nvPr/>
        </p:nvSpPr>
        <p:spPr>
          <a:xfrm>
            <a:off x="7086654" y="2439107"/>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276" name="Oval 1830"/>
          <p:cNvSpPr/>
          <p:nvPr/>
        </p:nvSpPr>
        <p:spPr>
          <a:xfrm>
            <a:off x="346329" y="2439107"/>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277" name="Oval 1831"/>
          <p:cNvSpPr/>
          <p:nvPr/>
        </p:nvSpPr>
        <p:spPr>
          <a:xfrm>
            <a:off x="1188875" y="2439107"/>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278" name="Oval 1832"/>
          <p:cNvSpPr/>
          <p:nvPr/>
        </p:nvSpPr>
        <p:spPr>
          <a:xfrm>
            <a:off x="2031412" y="2439107"/>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279" name="Oval 1833"/>
          <p:cNvSpPr/>
          <p:nvPr/>
        </p:nvSpPr>
        <p:spPr>
          <a:xfrm>
            <a:off x="2873950" y="2439107"/>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280" name="Oval 1834"/>
          <p:cNvSpPr/>
          <p:nvPr/>
        </p:nvSpPr>
        <p:spPr>
          <a:xfrm>
            <a:off x="3716496" y="2439107"/>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281" name="Oval 1835"/>
          <p:cNvSpPr/>
          <p:nvPr/>
        </p:nvSpPr>
        <p:spPr>
          <a:xfrm>
            <a:off x="4559033" y="2439107"/>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282" name="Oval 1836"/>
          <p:cNvSpPr/>
          <p:nvPr/>
        </p:nvSpPr>
        <p:spPr>
          <a:xfrm>
            <a:off x="5401571" y="2439107"/>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283" name="Oval 1837"/>
          <p:cNvSpPr/>
          <p:nvPr/>
        </p:nvSpPr>
        <p:spPr>
          <a:xfrm>
            <a:off x="6244117" y="2439107"/>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284" name="Oval 1838"/>
          <p:cNvSpPr/>
          <p:nvPr/>
        </p:nvSpPr>
        <p:spPr>
          <a:xfrm>
            <a:off x="8771729" y="2439107"/>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285" name="Oval 1839"/>
          <p:cNvSpPr/>
          <p:nvPr/>
        </p:nvSpPr>
        <p:spPr>
          <a:xfrm>
            <a:off x="7929192" y="2439107"/>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286" name="Oval 1840"/>
          <p:cNvSpPr/>
          <p:nvPr/>
        </p:nvSpPr>
        <p:spPr>
          <a:xfrm>
            <a:off x="10456813" y="2439107"/>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287" name="Oval 1841"/>
          <p:cNvSpPr/>
          <p:nvPr/>
        </p:nvSpPr>
        <p:spPr>
          <a:xfrm>
            <a:off x="9614275" y="2439107"/>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288" name="Oval 1842"/>
          <p:cNvSpPr/>
          <p:nvPr/>
        </p:nvSpPr>
        <p:spPr>
          <a:xfrm>
            <a:off x="11299350" y="2439107"/>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289" name="Teardrop 3"/>
          <p:cNvSpPr/>
          <p:nvPr/>
        </p:nvSpPr>
        <p:spPr>
          <a:xfrm rot="5400013" flipH="1" flipV="1">
            <a:off x="6442770" y="2646310"/>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290" name="Oval 1844"/>
          <p:cNvSpPr/>
          <p:nvPr/>
        </p:nvSpPr>
        <p:spPr>
          <a:xfrm>
            <a:off x="7120496" y="2902625"/>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CBAF22"/>
            </a:solidFill>
            <a:prstDash val="solid"/>
          </a:ln>
        </p:spPr>
        <p:txBody>
          <a:bodyPr lIns="0" tIns="0" rIns="0" bIns="0"/>
          <a:lstStyle/>
          <a:p>
            <a:endParaRPr lang="nl-NL"/>
          </a:p>
        </p:txBody>
      </p:sp>
      <p:sp>
        <p:nvSpPr>
          <p:cNvPr id="291" name="Teardrop 3"/>
          <p:cNvSpPr/>
          <p:nvPr/>
        </p:nvSpPr>
        <p:spPr>
          <a:xfrm rot="5400013" flipH="1" flipV="1">
            <a:off x="-148773" y="2795083"/>
            <a:ext cx="612648" cy="315102"/>
          </a:xfrm>
          <a:custGeom>
            <a:avLst/>
            <a:gdLst>
              <a:gd name="f0" fmla="val w"/>
              <a:gd name="f1" fmla="val h"/>
              <a:gd name="f2" fmla="val 0"/>
              <a:gd name="f3" fmla="val 612648"/>
              <a:gd name="f4" fmla="val 315100"/>
              <a:gd name="f5" fmla="val 239386"/>
              <a:gd name="f6" fmla="val 75670"/>
              <a:gd name="f7" fmla="val 230866"/>
              <a:gd name="f8" fmla="val 67149"/>
              <a:gd name="f9" fmla="val 224313"/>
              <a:gd name="f10" fmla="val 57406"/>
              <a:gd name="f11" fmla="val 219944"/>
              <a:gd name="f12" fmla="val 46909"/>
              <a:gd name="f13" fmla="val 207099"/>
              <a:gd name="f14" fmla="val 60107"/>
              <a:gd name="f15" fmla="val 182914"/>
              <a:gd name="f16" fmla="val 65356"/>
              <a:gd name="f17" fmla="val 163810"/>
              <a:gd name="f18" fmla="val 64989"/>
              <a:gd name="f19" fmla="val 113792"/>
              <a:gd name="f20" fmla="val 73243"/>
              <a:gd name="f21" fmla="val 105538"/>
              <a:gd name="f22" fmla="val 155556"/>
              <a:gd name="f23" fmla="val 179467"/>
              <a:gd name="f24" fmla="val 82509"/>
              <a:gd name="f25" fmla="val 201213"/>
              <a:gd name="f26" fmla="val 97830"/>
              <a:gd name="f27" fmla="val 217225"/>
              <a:gd name="f28" fmla="val 268191"/>
              <a:gd name="f29" fmla="val 95157"/>
              <a:gd name="f30" fmla="val 257695"/>
              <a:gd name="f31" fmla="val 90787"/>
              <a:gd name="f32" fmla="val 247952"/>
              <a:gd name="f33" fmla="val 84234"/>
              <a:gd name="f34" fmla="val 239431"/>
              <a:gd name="f35" fmla="val 75715"/>
              <a:gd name="f36" fmla="val 97875"/>
              <a:gd name="f37" fmla="val 217270"/>
              <a:gd name="f38" fmla="val 113887"/>
              <a:gd name="f39" fmla="val 232591"/>
              <a:gd name="f40" fmla="val 135634"/>
              <a:gd name="f41" fmla="val 241857"/>
              <a:gd name="f42" fmla="val 159544"/>
              <a:gd name="f43" fmla="val 184553"/>
              <a:gd name="f44" fmla="val 207195"/>
              <a:gd name="f45" fmla="val 231720"/>
              <a:gd name="f46" fmla="val 223585"/>
              <a:gd name="f47" fmla="val 215331"/>
              <a:gd name="f48" fmla="val 239974"/>
              <a:gd name="f49" fmla="val 198941"/>
              <a:gd name="f50" fmla="val 250111"/>
              <a:gd name="f51" fmla="val 176299"/>
              <a:gd name="f52" fmla="val 151290"/>
              <a:gd name="f53" fmla="val 249745"/>
              <a:gd name="f54" fmla="val 132187"/>
              <a:gd name="f55" fmla="val 254994"/>
              <a:gd name="f56" fmla="val 108002"/>
              <a:gd name="f57" fmla="val 391275"/>
              <a:gd name="f58" fmla="val 232488"/>
              <a:gd name="f59" fmla="val 366688"/>
              <a:gd name="f60" fmla="val 214199"/>
              <a:gd name="f61" fmla="val 350981"/>
              <a:gd name="f62" fmla="val 184860"/>
              <a:gd name="f63" fmla="val 151853"/>
              <a:gd name="f64" fmla="val 351479"/>
              <a:gd name="f65" fmla="val 125869"/>
              <a:gd name="f66" fmla="val 347689"/>
              <a:gd name="f67" fmla="val 109892"/>
              <a:gd name="f68" fmla="val 331337"/>
              <a:gd name="f69" fmla="val 99934"/>
              <a:gd name="f70" fmla="val 315088"/>
              <a:gd name="f71" fmla="val 104415"/>
              <a:gd name="f72" fmla="val 297874"/>
              <a:gd name="f73" fmla="val 104335"/>
              <a:gd name="f74" fmla="val 281637"/>
              <a:gd name="f75" fmla="val 99721"/>
              <a:gd name="f76" fmla="val 265010"/>
              <a:gd name="f77" fmla="val 109675"/>
              <a:gd name="f78" fmla="val 261165"/>
              <a:gd name="f79" fmla="val 125694"/>
              <a:gd name="f80" fmla="val 261667"/>
              <a:gd name="f81" fmla="val 179968"/>
              <a:gd name="f82" fmla="val 250271"/>
              <a:gd name="f83" fmla="val 205421"/>
              <a:gd name="f84" fmla="val 231847"/>
              <a:gd name="f85" fmla="val 223846"/>
              <a:gd name="f86" fmla="val 221347"/>
              <a:gd name="f87" fmla="val 232509"/>
              <a:gd name="f88" fmla="val 224390"/>
              <a:gd name="f89" fmla="val 249009"/>
              <a:gd name="f90" fmla="val 232545"/>
              <a:gd name="f91" fmla="val 264623"/>
              <a:gd name="f92" fmla="val 245300"/>
              <a:gd name="f93" fmla="val 277378"/>
              <a:gd name="f94" fmla="val 262208"/>
              <a:gd name="f95" fmla="val 294285"/>
              <a:gd name="f96" fmla="val 284137"/>
              <a:gd name="f97" fmla="val 303111"/>
              <a:gd name="f98" fmla="val 306292"/>
              <a:gd name="f99" fmla="val 303599"/>
              <a:gd name="f100" fmla="val 218433"/>
              <a:gd name="f101" fmla="val 306356"/>
              <a:gd name="f102" fmla="val 328512"/>
              <a:gd name="f103" fmla="val 303110"/>
              <a:gd name="f104" fmla="val 350441"/>
              <a:gd name="f105" fmla="val 367348"/>
              <a:gd name="f106" fmla="val 380109"/>
              <a:gd name="f107" fmla="val 264617"/>
              <a:gd name="f108" fmla="val 388266"/>
              <a:gd name="f109" fmla="val 248996"/>
              <a:gd name="f110" fmla="val 514773"/>
              <a:gd name="f111" fmla="val 217271"/>
              <a:gd name="f112" fmla="val 373218"/>
              <a:gd name="f113" fmla="val 75716"/>
              <a:gd name="f114" fmla="val 364700"/>
              <a:gd name="f115" fmla="val 84231"/>
              <a:gd name="f116" fmla="val 354962"/>
              <a:gd name="f117" fmla="val 90781"/>
              <a:gd name="f118" fmla="val 344508"/>
              <a:gd name="f119" fmla="val 95209"/>
              <a:gd name="f120" fmla="val 357668"/>
              <a:gd name="f121" fmla="val 108066"/>
              <a:gd name="f122" fmla="val 362903"/>
              <a:gd name="f123" fmla="val 132212"/>
              <a:gd name="f124" fmla="val 362537"/>
              <a:gd name="f125" fmla="val 201309"/>
              <a:gd name="f126" fmla="val 403086"/>
              <a:gd name="f127" fmla="val 453104"/>
              <a:gd name="f128" fmla="val 477015"/>
              <a:gd name="f129" fmla="val 498761"/>
              <a:gd name="f130" fmla="val 232592"/>
              <a:gd name="f131" fmla="val 539405"/>
              <a:gd name="f132" fmla="val 498856"/>
              <a:gd name="f133" fmla="val 448838"/>
              <a:gd name="f134" fmla="val 429760"/>
              <a:gd name="f135" fmla="val 65355"/>
              <a:gd name="f136" fmla="val 405614"/>
              <a:gd name="f137" fmla="val 60121"/>
              <a:gd name="f138" fmla="val 392756"/>
              <a:gd name="f139" fmla="val 46961"/>
              <a:gd name="f140" fmla="val 388329"/>
              <a:gd name="f141" fmla="val 57415"/>
              <a:gd name="f142" fmla="val 381778"/>
              <a:gd name="f143" fmla="val 67153"/>
              <a:gd name="f144" fmla="val 373263"/>
              <a:gd name="f145" fmla="val 75671"/>
              <a:gd name="f146" fmla="val 514818"/>
              <a:gd name="f147" fmla="val 530139"/>
              <a:gd name="f148" fmla="val 8776"/>
              <a:gd name="f149" fmla="val 612257"/>
              <a:gd name="f150" fmla="val 34030"/>
              <a:gd name="f151" fmla="val 602326"/>
              <a:gd name="f152" fmla="val 59101"/>
              <a:gd name="f153" fmla="val 583058"/>
              <a:gd name="f154" fmla="val 78369"/>
              <a:gd name="f155" fmla="val 569890"/>
              <a:gd name="f156" fmla="val 91537"/>
              <a:gd name="f157" fmla="val 554014"/>
              <a:gd name="f158" fmla="val 100343"/>
              <a:gd name="f159" fmla="val 537134"/>
              <a:gd name="f160" fmla="val 104416"/>
              <a:gd name="f161" fmla="val 546225"/>
              <a:gd name="f162" fmla="val 119205"/>
              <a:gd name="f163" fmla="val 551214"/>
              <a:gd name="f164" fmla="val 136643"/>
              <a:gd name="f165" fmla="val 155247"/>
              <a:gd name="f166" fmla="val 182497"/>
              <a:gd name="f167" fmla="val 540509"/>
              <a:gd name="f168" fmla="val 207247"/>
              <a:gd name="f169" fmla="val 522928"/>
              <a:gd name="f170" fmla="val 225380"/>
              <a:gd name="f171" fmla="val 504794"/>
              <a:gd name="f172" fmla="val 242961"/>
              <a:gd name="f173" fmla="val 480045"/>
              <a:gd name="f174" fmla="val 253667"/>
              <a:gd name="f175" fmla="val 452794"/>
              <a:gd name="f176" fmla="val 434191"/>
              <a:gd name="f177" fmla="val 416753"/>
              <a:gd name="f178" fmla="val 248677"/>
              <a:gd name="f179" fmla="val 401964"/>
              <a:gd name="f180" fmla="val 239586"/>
              <a:gd name="f181" fmla="val 397891"/>
              <a:gd name="f182" fmla="val 256466"/>
              <a:gd name="f183" fmla="val 389084"/>
              <a:gd name="f184" fmla="val 272342"/>
              <a:gd name="f185" fmla="val 375917"/>
              <a:gd name="f186" fmla="val 285509"/>
              <a:gd name="f187" fmla="val 356649"/>
              <a:gd name="f188" fmla="val 304778"/>
              <a:gd name="f189" fmla="val 331578"/>
              <a:gd name="f190" fmla="val 314709"/>
              <a:gd name="f191" fmla="val 306324"/>
              <a:gd name="f192" fmla="val 281070"/>
              <a:gd name="f193" fmla="val 255999"/>
              <a:gd name="f194" fmla="val 236731"/>
              <a:gd name="f195" fmla="val 223571"/>
              <a:gd name="f196" fmla="val 272349"/>
              <a:gd name="f197" fmla="val 214766"/>
              <a:gd name="f198" fmla="val 256482"/>
              <a:gd name="f199" fmla="val 210610"/>
              <a:gd name="f200" fmla="val 239626"/>
              <a:gd name="f201" fmla="val 195839"/>
              <a:gd name="f202" fmla="val 248693"/>
              <a:gd name="f203" fmla="val 178427"/>
              <a:gd name="f204" fmla="val 253666"/>
              <a:gd name="f205" fmla="val 159854"/>
              <a:gd name="f206" fmla="val 132604"/>
              <a:gd name="f207" fmla="val 107854"/>
              <a:gd name="f208" fmla="val 89720"/>
              <a:gd name="f209" fmla="val 72140"/>
              <a:gd name="f210" fmla="val 61434"/>
              <a:gd name="f211" fmla="val 136673"/>
              <a:gd name="f212" fmla="val 66408"/>
              <a:gd name="f213" fmla="val 119262"/>
              <a:gd name="f214" fmla="val 75474"/>
              <a:gd name="f215" fmla="val 104490"/>
              <a:gd name="f216" fmla="val 58618"/>
              <a:gd name="f217" fmla="val 100334"/>
              <a:gd name="f218" fmla="val 42751"/>
              <a:gd name="f219" fmla="val 91530"/>
              <a:gd name="f220" fmla="val 29591"/>
              <a:gd name="f221" fmla="val 10322"/>
              <a:gd name="f222" fmla="val 391"/>
              <a:gd name="f223" fmla="val 1828"/>
              <a:gd name="f224" fmla="val 13374"/>
              <a:gd name="f225" fmla="val 11782"/>
              <a:gd name="f226" fmla="val 2802"/>
              <a:gd name="f227" fmla="val 11567"/>
              <a:gd name="f228" fmla="val 5771"/>
              <a:gd name="f229" fmla="val 11501"/>
              <a:gd name="f230" fmla="val 8744"/>
              <a:gd name="f231" fmla="val 96667"/>
              <a:gd name="f232" fmla="val 8808"/>
              <a:gd name="f233" fmla="val 11990"/>
              <a:gd name="f234" fmla="val 30964"/>
              <a:gd name="f235" fmla="val 20815"/>
              <a:gd name="f236" fmla="val 52893"/>
              <a:gd name="f237" fmla="val 37722"/>
              <a:gd name="f238" fmla="val 69800"/>
              <a:gd name="f239" fmla="val 50477"/>
              <a:gd name="f240" fmla="val 82555"/>
              <a:gd name="f241" fmla="val 66091"/>
              <a:gd name="f242" fmla="val 90711"/>
              <a:gd name="f243" fmla="val 82592"/>
              <a:gd name="f244" fmla="val 93753"/>
              <a:gd name="f245" fmla="val 100880"/>
              <a:gd name="f246" fmla="val 69151"/>
              <a:gd name="f247" fmla="val 130228"/>
              <a:gd name="f248" fmla="val 53433"/>
              <a:gd name="f249" fmla="val 163247"/>
              <a:gd name="f250" fmla="val 186137"/>
              <a:gd name="f251" fmla="val 53872"/>
              <a:gd name="f252" fmla="val 201262"/>
              <a:gd name="f253" fmla="val 50984"/>
              <a:gd name="f254" fmla="val 211355"/>
              <a:gd name="f255" fmla="val 39116"/>
              <a:gd name="f256" fmla="val 212796"/>
              <a:gd name="f257" fmla="val 37420"/>
              <a:gd name="f258" fmla="val 214135"/>
              <a:gd name="f259" fmla="val 35542"/>
              <a:gd name="f260" fmla="val 215380"/>
              <a:gd name="f261" fmla="val 33463"/>
              <a:gd name="f262" fmla="val 215236"/>
              <a:gd name="f263" fmla="val 223507"/>
              <a:gd name="f264" fmla="val 219688"/>
              <a:gd name="f265" fmla="val 24354"/>
              <a:gd name="f266" fmla="val 227777"/>
              <a:gd name="f267" fmla="val 49750"/>
              <a:gd name="f268" fmla="val 246535"/>
              <a:gd name="f269" fmla="val 68520"/>
              <a:gd name="f270" fmla="val 254763"/>
              <a:gd name="f271" fmla="val 60293"/>
              <a:gd name="f272" fmla="val 254771"/>
              <a:gd name="f273" fmla="val 60299"/>
              <a:gd name="f274" fmla="val 254778"/>
              <a:gd name="f275" fmla="val 60307"/>
              <a:gd name="f276" fmla="val 254786"/>
              <a:gd name="f277" fmla="val 60315"/>
              <a:gd name="f278" fmla="val 254808"/>
              <a:gd name="f279" fmla="val 60338"/>
              <a:gd name="f280" fmla="val 246580"/>
              <a:gd name="f281" fmla="val 68565"/>
              <a:gd name="f282" fmla="val 279582"/>
              <a:gd name="f283" fmla="val 101547"/>
              <a:gd name="f284" fmla="val 333066"/>
              <a:gd name="f285" fmla="val 366068"/>
              <a:gd name="f286" fmla="val 357840"/>
              <a:gd name="f287" fmla="val 357847"/>
              <a:gd name="f288" fmla="val 60330"/>
              <a:gd name="f289" fmla="val 357855"/>
              <a:gd name="f290" fmla="val 60322"/>
              <a:gd name="f291" fmla="val 357862"/>
              <a:gd name="f292" fmla="val 357885"/>
              <a:gd name="f293" fmla="val 366113"/>
              <a:gd name="f294" fmla="val 384872"/>
              <a:gd name="f295" fmla="val 392961"/>
              <a:gd name="f296" fmla="val 389142"/>
              <a:gd name="f297" fmla="val 397337"/>
              <a:gd name="f298" fmla="val 401479"/>
              <a:gd name="f299" fmla="val 11094"/>
              <a:gd name="f300" fmla="val 400548"/>
              <a:gd name="f301" fmla="val 22668"/>
              <a:gd name="f302" fmla="val 397481"/>
              <a:gd name="f303" fmla="val 33790"/>
              <a:gd name="f304" fmla="val 407439"/>
              <a:gd name="f305" fmla="val 50142"/>
              <a:gd name="f306" fmla="val 423417"/>
              <a:gd name="f307" fmla="val 53932"/>
              <a:gd name="f308" fmla="val 449401"/>
              <a:gd name="f309" fmla="val 482408"/>
              <a:gd name="f310" fmla="val 53434"/>
              <a:gd name="f311" fmla="val 511746"/>
              <a:gd name="f312" fmla="val 69140"/>
              <a:gd name="f313" fmla="val 530035"/>
              <a:gd name="f314" fmla="val 93727"/>
              <a:gd name="f315" fmla="val 546543"/>
              <a:gd name="f316" fmla="val 90718"/>
              <a:gd name="f317" fmla="val 562165"/>
              <a:gd name="f318" fmla="val 82561"/>
              <a:gd name="f319" fmla="val 574926"/>
              <a:gd name="f320" fmla="val 591833"/>
              <a:gd name="f321" fmla="val 600659"/>
              <a:gd name="f322" fmla="val 601147"/>
              <a:gd name="f323" fmla="val 515982"/>
              <a:gd name="f324" fmla="val 515981"/>
              <a:gd name="f325" fmla="val 599275"/>
              <a:gd name="f326" fmla="val 610820"/>
              <a:gd name="f327" fmla="val 612423"/>
              <a:gd name="f328" fmla="val 2826"/>
              <a:gd name="f329" fmla="val 612602"/>
              <a:gd name="f330" fmla="val 5800"/>
              <a:gd name="f331" fmla="*/ f0 1 612648"/>
              <a:gd name="f332" fmla="*/ f1 1 315100"/>
              <a:gd name="f333" fmla="val f2"/>
              <a:gd name="f334" fmla="val f3"/>
              <a:gd name="f335" fmla="val f4"/>
              <a:gd name="f336" fmla="+- f335 0 f333"/>
              <a:gd name="f337" fmla="+- f334 0 f333"/>
              <a:gd name="f338" fmla="*/ f337 1 612648"/>
              <a:gd name="f339" fmla="*/ f336 1 315100"/>
              <a:gd name="f340" fmla="*/ f333 1 f338"/>
              <a:gd name="f341" fmla="*/ f334 1 f338"/>
              <a:gd name="f342" fmla="*/ f333 1 f339"/>
              <a:gd name="f343" fmla="*/ f335 1 f339"/>
              <a:gd name="f344" fmla="*/ f340 f331 1"/>
              <a:gd name="f345" fmla="*/ f341 f331 1"/>
              <a:gd name="f346" fmla="*/ f343 f332 1"/>
              <a:gd name="f347" fmla="*/ f342 f332 1"/>
            </a:gdLst>
            <a:ahLst/>
            <a:cxnLst>
              <a:cxn ang="3cd4">
                <a:pos x="hc" y="t"/>
              </a:cxn>
              <a:cxn ang="0">
                <a:pos x="r" y="vc"/>
              </a:cxn>
              <a:cxn ang="cd4">
                <a:pos x="hc" y="b"/>
              </a:cxn>
              <a:cxn ang="cd2">
                <a:pos x="l" y="vc"/>
              </a:cxn>
            </a:cxnLst>
            <a:rect l="f344" t="f347" r="f345" b="f346"/>
            <a:pathLst>
              <a:path w="612648" h="315100">
                <a:moveTo>
                  <a:pt x="f5" y="f6"/>
                </a:moveTo>
                <a:cubicBezTo>
                  <a:pt x="f7" y="f8"/>
                  <a:pt x="f9" y="f10"/>
                  <a:pt x="f11" y="f12"/>
                </a:cubicBezTo>
                <a:cubicBezTo>
                  <a:pt x="f13" y="f14"/>
                  <a:pt x="f15" y="f16"/>
                  <a:pt x="f17" y="f18"/>
                </a:cubicBezTo>
                <a:cubicBezTo>
                  <a:pt x="f19" y="f18"/>
                  <a:pt x="f20" y="f21"/>
                  <a:pt x="f20" y="f22"/>
                </a:cubicBezTo>
                <a:cubicBezTo>
                  <a:pt x="f20" y="f23"/>
                  <a:pt x="f24" y="f25"/>
                  <a:pt x="f26" y="f27"/>
                </a:cubicBezTo>
                <a:close/>
                <a:moveTo>
                  <a:pt x="f28" y="f29"/>
                </a:moveTo>
                <a:cubicBezTo>
                  <a:pt x="f30" y="f31"/>
                  <a:pt x="f32" y="f33"/>
                  <a:pt x="f34" y="f35"/>
                </a:cubicBezTo>
                <a:lnTo>
                  <a:pt x="f36" y="f37"/>
                </a:lnTo>
                <a:cubicBezTo>
                  <a:pt x="f38" y="f39"/>
                  <a:pt x="f40" y="f41"/>
                  <a:pt x="f42" y="f41"/>
                </a:cubicBezTo>
                <a:cubicBezTo>
                  <a:pt x="f43" y="f41"/>
                  <a:pt x="f44" y="f45"/>
                  <a:pt x="f46" y="f47"/>
                </a:cubicBezTo>
                <a:cubicBezTo>
                  <a:pt x="f48" y="f49"/>
                  <a:pt x="f50" y="f51"/>
                  <a:pt x="f50" y="f52"/>
                </a:cubicBezTo>
                <a:cubicBezTo>
                  <a:pt x="f53" y="f54"/>
                  <a:pt x="f55" y="f56"/>
                  <a:pt x="f28" y="f29"/>
                </a:cubicBezTo>
                <a:close/>
                <a:moveTo>
                  <a:pt x="f57" y="f58"/>
                </a:moveTo>
                <a:cubicBezTo>
                  <a:pt x="f59" y="f60"/>
                  <a:pt x="f61" y="f62"/>
                  <a:pt x="f61" y="f63"/>
                </a:cubicBezTo>
                <a:cubicBezTo>
                  <a:pt x="f64" y="f65"/>
                  <a:pt x="f66" y="f67"/>
                  <a:pt x="f68" y="f69"/>
                </a:cubicBezTo>
                <a:cubicBezTo>
                  <a:pt x="f70" y="f71"/>
                  <a:pt x="f72" y="f73"/>
                  <a:pt x="f74" y="f75"/>
                </a:cubicBezTo>
                <a:cubicBezTo>
                  <a:pt x="f76" y="f77"/>
                  <a:pt x="f78" y="f79"/>
                  <a:pt x="f80" y="f63"/>
                </a:cubicBezTo>
                <a:cubicBezTo>
                  <a:pt x="f80" y="f81"/>
                  <a:pt x="f82" y="f83"/>
                  <a:pt x="f84" y="f85"/>
                </a:cubicBezTo>
                <a:lnTo>
                  <a:pt x="f86" y="f87"/>
                </a:lnTo>
                <a:cubicBezTo>
                  <a:pt x="f88" y="f89"/>
                  <a:pt x="f90" y="f91"/>
                  <a:pt x="f92" y="f93"/>
                </a:cubicBezTo>
                <a:cubicBezTo>
                  <a:pt x="f94" y="f95"/>
                  <a:pt x="f96" y="f97"/>
                  <a:pt x="f98" y="f99"/>
                </a:cubicBezTo>
                <a:lnTo>
                  <a:pt x="f98" y="f100"/>
                </a:lnTo>
                <a:lnTo>
                  <a:pt x="f101" y="f100"/>
                </a:lnTo>
                <a:lnTo>
                  <a:pt x="f101" y="f99"/>
                </a:lnTo>
                <a:cubicBezTo>
                  <a:pt x="f102" y="f103"/>
                  <a:pt x="f104" y="f95"/>
                  <a:pt x="f105" y="f93"/>
                </a:cubicBezTo>
                <a:cubicBezTo>
                  <a:pt x="f106" y="f107"/>
                  <a:pt x="f108" y="f109"/>
                  <a:pt x="f57" y="f58"/>
                </a:cubicBezTo>
                <a:close/>
                <a:moveTo>
                  <a:pt x="f110" y="f111"/>
                </a:moveTo>
                <a:lnTo>
                  <a:pt x="f112" y="f113"/>
                </a:lnTo>
                <a:cubicBezTo>
                  <a:pt x="f114" y="f115"/>
                  <a:pt x="f116" y="f117"/>
                  <a:pt x="f118" y="f119"/>
                </a:cubicBezTo>
                <a:cubicBezTo>
                  <a:pt x="f120" y="f121"/>
                  <a:pt x="f122" y="f123"/>
                  <a:pt x="f124" y="f52"/>
                </a:cubicBezTo>
                <a:cubicBezTo>
                  <a:pt x="f124" y="f125"/>
                  <a:pt x="f126" y="f41"/>
                  <a:pt x="f127" y="f41"/>
                </a:cubicBezTo>
                <a:cubicBezTo>
                  <a:pt x="f128" y="f41"/>
                  <a:pt x="f129" y="f130"/>
                  <a:pt x="f110" y="f111"/>
                </a:cubicBezTo>
                <a:close/>
                <a:moveTo>
                  <a:pt x="f131" y="f22"/>
                </a:moveTo>
                <a:cubicBezTo>
                  <a:pt x="f131" y="f21"/>
                  <a:pt x="f132" y="f18"/>
                  <a:pt x="f133" y="f18"/>
                </a:cubicBezTo>
                <a:cubicBezTo>
                  <a:pt x="f134" y="f135"/>
                  <a:pt x="f136" y="f137"/>
                  <a:pt x="f138" y="f139"/>
                </a:cubicBezTo>
                <a:cubicBezTo>
                  <a:pt x="f140" y="f141"/>
                  <a:pt x="f142" y="f143"/>
                  <a:pt x="f144" y="f145"/>
                </a:cubicBezTo>
                <a:lnTo>
                  <a:pt x="f146" y="f27"/>
                </a:lnTo>
                <a:cubicBezTo>
                  <a:pt x="f147" y="f25"/>
                  <a:pt x="f131" y="f23"/>
                  <a:pt x="f131" y="f22"/>
                </a:cubicBezTo>
                <a:close/>
                <a:moveTo>
                  <a:pt x="f3" y="f148"/>
                </a:moveTo>
                <a:cubicBezTo>
                  <a:pt x="f149" y="f150"/>
                  <a:pt x="f151" y="f152"/>
                  <a:pt x="f153" y="f154"/>
                </a:cubicBezTo>
                <a:cubicBezTo>
                  <a:pt x="f155" y="f156"/>
                  <a:pt x="f157" y="f158"/>
                  <a:pt x="f159" y="f160"/>
                </a:cubicBezTo>
                <a:cubicBezTo>
                  <a:pt x="f161" y="f162"/>
                  <a:pt x="f163" y="f164"/>
                  <a:pt x="f163" y="f165"/>
                </a:cubicBezTo>
                <a:cubicBezTo>
                  <a:pt x="f163" y="f166"/>
                  <a:pt x="f167" y="f168"/>
                  <a:pt x="f169" y="f170"/>
                </a:cubicBezTo>
                <a:lnTo>
                  <a:pt x="f169" y="f170"/>
                </a:lnTo>
                <a:cubicBezTo>
                  <a:pt x="f171" y="f172"/>
                  <a:pt x="f173" y="f174"/>
                  <a:pt x="f175" y="f174"/>
                </a:cubicBezTo>
                <a:cubicBezTo>
                  <a:pt x="f176" y="f174"/>
                  <a:pt x="f177" y="f178"/>
                  <a:pt x="f179" y="f180"/>
                </a:cubicBezTo>
                <a:cubicBezTo>
                  <a:pt x="f181" y="f182"/>
                  <a:pt x="f183" y="f184"/>
                  <a:pt x="f185" y="f186"/>
                </a:cubicBezTo>
                <a:cubicBezTo>
                  <a:pt x="f187" y="f188"/>
                  <a:pt x="f189" y="f190"/>
                  <a:pt x="f191" y="f4"/>
                </a:cubicBezTo>
                <a:lnTo>
                  <a:pt x="f191" y="f4"/>
                </a:lnTo>
                <a:cubicBezTo>
                  <a:pt x="f192" y="f190"/>
                  <a:pt x="f193" y="f188"/>
                  <a:pt x="f194" y="f186"/>
                </a:cubicBezTo>
                <a:cubicBezTo>
                  <a:pt x="f195" y="f196"/>
                  <a:pt x="f197" y="f198"/>
                  <a:pt x="f199" y="f200"/>
                </a:cubicBezTo>
                <a:cubicBezTo>
                  <a:pt x="f201" y="f202"/>
                  <a:pt x="f203" y="f204"/>
                  <a:pt x="f205" y="f204"/>
                </a:cubicBezTo>
                <a:cubicBezTo>
                  <a:pt x="f206" y="f204"/>
                  <a:pt x="f207" y="f172"/>
                  <a:pt x="f208" y="f170"/>
                </a:cubicBezTo>
                <a:lnTo>
                  <a:pt x="f208" y="f170"/>
                </a:lnTo>
                <a:cubicBezTo>
                  <a:pt x="f209" y="f168"/>
                  <a:pt x="f210" y="f166"/>
                  <a:pt x="f210" y="f165"/>
                </a:cubicBezTo>
                <a:cubicBezTo>
                  <a:pt x="f210" y="f211"/>
                  <a:pt x="f212" y="f213"/>
                  <a:pt x="f214" y="f215"/>
                </a:cubicBezTo>
                <a:cubicBezTo>
                  <a:pt x="f216" y="f217"/>
                  <a:pt x="f218" y="f219"/>
                  <a:pt x="f220" y="f154"/>
                </a:cubicBezTo>
                <a:cubicBezTo>
                  <a:pt x="f221" y="f152"/>
                  <a:pt x="f222" y="f150"/>
                  <a:pt x="f2" y="f148"/>
                </a:cubicBezTo>
                <a:lnTo>
                  <a:pt x="f2" y="f148"/>
                </a:lnTo>
                <a:lnTo>
                  <a:pt x="f223" y="f2"/>
                </a:lnTo>
                <a:lnTo>
                  <a:pt x="f224" y="f2"/>
                </a:lnTo>
                <a:cubicBezTo>
                  <a:pt x="f225" y="f226"/>
                  <a:pt x="f227" y="f228"/>
                  <a:pt x="f229" y="f230"/>
                </a:cubicBezTo>
                <a:lnTo>
                  <a:pt x="f231" y="f230"/>
                </a:lnTo>
                <a:lnTo>
                  <a:pt x="f231" y="f232"/>
                </a:lnTo>
                <a:lnTo>
                  <a:pt x="f229" y="f232"/>
                </a:lnTo>
                <a:cubicBezTo>
                  <a:pt x="f233" y="f234"/>
                  <a:pt x="f235" y="f236"/>
                  <a:pt x="f237" y="f238"/>
                </a:cubicBezTo>
                <a:cubicBezTo>
                  <a:pt x="f239" y="f240"/>
                  <a:pt x="f241" y="f242"/>
                  <a:pt x="f243" y="f244"/>
                </a:cubicBezTo>
                <a:cubicBezTo>
                  <a:pt x="f245" y="f246"/>
                  <a:pt x="f247" y="f248"/>
                  <a:pt x="f249" y="f248"/>
                </a:cubicBezTo>
                <a:cubicBezTo>
                  <a:pt x="f250" y="f251"/>
                  <a:pt x="f252" y="f253"/>
                  <a:pt x="f254" y="f255"/>
                </a:cubicBezTo>
                <a:cubicBezTo>
                  <a:pt x="f256" y="f257"/>
                  <a:pt x="f258" y="f259"/>
                  <a:pt x="f260" y="f261"/>
                </a:cubicBezTo>
                <a:lnTo>
                  <a:pt x="f262" y="f2"/>
                </a:lnTo>
                <a:lnTo>
                  <a:pt x="f263" y="f2"/>
                </a:lnTo>
                <a:cubicBezTo>
                  <a:pt x="f264" y="f265"/>
                  <a:pt x="f266" y="f267"/>
                  <a:pt x="f268" y="f269"/>
                </a:cubicBezTo>
                <a:lnTo>
                  <a:pt x="f270" y="f271"/>
                </a:lnTo>
                <a:cubicBezTo>
                  <a:pt x="f272" y="f273"/>
                  <a:pt x="f274" y="f275"/>
                  <a:pt x="f276" y="f277"/>
                </a:cubicBezTo>
                <a:lnTo>
                  <a:pt x="f278" y="f279"/>
                </a:lnTo>
                <a:lnTo>
                  <a:pt x="f280" y="f281"/>
                </a:lnTo>
                <a:cubicBezTo>
                  <a:pt x="f282" y="f283"/>
                  <a:pt x="f284" y="f283"/>
                  <a:pt x="f285" y="f281"/>
                </a:cubicBezTo>
                <a:lnTo>
                  <a:pt x="f286" y="f279"/>
                </a:lnTo>
                <a:cubicBezTo>
                  <a:pt x="f287" y="f288"/>
                  <a:pt x="f289" y="f290"/>
                  <a:pt x="f291" y="f277"/>
                </a:cubicBezTo>
                <a:lnTo>
                  <a:pt x="f292" y="f271"/>
                </a:lnTo>
                <a:lnTo>
                  <a:pt x="f293" y="f269"/>
                </a:lnTo>
                <a:cubicBezTo>
                  <a:pt x="f294" y="f267"/>
                  <a:pt x="f295" y="f265"/>
                  <a:pt x="f296" y="f2"/>
                </a:cubicBezTo>
                <a:lnTo>
                  <a:pt x="f297" y="f2"/>
                </a:lnTo>
                <a:cubicBezTo>
                  <a:pt x="f298" y="f299"/>
                  <a:pt x="f300" y="f301"/>
                  <a:pt x="f302" y="f303"/>
                </a:cubicBezTo>
                <a:cubicBezTo>
                  <a:pt x="f304" y="f305"/>
                  <a:pt x="f306" y="f307"/>
                  <a:pt x="f308" y="f248"/>
                </a:cubicBezTo>
                <a:cubicBezTo>
                  <a:pt x="f309" y="f310"/>
                  <a:pt x="f311" y="f312"/>
                  <a:pt x="f313" y="f314"/>
                </a:cubicBezTo>
                <a:cubicBezTo>
                  <a:pt x="f315" y="f316"/>
                  <a:pt x="f317" y="f318"/>
                  <a:pt x="f319" y="f238"/>
                </a:cubicBezTo>
                <a:cubicBezTo>
                  <a:pt x="f320" y="f236"/>
                  <a:pt x="f321" y="f234"/>
                  <a:pt x="f322" y="f232"/>
                </a:cubicBezTo>
                <a:lnTo>
                  <a:pt x="f323" y="f232"/>
                </a:lnTo>
                <a:lnTo>
                  <a:pt x="f324" y="f230"/>
                </a:lnTo>
                <a:lnTo>
                  <a:pt x="f322" y="f230"/>
                </a:lnTo>
                <a:lnTo>
                  <a:pt x="f325" y="f2"/>
                </a:lnTo>
                <a:lnTo>
                  <a:pt x="f326" y="f2"/>
                </a:lnTo>
                <a:cubicBezTo>
                  <a:pt x="f327" y="f328"/>
                  <a:pt x="f329" y="f330"/>
                  <a:pt x="f3" y="f148"/>
                </a:cubicBezTo>
                <a:close/>
              </a:path>
            </a:pathLst>
          </a:custGeom>
          <a:solidFill>
            <a:srgbClr val="CBAF22"/>
          </a:solidFill>
          <a:ln cap="flat">
            <a:noFill/>
            <a:prstDash val="solid"/>
          </a:ln>
        </p:spPr>
        <p:txBody>
          <a:bodyPr lIns="0" tIns="0" rIns="0" bIns="0"/>
          <a:lstStyle/>
          <a:p>
            <a:endParaRPr lang="nl-NL"/>
          </a:p>
        </p:txBody>
      </p:sp>
      <p:sp>
        <p:nvSpPr>
          <p:cNvPr id="292" name="Oval 1846"/>
          <p:cNvSpPr/>
          <p:nvPr/>
        </p:nvSpPr>
        <p:spPr>
          <a:xfrm>
            <a:off x="377455" y="2902625"/>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CBAF22"/>
            </a:solidFill>
            <a:prstDash val="solid"/>
          </a:ln>
        </p:spPr>
        <p:txBody>
          <a:bodyPr lIns="0" tIns="0" rIns="0" bIns="0"/>
          <a:lstStyle/>
          <a:p>
            <a:endParaRPr lang="nl-NL"/>
          </a:p>
        </p:txBody>
      </p:sp>
      <p:sp>
        <p:nvSpPr>
          <p:cNvPr id="293" name="Teardrop 3"/>
          <p:cNvSpPr/>
          <p:nvPr/>
        </p:nvSpPr>
        <p:spPr>
          <a:xfrm rot="5400013" flipH="1" flipV="1">
            <a:off x="1387528" y="2646310"/>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294" name="Teardrop 3"/>
          <p:cNvSpPr/>
          <p:nvPr/>
        </p:nvSpPr>
        <p:spPr>
          <a:xfrm rot="5400013" flipH="1" flipV="1">
            <a:off x="2230075" y="2646310"/>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295" name="Teardrop 3"/>
          <p:cNvSpPr/>
          <p:nvPr/>
        </p:nvSpPr>
        <p:spPr>
          <a:xfrm rot="5400013" flipH="1" flipV="1">
            <a:off x="3072612" y="2646310"/>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296" name="Teardrop 3"/>
          <p:cNvSpPr/>
          <p:nvPr/>
        </p:nvSpPr>
        <p:spPr>
          <a:xfrm rot="5400013" flipH="1" flipV="1">
            <a:off x="3915149" y="2646310"/>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297" name="Teardrop 3"/>
          <p:cNvSpPr/>
          <p:nvPr/>
        </p:nvSpPr>
        <p:spPr>
          <a:xfrm rot="5400013" flipH="1" flipV="1">
            <a:off x="4757696" y="2646310"/>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298" name="Teardrop 3"/>
          <p:cNvSpPr/>
          <p:nvPr/>
        </p:nvSpPr>
        <p:spPr>
          <a:xfrm rot="5400013" flipH="1" flipV="1">
            <a:off x="5600233" y="2646310"/>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299" name="Oval 1853"/>
          <p:cNvSpPr/>
          <p:nvPr/>
        </p:nvSpPr>
        <p:spPr>
          <a:xfrm>
            <a:off x="1220339" y="2902625"/>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CBAF22"/>
            </a:solidFill>
            <a:prstDash val="solid"/>
          </a:ln>
        </p:spPr>
        <p:txBody>
          <a:bodyPr lIns="0" tIns="0" rIns="0" bIns="0"/>
          <a:lstStyle/>
          <a:p>
            <a:endParaRPr lang="nl-NL"/>
          </a:p>
        </p:txBody>
      </p:sp>
      <p:sp>
        <p:nvSpPr>
          <p:cNvPr id="300" name="Oval 1854"/>
          <p:cNvSpPr/>
          <p:nvPr/>
        </p:nvSpPr>
        <p:spPr>
          <a:xfrm>
            <a:off x="2063215" y="2902625"/>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CBAF22"/>
            </a:solidFill>
            <a:prstDash val="solid"/>
          </a:ln>
        </p:spPr>
        <p:txBody>
          <a:bodyPr lIns="0" tIns="0" rIns="0" bIns="0"/>
          <a:lstStyle/>
          <a:p>
            <a:endParaRPr lang="nl-NL"/>
          </a:p>
        </p:txBody>
      </p:sp>
      <p:sp>
        <p:nvSpPr>
          <p:cNvPr id="301" name="Oval 1855"/>
          <p:cNvSpPr/>
          <p:nvPr/>
        </p:nvSpPr>
        <p:spPr>
          <a:xfrm>
            <a:off x="2906100" y="2902625"/>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CBAF22"/>
            </a:solidFill>
            <a:prstDash val="solid"/>
          </a:ln>
        </p:spPr>
        <p:txBody>
          <a:bodyPr lIns="0" tIns="0" rIns="0" bIns="0"/>
          <a:lstStyle/>
          <a:p>
            <a:endParaRPr lang="nl-NL"/>
          </a:p>
        </p:txBody>
      </p:sp>
      <p:sp>
        <p:nvSpPr>
          <p:cNvPr id="302" name="Oval 1856"/>
          <p:cNvSpPr/>
          <p:nvPr/>
        </p:nvSpPr>
        <p:spPr>
          <a:xfrm>
            <a:off x="3748975" y="2902625"/>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CBAF22"/>
            </a:solidFill>
            <a:prstDash val="solid"/>
          </a:ln>
        </p:spPr>
        <p:txBody>
          <a:bodyPr lIns="0" tIns="0" rIns="0" bIns="0"/>
          <a:lstStyle/>
          <a:p>
            <a:endParaRPr lang="nl-NL"/>
          </a:p>
        </p:txBody>
      </p:sp>
      <p:sp>
        <p:nvSpPr>
          <p:cNvPr id="303" name="Oval 1857"/>
          <p:cNvSpPr/>
          <p:nvPr/>
        </p:nvSpPr>
        <p:spPr>
          <a:xfrm>
            <a:off x="4591860" y="2902625"/>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CBAF22"/>
            </a:solidFill>
            <a:prstDash val="solid"/>
          </a:ln>
        </p:spPr>
        <p:txBody>
          <a:bodyPr lIns="0" tIns="0" rIns="0" bIns="0"/>
          <a:lstStyle/>
          <a:p>
            <a:endParaRPr lang="nl-NL"/>
          </a:p>
        </p:txBody>
      </p:sp>
      <p:sp>
        <p:nvSpPr>
          <p:cNvPr id="304" name="Oval 1858"/>
          <p:cNvSpPr/>
          <p:nvPr/>
        </p:nvSpPr>
        <p:spPr>
          <a:xfrm>
            <a:off x="5434736" y="2902625"/>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CBAF22"/>
            </a:solidFill>
            <a:prstDash val="solid"/>
          </a:ln>
        </p:spPr>
        <p:txBody>
          <a:bodyPr lIns="0" tIns="0" rIns="0" bIns="0"/>
          <a:lstStyle/>
          <a:p>
            <a:endParaRPr lang="nl-NL"/>
          </a:p>
        </p:txBody>
      </p:sp>
      <p:sp>
        <p:nvSpPr>
          <p:cNvPr id="305" name="Oval 1859"/>
          <p:cNvSpPr/>
          <p:nvPr/>
        </p:nvSpPr>
        <p:spPr>
          <a:xfrm>
            <a:off x="6277621" y="2902625"/>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CBAF22"/>
            </a:solidFill>
            <a:prstDash val="solid"/>
          </a:ln>
        </p:spPr>
        <p:txBody>
          <a:bodyPr lIns="0" tIns="0" rIns="0" bIns="0"/>
          <a:lstStyle/>
          <a:p>
            <a:endParaRPr lang="nl-NL"/>
          </a:p>
        </p:txBody>
      </p:sp>
      <p:sp>
        <p:nvSpPr>
          <p:cNvPr id="306" name="Teardrop 3"/>
          <p:cNvSpPr/>
          <p:nvPr/>
        </p:nvSpPr>
        <p:spPr>
          <a:xfrm rot="5400013" flipH="1" flipV="1">
            <a:off x="8127854" y="2646310"/>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307" name="Oval 1861"/>
          <p:cNvSpPr/>
          <p:nvPr/>
        </p:nvSpPr>
        <p:spPr>
          <a:xfrm>
            <a:off x="8806257" y="2902625"/>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CBAF22"/>
            </a:solidFill>
            <a:prstDash val="solid"/>
          </a:ln>
        </p:spPr>
        <p:txBody>
          <a:bodyPr lIns="0" tIns="0" rIns="0" bIns="0"/>
          <a:lstStyle/>
          <a:p>
            <a:endParaRPr lang="nl-NL"/>
          </a:p>
        </p:txBody>
      </p:sp>
      <p:sp>
        <p:nvSpPr>
          <p:cNvPr id="308" name="Teardrop 3"/>
          <p:cNvSpPr/>
          <p:nvPr/>
        </p:nvSpPr>
        <p:spPr>
          <a:xfrm rot="5400013" flipH="1" flipV="1">
            <a:off x="7285308" y="2646310"/>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309" name="Oval 1863"/>
          <p:cNvSpPr/>
          <p:nvPr/>
        </p:nvSpPr>
        <p:spPr>
          <a:xfrm>
            <a:off x="7963381" y="2902625"/>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CBAF22"/>
            </a:solidFill>
            <a:prstDash val="solid"/>
          </a:ln>
        </p:spPr>
        <p:txBody>
          <a:bodyPr lIns="0" tIns="0" rIns="0" bIns="0"/>
          <a:lstStyle/>
          <a:p>
            <a:endParaRPr lang="nl-NL"/>
          </a:p>
        </p:txBody>
      </p:sp>
      <p:sp>
        <p:nvSpPr>
          <p:cNvPr id="310" name="Teardrop 3"/>
          <p:cNvSpPr/>
          <p:nvPr/>
        </p:nvSpPr>
        <p:spPr>
          <a:xfrm rot="5400013" flipH="1" flipV="1">
            <a:off x="9812929" y="2646310"/>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311" name="Oval 1865"/>
          <p:cNvSpPr/>
          <p:nvPr/>
        </p:nvSpPr>
        <p:spPr>
          <a:xfrm>
            <a:off x="10492017" y="2902625"/>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CBAF22"/>
            </a:solidFill>
            <a:prstDash val="solid"/>
          </a:ln>
        </p:spPr>
        <p:txBody>
          <a:bodyPr lIns="0" tIns="0" rIns="0" bIns="0"/>
          <a:lstStyle/>
          <a:p>
            <a:endParaRPr lang="nl-NL"/>
          </a:p>
        </p:txBody>
      </p:sp>
      <p:sp>
        <p:nvSpPr>
          <p:cNvPr id="312" name="Teardrop 3"/>
          <p:cNvSpPr/>
          <p:nvPr/>
        </p:nvSpPr>
        <p:spPr>
          <a:xfrm rot="5400013" flipH="1" flipV="1">
            <a:off x="8970392" y="2646310"/>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313" name="Oval 1867"/>
          <p:cNvSpPr/>
          <p:nvPr/>
        </p:nvSpPr>
        <p:spPr>
          <a:xfrm>
            <a:off x="9649141" y="2902625"/>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CBAF22"/>
            </a:solidFill>
            <a:prstDash val="solid"/>
          </a:ln>
        </p:spPr>
        <p:txBody>
          <a:bodyPr lIns="0" tIns="0" rIns="0" bIns="0"/>
          <a:lstStyle/>
          <a:p>
            <a:endParaRPr lang="nl-NL"/>
          </a:p>
        </p:txBody>
      </p:sp>
      <p:sp>
        <p:nvSpPr>
          <p:cNvPr id="314" name="Teardrop 3"/>
          <p:cNvSpPr/>
          <p:nvPr/>
        </p:nvSpPr>
        <p:spPr>
          <a:xfrm rot="5400013" flipH="1" flipV="1">
            <a:off x="11498013" y="2646310"/>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315" name="Teardrop 3"/>
          <p:cNvSpPr/>
          <p:nvPr/>
        </p:nvSpPr>
        <p:spPr>
          <a:xfrm rot="5400013" flipH="1" flipV="1">
            <a:off x="10655475" y="2646310"/>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316" name="Oval 1870"/>
          <p:cNvSpPr/>
          <p:nvPr/>
        </p:nvSpPr>
        <p:spPr>
          <a:xfrm>
            <a:off x="11334902" y="2902625"/>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CBAF22"/>
            </a:solidFill>
            <a:prstDash val="solid"/>
          </a:ln>
        </p:spPr>
        <p:txBody>
          <a:bodyPr lIns="0" tIns="0" rIns="0" bIns="0"/>
          <a:lstStyle/>
          <a:p>
            <a:endParaRPr lang="nl-NL"/>
          </a:p>
        </p:txBody>
      </p:sp>
      <p:sp>
        <p:nvSpPr>
          <p:cNvPr id="317" name="Teardrop 3"/>
          <p:cNvSpPr/>
          <p:nvPr/>
        </p:nvSpPr>
        <p:spPr>
          <a:xfrm rot="5400013" flipH="1" flipV="1">
            <a:off x="544991" y="2646310"/>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318" name="Oval 1872"/>
          <p:cNvSpPr/>
          <p:nvPr/>
        </p:nvSpPr>
        <p:spPr>
          <a:xfrm>
            <a:off x="6664512" y="2868463"/>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319" name="Oval 1873"/>
          <p:cNvSpPr/>
          <p:nvPr/>
        </p:nvSpPr>
        <p:spPr>
          <a:xfrm>
            <a:off x="766733" y="2868463"/>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320" name="Oval 1874"/>
          <p:cNvSpPr/>
          <p:nvPr/>
        </p:nvSpPr>
        <p:spPr>
          <a:xfrm>
            <a:off x="1609270" y="2868463"/>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321" name="Oval 1875"/>
          <p:cNvSpPr/>
          <p:nvPr/>
        </p:nvSpPr>
        <p:spPr>
          <a:xfrm>
            <a:off x="2451808" y="2868463"/>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322" name="Oval 1876"/>
          <p:cNvSpPr/>
          <p:nvPr/>
        </p:nvSpPr>
        <p:spPr>
          <a:xfrm>
            <a:off x="3294354" y="2868463"/>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323" name="Oval 1877"/>
          <p:cNvSpPr/>
          <p:nvPr/>
        </p:nvSpPr>
        <p:spPr>
          <a:xfrm>
            <a:off x="4136891" y="2868463"/>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324" name="Oval 1878"/>
          <p:cNvSpPr/>
          <p:nvPr/>
        </p:nvSpPr>
        <p:spPr>
          <a:xfrm>
            <a:off x="4979429" y="2868463"/>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325" name="Oval 1879"/>
          <p:cNvSpPr/>
          <p:nvPr/>
        </p:nvSpPr>
        <p:spPr>
          <a:xfrm>
            <a:off x="5821966" y="2868463"/>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326" name="Oval 1880"/>
          <p:cNvSpPr/>
          <p:nvPr/>
        </p:nvSpPr>
        <p:spPr>
          <a:xfrm>
            <a:off x="8349587" y="2868463"/>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327" name="Oval 1881"/>
          <p:cNvSpPr/>
          <p:nvPr/>
        </p:nvSpPr>
        <p:spPr>
          <a:xfrm>
            <a:off x="7507050" y="2868463"/>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328" name="Oval 1882"/>
          <p:cNvSpPr/>
          <p:nvPr/>
        </p:nvSpPr>
        <p:spPr>
          <a:xfrm>
            <a:off x="10034671" y="2868463"/>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329" name="Oval 1883"/>
          <p:cNvSpPr/>
          <p:nvPr/>
        </p:nvSpPr>
        <p:spPr>
          <a:xfrm>
            <a:off x="9192134" y="2868463"/>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330" name="Oval 1884"/>
          <p:cNvSpPr/>
          <p:nvPr/>
        </p:nvSpPr>
        <p:spPr>
          <a:xfrm>
            <a:off x="11719745" y="2868463"/>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331" name="Oval 1885"/>
          <p:cNvSpPr/>
          <p:nvPr/>
        </p:nvSpPr>
        <p:spPr>
          <a:xfrm>
            <a:off x="10877208" y="2868463"/>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332" name="Teardrop 3"/>
          <p:cNvSpPr/>
          <p:nvPr/>
        </p:nvSpPr>
        <p:spPr>
          <a:xfrm rot="5400013" flipH="1" flipV="1">
            <a:off x="6021177" y="3068580"/>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333" name="Teardrop 3"/>
          <p:cNvSpPr/>
          <p:nvPr/>
        </p:nvSpPr>
        <p:spPr>
          <a:xfrm rot="5400013" flipH="1" flipV="1">
            <a:off x="965944" y="3068580"/>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334" name="Teardrop 3"/>
          <p:cNvSpPr/>
          <p:nvPr/>
        </p:nvSpPr>
        <p:spPr>
          <a:xfrm rot="5400013" flipH="1" flipV="1">
            <a:off x="1808482" y="3068580"/>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335" name="Teardrop 3"/>
          <p:cNvSpPr/>
          <p:nvPr/>
        </p:nvSpPr>
        <p:spPr>
          <a:xfrm rot="5400013" flipH="1" flipV="1">
            <a:off x="2651019" y="3068580"/>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336" name="Teardrop 3"/>
          <p:cNvSpPr/>
          <p:nvPr/>
        </p:nvSpPr>
        <p:spPr>
          <a:xfrm rot="5400013" flipH="1" flipV="1">
            <a:off x="3493565" y="3068580"/>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337" name="Teardrop 3"/>
          <p:cNvSpPr/>
          <p:nvPr/>
        </p:nvSpPr>
        <p:spPr>
          <a:xfrm rot="5400013" flipH="1" flipV="1">
            <a:off x="4336103" y="3068580"/>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338" name="Teardrop 3"/>
          <p:cNvSpPr/>
          <p:nvPr/>
        </p:nvSpPr>
        <p:spPr>
          <a:xfrm rot="5400013" flipH="1" flipV="1">
            <a:off x="5178640" y="3068580"/>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339" name="Teardrop 3"/>
          <p:cNvSpPr/>
          <p:nvPr/>
        </p:nvSpPr>
        <p:spPr>
          <a:xfrm rot="5400013" flipH="1" flipV="1">
            <a:off x="7706261" y="3068580"/>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340" name="Teardrop 3"/>
          <p:cNvSpPr/>
          <p:nvPr/>
        </p:nvSpPr>
        <p:spPr>
          <a:xfrm rot="5400013" flipH="1" flipV="1">
            <a:off x="6863724" y="3068580"/>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341" name="Teardrop 3"/>
          <p:cNvSpPr/>
          <p:nvPr/>
        </p:nvSpPr>
        <p:spPr>
          <a:xfrm rot="5400013" flipH="1" flipV="1">
            <a:off x="9391345" y="3068580"/>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342" name="Teardrop 3"/>
          <p:cNvSpPr/>
          <p:nvPr/>
        </p:nvSpPr>
        <p:spPr>
          <a:xfrm rot="5400013" flipH="1" flipV="1">
            <a:off x="8548798" y="3068580"/>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343" name="Teardrop 3"/>
          <p:cNvSpPr/>
          <p:nvPr/>
        </p:nvSpPr>
        <p:spPr>
          <a:xfrm rot="5400013" flipH="1" flipV="1">
            <a:off x="11076419" y="3068580"/>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344" name="Teardrop 3"/>
          <p:cNvSpPr/>
          <p:nvPr/>
        </p:nvSpPr>
        <p:spPr>
          <a:xfrm rot="5400013" flipH="1" flipV="1">
            <a:off x="10233882" y="3068580"/>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345" name="Teardrop 3"/>
          <p:cNvSpPr/>
          <p:nvPr/>
        </p:nvSpPr>
        <p:spPr>
          <a:xfrm rot="5400013" flipH="1" flipV="1">
            <a:off x="123398" y="3068580"/>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346" name="Teardrop 3"/>
          <p:cNvSpPr/>
          <p:nvPr/>
        </p:nvSpPr>
        <p:spPr>
          <a:xfrm rot="5400013" flipH="1" flipV="1">
            <a:off x="11760002" y="3223923"/>
            <a:ext cx="595777" cy="268211"/>
          </a:xfrm>
          <a:custGeom>
            <a:avLst/>
            <a:gdLst>
              <a:gd name="f0" fmla="val w"/>
              <a:gd name="f1" fmla="val h"/>
              <a:gd name="f2" fmla="val 0"/>
              <a:gd name="f3" fmla="val 595781"/>
              <a:gd name="f4" fmla="val 268215"/>
              <a:gd name="f5" fmla="val 230951"/>
              <a:gd name="f6" fmla="val 239431"/>
              <a:gd name="f7" fmla="val 89396"/>
              <a:gd name="f8" fmla="val 97876"/>
              <a:gd name="f9" fmla="val 74075"/>
              <a:gd name="f10" fmla="val 113887"/>
              <a:gd name="f11" fmla="val 64809"/>
              <a:gd name="f12" fmla="val 135634"/>
              <a:gd name="f13" fmla="val 159544"/>
              <a:gd name="f14" fmla="val 209563"/>
              <a:gd name="f15" fmla="val 105357"/>
              <a:gd name="f16" fmla="val 250112"/>
              <a:gd name="f17" fmla="val 155376"/>
              <a:gd name="f18" fmla="val 174454"/>
              <a:gd name="f19" fmla="val 249746"/>
              <a:gd name="f20" fmla="val 198601"/>
              <a:gd name="f21" fmla="val 254980"/>
              <a:gd name="f22" fmla="val 211458"/>
              <a:gd name="f23" fmla="val 268141"/>
              <a:gd name="f24" fmla="val 215885"/>
              <a:gd name="f25" fmla="val 257686"/>
              <a:gd name="f26" fmla="val 222436"/>
              <a:gd name="f27" fmla="val 247948"/>
              <a:gd name="f28" fmla="val 259706"/>
              <a:gd name="f29" fmla="val 219892"/>
              <a:gd name="f30" fmla="val 246546"/>
              <a:gd name="f31" fmla="val 207035"/>
              <a:gd name="f32" fmla="val 241311"/>
              <a:gd name="f33" fmla="val 182889"/>
              <a:gd name="f34" fmla="val 241677"/>
              <a:gd name="f35" fmla="val 163811"/>
              <a:gd name="f36" fmla="val 113792"/>
              <a:gd name="f37" fmla="val 201129"/>
              <a:gd name="f38" fmla="val 73244"/>
              <a:gd name="f39" fmla="val 151110"/>
              <a:gd name="f40" fmla="val 127200"/>
              <a:gd name="f41" fmla="val 105453"/>
              <a:gd name="f42" fmla="val 82510"/>
              <a:gd name="f43" fmla="val 89441"/>
              <a:gd name="f44" fmla="val 97831"/>
              <a:gd name="f45" fmla="val 230996"/>
              <a:gd name="f46" fmla="val 239386"/>
              <a:gd name="f47" fmla="val 239514"/>
              <a:gd name="f48" fmla="val 230871"/>
              <a:gd name="f49" fmla="val 249252"/>
              <a:gd name="f50" fmla="val 224320"/>
              <a:gd name="f51" fmla="val 382868"/>
              <a:gd name="f52" fmla="val 82592"/>
              <a:gd name="f53" fmla="val 379825"/>
              <a:gd name="f54" fmla="val 66091"/>
              <a:gd name="f55" fmla="val 371670"/>
              <a:gd name="f56" fmla="val 50477"/>
              <a:gd name="f57" fmla="val 358914"/>
              <a:gd name="f58" fmla="val 37722"/>
              <a:gd name="f59" fmla="val 342007"/>
              <a:gd name="f60" fmla="val 20815"/>
              <a:gd name="f61" fmla="val 320078"/>
              <a:gd name="f62" fmla="val 11989"/>
              <a:gd name="f63" fmla="val 297922"/>
              <a:gd name="f64" fmla="val 11501"/>
              <a:gd name="f65" fmla="val 96667"/>
              <a:gd name="f66" fmla="val 297858"/>
              <a:gd name="f67" fmla="val 275703"/>
              <a:gd name="f68" fmla="val 11990"/>
              <a:gd name="f69" fmla="val 253774"/>
              <a:gd name="f70" fmla="val 236866"/>
              <a:gd name="f71" fmla="val 224105"/>
              <a:gd name="f72" fmla="val 50483"/>
              <a:gd name="f73" fmla="val 215948"/>
              <a:gd name="f74" fmla="val 66105"/>
              <a:gd name="f75" fmla="val 212939"/>
              <a:gd name="f76" fmla="val 82613"/>
              <a:gd name="f77" fmla="val 237526"/>
              <a:gd name="f78" fmla="val 100902"/>
              <a:gd name="f79" fmla="val 253233"/>
              <a:gd name="f80" fmla="val 130241"/>
              <a:gd name="f81" fmla="val 163248"/>
              <a:gd name="f82" fmla="val 252735"/>
              <a:gd name="f83" fmla="val 189232"/>
              <a:gd name="f84" fmla="val 256525"/>
              <a:gd name="f85" fmla="val 205210"/>
              <a:gd name="f86" fmla="val 272877"/>
              <a:gd name="f87" fmla="val 215167"/>
              <a:gd name="f88" fmla="val 289126"/>
              <a:gd name="f89" fmla="val 210687"/>
              <a:gd name="f90" fmla="val 306340"/>
              <a:gd name="f91" fmla="val 210767"/>
              <a:gd name="f92" fmla="val 322577"/>
              <a:gd name="f93" fmla="val 215380"/>
              <a:gd name="f94" fmla="val 324655"/>
              <a:gd name="f95" fmla="val 214136"/>
              <a:gd name="f96" fmla="val 326534"/>
              <a:gd name="f97" fmla="val 212797"/>
              <a:gd name="f98" fmla="val 328229"/>
              <a:gd name="f99" fmla="val 211355"/>
              <a:gd name="f100" fmla="val 340097"/>
              <a:gd name="f101" fmla="val 201263"/>
              <a:gd name="f102" fmla="val 342986"/>
              <a:gd name="f103" fmla="val 186138"/>
              <a:gd name="f104" fmla="val 342547"/>
              <a:gd name="f105" fmla="val 130228"/>
              <a:gd name="f106" fmla="val 358265"/>
              <a:gd name="f107" fmla="val 100880"/>
              <a:gd name="f108" fmla="val 506339"/>
              <a:gd name="f109" fmla="val 97830"/>
              <a:gd name="f110" fmla="val 490327"/>
              <a:gd name="f111" fmla="val 82509"/>
              <a:gd name="f112" fmla="val 468581"/>
              <a:gd name="f113" fmla="val 444670"/>
              <a:gd name="f114" fmla="val 394652"/>
              <a:gd name="f115" fmla="val 354103"/>
              <a:gd name="f116" fmla="val 354470"/>
              <a:gd name="f117" fmla="val 182914"/>
              <a:gd name="f118" fmla="val 349220"/>
              <a:gd name="f119" fmla="val 207099"/>
              <a:gd name="f120" fmla="val 336023"/>
              <a:gd name="f121" fmla="val 219944"/>
              <a:gd name="f122" fmla="val 346519"/>
              <a:gd name="f123" fmla="val 224314"/>
              <a:gd name="f124" fmla="val 356263"/>
              <a:gd name="f125" fmla="val 230867"/>
              <a:gd name="f126" fmla="val 364783"/>
              <a:gd name="f127" fmla="val 530971"/>
              <a:gd name="f128" fmla="val 521705"/>
              <a:gd name="f129" fmla="val 506384"/>
              <a:gd name="f130" fmla="val 364828"/>
              <a:gd name="f131" fmla="val 373348"/>
              <a:gd name="f132" fmla="val 247952"/>
              <a:gd name="f133" fmla="val 379901"/>
              <a:gd name="f134" fmla="val 257695"/>
              <a:gd name="f135" fmla="val 384270"/>
              <a:gd name="f136" fmla="val 268192"/>
              <a:gd name="f137" fmla="val 397115"/>
              <a:gd name="f138" fmla="val 254994"/>
              <a:gd name="f139" fmla="val 421300"/>
              <a:gd name="f140" fmla="val 249745"/>
              <a:gd name="f141" fmla="val 440404"/>
              <a:gd name="f142" fmla="val 250111"/>
              <a:gd name="f143" fmla="val 465413"/>
              <a:gd name="f144" fmla="val 488055"/>
              <a:gd name="f145" fmla="val 239974"/>
              <a:gd name="f146" fmla="val 504444"/>
              <a:gd name="f147" fmla="val 223585"/>
              <a:gd name="f148" fmla="val 520834"/>
              <a:gd name="f149" fmla="val 207196"/>
              <a:gd name="f150" fmla="val 184554"/>
              <a:gd name="f151" fmla="val 581969"/>
              <a:gd name="f152" fmla="val 578743"/>
              <a:gd name="f153" fmla="val 259654"/>
              <a:gd name="f154" fmla="val 573266"/>
              <a:gd name="f155" fmla="val 252074"/>
              <a:gd name="f156" fmla="val 566492"/>
              <a:gd name="f157" fmla="val 245300"/>
              <a:gd name="f158" fmla="val 553737"/>
              <a:gd name="f159" fmla="val 232545"/>
              <a:gd name="f160" fmla="val 538123"/>
              <a:gd name="f161" fmla="val 224389"/>
              <a:gd name="f162" fmla="val 521623"/>
              <a:gd name="f163" fmla="val 221347"/>
              <a:gd name="f164" fmla="val 519174"/>
              <a:gd name="f165" fmla="val 225205"/>
              <a:gd name="f166" fmla="val 516174"/>
              <a:gd name="f167" fmla="val 228633"/>
              <a:gd name="f168" fmla="val 512960"/>
              <a:gd name="f169" fmla="val 231847"/>
              <a:gd name="f170" fmla="val 494535"/>
              <a:gd name="f171" fmla="val 250272"/>
              <a:gd name="f172" fmla="val 469082"/>
              <a:gd name="f173" fmla="val 261667"/>
              <a:gd name="f174" fmla="val 440967"/>
              <a:gd name="f175" fmla="val 425629"/>
              <a:gd name="f176" fmla="val 261373"/>
              <a:gd name="f177" fmla="val 413777"/>
              <a:gd name="f178" fmla="val 262574"/>
              <a:gd name="f179" fmla="val 405186"/>
              <a:gd name="f180" fmla="val 372038"/>
              <a:gd name="f181" fmla="val 369178"/>
              <a:gd name="f182" fmla="val 260078"/>
              <a:gd name="f183" fmla="val 364042"/>
              <a:gd name="f184" fmla="val 252948"/>
              <a:gd name="f185" fmla="val 357679"/>
              <a:gd name="f186" fmla="val 246581"/>
              <a:gd name="f187" fmla="val 349451"/>
              <a:gd name="f188" fmla="val 254808"/>
              <a:gd name="f189" fmla="val 349428"/>
              <a:gd name="f190" fmla="val 254786"/>
              <a:gd name="f191" fmla="val 349421"/>
              <a:gd name="f192" fmla="val 254779"/>
              <a:gd name="f193" fmla="val 349413"/>
              <a:gd name="f194" fmla="val 254771"/>
              <a:gd name="f195" fmla="val 349406"/>
              <a:gd name="f196" fmla="val 254763"/>
              <a:gd name="f197" fmla="val 357634"/>
              <a:gd name="f198" fmla="val 246536"/>
              <a:gd name="f199" fmla="val 324632"/>
              <a:gd name="f200" fmla="val 213554"/>
              <a:gd name="f201" fmla="val 271148"/>
              <a:gd name="f202" fmla="val 238147"/>
              <a:gd name="f203" fmla="val 246374"/>
              <a:gd name="f204" fmla="val 246367"/>
              <a:gd name="f205" fmla="val 246359"/>
              <a:gd name="f206" fmla="val 246352"/>
              <a:gd name="f207" fmla="val 246344"/>
              <a:gd name="f208" fmla="val 254794"/>
              <a:gd name="f209" fmla="val 246337"/>
              <a:gd name="f210" fmla="val 254801"/>
              <a:gd name="f211" fmla="val 246329"/>
              <a:gd name="f212" fmla="val 238101"/>
              <a:gd name="f213" fmla="val 223742"/>
              <a:gd name="f214" fmla="val 190546"/>
              <a:gd name="f215" fmla="val 181969"/>
              <a:gd name="f216" fmla="val 262570"/>
              <a:gd name="f217" fmla="val 170130"/>
              <a:gd name="f218" fmla="val 261374"/>
              <a:gd name="f219" fmla="val 154813"/>
              <a:gd name="f220" fmla="val 261668"/>
              <a:gd name="f221" fmla="val 121806"/>
              <a:gd name="f222" fmla="val 92467"/>
              <a:gd name="f223" fmla="val 245961"/>
              <a:gd name="f224" fmla="val 74178"/>
              <a:gd name="f225" fmla="val 221373"/>
              <a:gd name="f226" fmla="val 57671"/>
              <a:gd name="f227" fmla="val 224382"/>
              <a:gd name="f228" fmla="val 42049"/>
              <a:gd name="f229" fmla="val 232539"/>
              <a:gd name="f230" fmla="val 29288"/>
              <a:gd name="f231" fmla="val 13811"/>
              <a:gd name="f232" fmla="val 4705"/>
              <a:gd name="f233" fmla="val 256723"/>
              <a:gd name="f234" fmla="val 11839"/>
              <a:gd name="f235" fmla="val 246048"/>
              <a:gd name="f236" fmla="val 21157"/>
              <a:gd name="f237" fmla="val 236731"/>
              <a:gd name="f238" fmla="val 34324"/>
              <a:gd name="f239" fmla="val 223564"/>
              <a:gd name="f240" fmla="val 50200"/>
              <a:gd name="f241" fmla="val 214757"/>
              <a:gd name="f242" fmla="val 67080"/>
              <a:gd name="f243" fmla="val 210684"/>
              <a:gd name="f244" fmla="val 57989"/>
              <a:gd name="f245" fmla="val 195895"/>
              <a:gd name="f246" fmla="val 53000"/>
              <a:gd name="f247" fmla="val 178457"/>
              <a:gd name="f248" fmla="val 159854"/>
              <a:gd name="f249" fmla="val 132604"/>
              <a:gd name="f250" fmla="val 63706"/>
              <a:gd name="f251" fmla="val 107854"/>
              <a:gd name="f252" fmla="val 81286"/>
              <a:gd name="f253" fmla="val 89721"/>
              <a:gd name="f254" fmla="val 99420"/>
              <a:gd name="f255" fmla="val 72140"/>
              <a:gd name="f256" fmla="val 124170"/>
              <a:gd name="f257" fmla="val 61435"/>
              <a:gd name="f258" fmla="val 151420"/>
              <a:gd name="f259" fmla="val 170023"/>
              <a:gd name="f260" fmla="val 187461"/>
              <a:gd name="f261" fmla="val 66424"/>
              <a:gd name="f262" fmla="val 202250"/>
              <a:gd name="f263" fmla="val 75515"/>
              <a:gd name="f264" fmla="val 206323"/>
              <a:gd name="f265" fmla="val 58635"/>
              <a:gd name="f266" fmla="val 215130"/>
              <a:gd name="f267" fmla="val 42758"/>
              <a:gd name="f268" fmla="val 228297"/>
              <a:gd name="f269" fmla="val 29591"/>
              <a:gd name="f270" fmla="val 247566"/>
              <a:gd name="f271" fmla="val 10322"/>
              <a:gd name="f272" fmla="val 272636"/>
              <a:gd name="f273" fmla="val 391"/>
              <a:gd name="f274" fmla="val 297890"/>
              <a:gd name="f275" fmla="val 323144"/>
              <a:gd name="f276" fmla="val 348215"/>
              <a:gd name="f277" fmla="val 367484"/>
              <a:gd name="f278" fmla="val 380644"/>
              <a:gd name="f279" fmla="val 42751"/>
              <a:gd name="f280" fmla="val 389448"/>
              <a:gd name="f281" fmla="val 58618"/>
              <a:gd name="f282" fmla="val 393604"/>
              <a:gd name="f283" fmla="val 75474"/>
              <a:gd name="f284" fmla="val 408376"/>
              <a:gd name="f285" fmla="val 66408"/>
              <a:gd name="f286" fmla="val 425787"/>
              <a:gd name="f287" fmla="val 61434"/>
              <a:gd name="f288" fmla="val 444360"/>
              <a:gd name="f289" fmla="val 471611"/>
              <a:gd name="f290" fmla="val 496360"/>
              <a:gd name="f291" fmla="val 514494"/>
              <a:gd name="f292" fmla="val 532075"/>
              <a:gd name="f293" fmla="val 542780"/>
              <a:gd name="f294" fmla="val 178427"/>
              <a:gd name="f295" fmla="val 537807"/>
              <a:gd name="f296" fmla="val 195839"/>
              <a:gd name="f297" fmla="val 528740"/>
              <a:gd name="f298" fmla="val 210610"/>
              <a:gd name="f299" fmla="val 545596"/>
              <a:gd name="f300" fmla="val 214766"/>
              <a:gd name="f301" fmla="val 561463"/>
              <a:gd name="f302" fmla="val 223570"/>
              <a:gd name="f303" fmla="val 574624"/>
              <a:gd name="f304" fmla="*/ f0 1 595781"/>
              <a:gd name="f305" fmla="*/ f1 1 268215"/>
              <a:gd name="f306" fmla="val f2"/>
              <a:gd name="f307" fmla="val f3"/>
              <a:gd name="f308" fmla="val f4"/>
              <a:gd name="f309" fmla="+- f308 0 f306"/>
              <a:gd name="f310" fmla="+- f307 0 f306"/>
              <a:gd name="f311" fmla="*/ f310 1 595781"/>
              <a:gd name="f312" fmla="*/ f309 1 268215"/>
              <a:gd name="f313" fmla="*/ f306 1 f311"/>
              <a:gd name="f314" fmla="*/ f307 1 f311"/>
              <a:gd name="f315" fmla="*/ f306 1 f312"/>
              <a:gd name="f316" fmla="*/ f308 1 f312"/>
              <a:gd name="f317" fmla="*/ f313 f304 1"/>
              <a:gd name="f318" fmla="*/ f314 f304 1"/>
              <a:gd name="f319" fmla="*/ f316 f305 1"/>
              <a:gd name="f320" fmla="*/ f315 f305 1"/>
            </a:gdLst>
            <a:ahLst/>
            <a:cxnLst>
              <a:cxn ang="3cd4">
                <a:pos x="hc" y="t"/>
              </a:cxn>
              <a:cxn ang="0">
                <a:pos x="r" y="vc"/>
              </a:cxn>
              <a:cxn ang="cd4">
                <a:pos x="hc" y="b"/>
              </a:cxn>
              <a:cxn ang="cd2">
                <a:pos x="l" y="vc"/>
              </a:cxn>
            </a:cxnLst>
            <a:rect l="f317" t="f320" r="f318" b="f319"/>
            <a:pathLst>
              <a:path w="595781" h="268215">
                <a:moveTo>
                  <a:pt x="f5" y="f6"/>
                </a:moveTo>
                <a:lnTo>
                  <a:pt x="f7" y="f8"/>
                </a:lnTo>
                <a:cubicBezTo>
                  <a:pt x="f9" y="f10"/>
                  <a:pt x="f11" y="f12"/>
                  <a:pt x="f11" y="f13"/>
                </a:cubicBezTo>
                <a:cubicBezTo>
                  <a:pt x="f11" y="f14"/>
                  <a:pt x="f15" y="f16"/>
                  <a:pt x="f17" y="f16"/>
                </a:cubicBezTo>
                <a:cubicBezTo>
                  <a:pt x="f18" y="f19"/>
                  <a:pt x="f20" y="f21"/>
                  <a:pt x="f22" y="f23"/>
                </a:cubicBezTo>
                <a:cubicBezTo>
                  <a:pt x="f24" y="f25"/>
                  <a:pt x="f26" y="f27"/>
                  <a:pt x="f5" y="f6"/>
                </a:cubicBezTo>
                <a:close/>
                <a:moveTo>
                  <a:pt x="f28" y="f29"/>
                </a:moveTo>
                <a:cubicBezTo>
                  <a:pt x="f30" y="f31"/>
                  <a:pt x="f32" y="f33"/>
                  <a:pt x="f34" y="f35"/>
                </a:cubicBezTo>
                <a:cubicBezTo>
                  <a:pt x="f34" y="f36"/>
                  <a:pt x="f37" y="f38"/>
                  <a:pt x="f39" y="f38"/>
                </a:cubicBezTo>
                <a:cubicBezTo>
                  <a:pt x="f40" y="f38"/>
                  <a:pt x="f41" y="f42"/>
                  <a:pt x="f43" y="f44"/>
                </a:cubicBezTo>
                <a:lnTo>
                  <a:pt x="f45" y="f46"/>
                </a:lnTo>
                <a:cubicBezTo>
                  <a:pt x="f47" y="f48"/>
                  <a:pt x="f49" y="f50"/>
                  <a:pt x="f28" y="f29"/>
                </a:cubicBezTo>
                <a:close/>
                <a:moveTo>
                  <a:pt x="f51" y="f52"/>
                </a:moveTo>
                <a:cubicBezTo>
                  <a:pt x="f53" y="f54"/>
                  <a:pt x="f55" y="f56"/>
                  <a:pt x="f57" y="f58"/>
                </a:cubicBezTo>
                <a:cubicBezTo>
                  <a:pt x="f59" y="f60"/>
                  <a:pt x="f61" y="f62"/>
                  <a:pt x="f63" y="f64"/>
                </a:cubicBezTo>
                <a:lnTo>
                  <a:pt x="f63" y="f65"/>
                </a:lnTo>
                <a:lnTo>
                  <a:pt x="f66" y="f65"/>
                </a:lnTo>
                <a:lnTo>
                  <a:pt x="f66" y="f64"/>
                </a:lnTo>
                <a:cubicBezTo>
                  <a:pt x="f67" y="f68"/>
                  <a:pt x="f69" y="f60"/>
                  <a:pt x="f70" y="f58"/>
                </a:cubicBezTo>
                <a:cubicBezTo>
                  <a:pt x="f71" y="f72"/>
                  <a:pt x="f73" y="f74"/>
                  <a:pt x="f75" y="f76"/>
                </a:cubicBezTo>
                <a:cubicBezTo>
                  <a:pt x="f77" y="f78"/>
                  <a:pt x="f79" y="f80"/>
                  <a:pt x="f79" y="f81"/>
                </a:cubicBezTo>
                <a:cubicBezTo>
                  <a:pt x="f82" y="f83"/>
                  <a:pt x="f84" y="f85"/>
                  <a:pt x="f86" y="f87"/>
                </a:cubicBezTo>
                <a:cubicBezTo>
                  <a:pt x="f88" y="f89"/>
                  <a:pt x="f90" y="f91"/>
                  <a:pt x="f92" y="f93"/>
                </a:cubicBezTo>
                <a:cubicBezTo>
                  <a:pt x="f94" y="f95"/>
                  <a:pt x="f96" y="f97"/>
                  <a:pt x="f98" y="f99"/>
                </a:cubicBezTo>
                <a:cubicBezTo>
                  <a:pt x="f100" y="f101"/>
                  <a:pt x="f102" y="f103"/>
                  <a:pt x="f104" y="f81"/>
                </a:cubicBezTo>
                <a:cubicBezTo>
                  <a:pt x="f104" y="f105"/>
                  <a:pt x="f106" y="f107"/>
                  <a:pt x="f51" y="f52"/>
                </a:cubicBezTo>
                <a:close/>
                <a:moveTo>
                  <a:pt x="f108" y="f109"/>
                </a:moveTo>
                <a:cubicBezTo>
                  <a:pt x="f110" y="f111"/>
                  <a:pt x="f112" y="f38"/>
                  <a:pt x="f113" y="f38"/>
                </a:cubicBezTo>
                <a:cubicBezTo>
                  <a:pt x="f114" y="f38"/>
                  <a:pt x="f115" y="f36"/>
                  <a:pt x="f115" y="f35"/>
                </a:cubicBezTo>
                <a:cubicBezTo>
                  <a:pt x="f116" y="f117"/>
                  <a:pt x="f118" y="f119"/>
                  <a:pt x="f120" y="f121"/>
                </a:cubicBezTo>
                <a:cubicBezTo>
                  <a:pt x="f122" y="f123"/>
                  <a:pt x="f124" y="f125"/>
                  <a:pt x="f126" y="f46"/>
                </a:cubicBezTo>
                <a:close/>
                <a:moveTo>
                  <a:pt x="f127" y="f13"/>
                </a:moveTo>
                <a:cubicBezTo>
                  <a:pt x="f127" y="f12"/>
                  <a:pt x="f128" y="f10"/>
                  <a:pt x="f129" y="f8"/>
                </a:cubicBezTo>
                <a:lnTo>
                  <a:pt x="f130" y="f6"/>
                </a:lnTo>
                <a:cubicBezTo>
                  <a:pt x="f131" y="f132"/>
                  <a:pt x="f133" y="f134"/>
                  <a:pt x="f135" y="f136"/>
                </a:cubicBezTo>
                <a:cubicBezTo>
                  <a:pt x="f137" y="f138"/>
                  <a:pt x="f139" y="f140"/>
                  <a:pt x="f141" y="f142"/>
                </a:cubicBezTo>
                <a:cubicBezTo>
                  <a:pt x="f143" y="f16"/>
                  <a:pt x="f144" y="f145"/>
                  <a:pt x="f146" y="f147"/>
                </a:cubicBezTo>
                <a:cubicBezTo>
                  <a:pt x="f148" y="f149"/>
                  <a:pt x="f127" y="f150"/>
                  <a:pt x="f127" y="f13"/>
                </a:cubicBezTo>
                <a:close/>
                <a:moveTo>
                  <a:pt x="f3" y="f4"/>
                </a:moveTo>
                <a:lnTo>
                  <a:pt x="f151" y="f4"/>
                </a:lnTo>
                <a:cubicBezTo>
                  <a:pt x="f152" y="f153"/>
                  <a:pt x="f154" y="f155"/>
                  <a:pt x="f156" y="f157"/>
                </a:cubicBezTo>
                <a:cubicBezTo>
                  <a:pt x="f158" y="f159"/>
                  <a:pt x="f160" y="f161"/>
                  <a:pt x="f162" y="f163"/>
                </a:cubicBezTo>
                <a:cubicBezTo>
                  <a:pt x="f164" y="f165"/>
                  <a:pt x="f166" y="f167"/>
                  <a:pt x="f168" y="f169"/>
                </a:cubicBezTo>
                <a:cubicBezTo>
                  <a:pt x="f170" y="f171"/>
                  <a:pt x="f172" y="f173"/>
                  <a:pt x="f174" y="f173"/>
                </a:cubicBezTo>
                <a:cubicBezTo>
                  <a:pt x="f175" y="f176"/>
                  <a:pt x="f177" y="f178"/>
                  <a:pt x="f179" y="f4"/>
                </a:cubicBezTo>
                <a:lnTo>
                  <a:pt x="f180" y="f4"/>
                </a:lnTo>
                <a:cubicBezTo>
                  <a:pt x="f181" y="f182"/>
                  <a:pt x="f183" y="f184"/>
                  <a:pt x="f185" y="f186"/>
                </a:cubicBezTo>
                <a:lnTo>
                  <a:pt x="f187" y="f188"/>
                </a:lnTo>
                <a:lnTo>
                  <a:pt x="f189" y="f190"/>
                </a:lnTo>
                <a:cubicBezTo>
                  <a:pt x="f191" y="f192"/>
                  <a:pt x="f193" y="f194"/>
                  <a:pt x="f195" y="f196"/>
                </a:cubicBezTo>
                <a:lnTo>
                  <a:pt x="f197" y="f198"/>
                </a:lnTo>
                <a:cubicBezTo>
                  <a:pt x="f199" y="f200"/>
                  <a:pt x="f201" y="f200"/>
                  <a:pt x="f202" y="f198"/>
                </a:cubicBezTo>
                <a:lnTo>
                  <a:pt x="f203" y="f196"/>
                </a:lnTo>
                <a:cubicBezTo>
                  <a:pt x="f204" y="f194"/>
                  <a:pt x="f205" y="f192"/>
                  <a:pt x="f206" y="f190"/>
                </a:cubicBezTo>
                <a:cubicBezTo>
                  <a:pt x="f207" y="f208"/>
                  <a:pt x="f209" y="f210"/>
                  <a:pt x="f211" y="f188"/>
                </a:cubicBezTo>
                <a:lnTo>
                  <a:pt x="f212" y="f186"/>
                </a:lnTo>
                <a:lnTo>
                  <a:pt x="f213" y="f4"/>
                </a:lnTo>
                <a:lnTo>
                  <a:pt x="f214" y="f4"/>
                </a:lnTo>
                <a:cubicBezTo>
                  <a:pt x="f215" y="f216"/>
                  <a:pt x="f217" y="f218"/>
                  <a:pt x="f219" y="f220"/>
                </a:cubicBezTo>
                <a:cubicBezTo>
                  <a:pt x="f221" y="f220"/>
                  <a:pt x="f222" y="f223"/>
                  <a:pt x="f224" y="f225"/>
                </a:cubicBezTo>
                <a:cubicBezTo>
                  <a:pt x="f226" y="f227"/>
                  <a:pt x="f228" y="f229"/>
                  <a:pt x="f230" y="f157"/>
                </a:cubicBezTo>
                <a:lnTo>
                  <a:pt x="f231" y="f4"/>
                </a:lnTo>
                <a:lnTo>
                  <a:pt x="f2" y="f4"/>
                </a:lnTo>
                <a:cubicBezTo>
                  <a:pt x="f232" y="f233"/>
                  <a:pt x="f234" y="f235"/>
                  <a:pt x="f236" y="f237"/>
                </a:cubicBezTo>
                <a:cubicBezTo>
                  <a:pt x="f238" y="f239"/>
                  <a:pt x="f240" y="f241"/>
                  <a:pt x="f242" y="f243"/>
                </a:cubicBezTo>
                <a:cubicBezTo>
                  <a:pt x="f244" y="f245"/>
                  <a:pt x="f246" y="f247"/>
                  <a:pt x="f246" y="f248"/>
                </a:cubicBezTo>
                <a:cubicBezTo>
                  <a:pt x="f246" y="f249"/>
                  <a:pt x="f250" y="f251"/>
                  <a:pt x="f252" y="f253"/>
                </a:cubicBezTo>
                <a:lnTo>
                  <a:pt x="f252" y="f253"/>
                </a:lnTo>
                <a:cubicBezTo>
                  <a:pt x="f254" y="f255"/>
                  <a:pt x="f256" y="f257"/>
                  <a:pt x="f258" y="f257"/>
                </a:cubicBezTo>
                <a:cubicBezTo>
                  <a:pt x="f259" y="f257"/>
                  <a:pt x="f260" y="f261"/>
                  <a:pt x="f262" y="f263"/>
                </a:cubicBezTo>
                <a:cubicBezTo>
                  <a:pt x="f264" y="f265"/>
                  <a:pt x="f266" y="f267"/>
                  <a:pt x="f268" y="f269"/>
                </a:cubicBezTo>
                <a:cubicBezTo>
                  <a:pt x="f270" y="f271"/>
                  <a:pt x="f272" y="f273"/>
                  <a:pt x="f274" y="f2"/>
                </a:cubicBezTo>
                <a:lnTo>
                  <a:pt x="f274" y="f2"/>
                </a:lnTo>
                <a:cubicBezTo>
                  <a:pt x="f275" y="f273"/>
                  <a:pt x="f276" y="f271"/>
                  <a:pt x="f277" y="f269"/>
                </a:cubicBezTo>
                <a:cubicBezTo>
                  <a:pt x="f278" y="f279"/>
                  <a:pt x="f280" y="f281"/>
                  <a:pt x="f282" y="f283"/>
                </a:cubicBezTo>
                <a:cubicBezTo>
                  <a:pt x="f284" y="f285"/>
                  <a:pt x="f286" y="f287"/>
                  <a:pt x="f288" y="f287"/>
                </a:cubicBezTo>
                <a:cubicBezTo>
                  <a:pt x="f289" y="f287"/>
                  <a:pt x="f290" y="f255"/>
                  <a:pt x="f291" y="f253"/>
                </a:cubicBezTo>
                <a:cubicBezTo>
                  <a:pt x="f292" y="f251"/>
                  <a:pt x="f293" y="f249"/>
                  <a:pt x="f293" y="f248"/>
                </a:cubicBezTo>
                <a:cubicBezTo>
                  <a:pt x="f293" y="f294"/>
                  <a:pt x="f295" y="f296"/>
                  <a:pt x="f297" y="f298"/>
                </a:cubicBezTo>
                <a:cubicBezTo>
                  <a:pt x="f299" y="f300"/>
                  <a:pt x="f301" y="f302"/>
                  <a:pt x="f303" y="f237"/>
                </a:cubicBezTo>
                <a:close/>
              </a:path>
            </a:pathLst>
          </a:custGeom>
          <a:solidFill>
            <a:srgbClr val="CBAF22"/>
          </a:solidFill>
          <a:ln cap="flat">
            <a:noFill/>
            <a:prstDash val="solid"/>
          </a:ln>
        </p:spPr>
        <p:txBody>
          <a:bodyPr lIns="0" tIns="0" rIns="0" bIns="0"/>
          <a:lstStyle/>
          <a:p>
            <a:endParaRPr lang="nl-NL"/>
          </a:p>
        </p:txBody>
      </p:sp>
      <p:sp>
        <p:nvSpPr>
          <p:cNvPr id="347" name="Oval 1901"/>
          <p:cNvSpPr/>
          <p:nvPr/>
        </p:nvSpPr>
        <p:spPr>
          <a:xfrm>
            <a:off x="7086654" y="3289361"/>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348" name="Oval 1902"/>
          <p:cNvSpPr/>
          <p:nvPr/>
        </p:nvSpPr>
        <p:spPr>
          <a:xfrm>
            <a:off x="346329" y="3289361"/>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349" name="Oval 1903"/>
          <p:cNvSpPr/>
          <p:nvPr/>
        </p:nvSpPr>
        <p:spPr>
          <a:xfrm>
            <a:off x="1188875" y="3289361"/>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350" name="Oval 1904"/>
          <p:cNvSpPr/>
          <p:nvPr/>
        </p:nvSpPr>
        <p:spPr>
          <a:xfrm>
            <a:off x="2031412" y="3289361"/>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351" name="Oval 1905"/>
          <p:cNvSpPr/>
          <p:nvPr/>
        </p:nvSpPr>
        <p:spPr>
          <a:xfrm>
            <a:off x="2873950" y="3289361"/>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352" name="Oval 1906"/>
          <p:cNvSpPr/>
          <p:nvPr/>
        </p:nvSpPr>
        <p:spPr>
          <a:xfrm>
            <a:off x="3716496" y="3289361"/>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353" name="Oval 1907"/>
          <p:cNvSpPr/>
          <p:nvPr/>
        </p:nvSpPr>
        <p:spPr>
          <a:xfrm>
            <a:off x="4559033" y="3289361"/>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354" name="Oval 1908"/>
          <p:cNvSpPr/>
          <p:nvPr/>
        </p:nvSpPr>
        <p:spPr>
          <a:xfrm>
            <a:off x="5401571" y="3289361"/>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355" name="Oval 1909"/>
          <p:cNvSpPr/>
          <p:nvPr/>
        </p:nvSpPr>
        <p:spPr>
          <a:xfrm>
            <a:off x="6244117" y="3289361"/>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356" name="Oval 1910"/>
          <p:cNvSpPr/>
          <p:nvPr/>
        </p:nvSpPr>
        <p:spPr>
          <a:xfrm>
            <a:off x="8771729" y="3289361"/>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357" name="Oval 1911"/>
          <p:cNvSpPr/>
          <p:nvPr/>
        </p:nvSpPr>
        <p:spPr>
          <a:xfrm>
            <a:off x="7929192" y="3289361"/>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358" name="Oval 1912"/>
          <p:cNvSpPr/>
          <p:nvPr/>
        </p:nvSpPr>
        <p:spPr>
          <a:xfrm>
            <a:off x="10456813" y="3289361"/>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359" name="Oval 1913"/>
          <p:cNvSpPr/>
          <p:nvPr/>
        </p:nvSpPr>
        <p:spPr>
          <a:xfrm>
            <a:off x="9614275" y="3289361"/>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360" name="Oval 1914"/>
          <p:cNvSpPr/>
          <p:nvPr/>
        </p:nvSpPr>
        <p:spPr>
          <a:xfrm>
            <a:off x="11299350" y="3289361"/>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361" name="Teardrop 3"/>
          <p:cNvSpPr/>
          <p:nvPr/>
        </p:nvSpPr>
        <p:spPr>
          <a:xfrm rot="5400013" flipH="1" flipV="1">
            <a:off x="6442770" y="3490484"/>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362" name="Oval 1916"/>
          <p:cNvSpPr/>
          <p:nvPr/>
        </p:nvSpPr>
        <p:spPr>
          <a:xfrm>
            <a:off x="7120496" y="3746808"/>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CBAF22"/>
            </a:solidFill>
            <a:prstDash val="solid"/>
          </a:ln>
        </p:spPr>
        <p:txBody>
          <a:bodyPr lIns="0" tIns="0" rIns="0" bIns="0"/>
          <a:lstStyle/>
          <a:p>
            <a:endParaRPr lang="nl-NL"/>
          </a:p>
        </p:txBody>
      </p:sp>
      <p:sp>
        <p:nvSpPr>
          <p:cNvPr id="363" name="Teardrop 3"/>
          <p:cNvSpPr/>
          <p:nvPr/>
        </p:nvSpPr>
        <p:spPr>
          <a:xfrm rot="5400013" flipH="1" flipV="1">
            <a:off x="-148773" y="3639257"/>
            <a:ext cx="612648" cy="315102"/>
          </a:xfrm>
          <a:custGeom>
            <a:avLst/>
            <a:gdLst>
              <a:gd name="f0" fmla="val w"/>
              <a:gd name="f1" fmla="val h"/>
              <a:gd name="f2" fmla="val 0"/>
              <a:gd name="f3" fmla="val 612648"/>
              <a:gd name="f4" fmla="val 315100"/>
              <a:gd name="f5" fmla="val 239386"/>
              <a:gd name="f6" fmla="val 75670"/>
              <a:gd name="f7" fmla="val 230866"/>
              <a:gd name="f8" fmla="val 67149"/>
              <a:gd name="f9" fmla="val 224313"/>
              <a:gd name="f10" fmla="val 57406"/>
              <a:gd name="f11" fmla="val 219944"/>
              <a:gd name="f12" fmla="val 46909"/>
              <a:gd name="f13" fmla="val 207099"/>
              <a:gd name="f14" fmla="val 60107"/>
              <a:gd name="f15" fmla="val 182914"/>
              <a:gd name="f16" fmla="val 65356"/>
              <a:gd name="f17" fmla="val 163810"/>
              <a:gd name="f18" fmla="val 64989"/>
              <a:gd name="f19" fmla="val 113792"/>
              <a:gd name="f20" fmla="val 73243"/>
              <a:gd name="f21" fmla="val 105538"/>
              <a:gd name="f22" fmla="val 155556"/>
              <a:gd name="f23" fmla="val 179467"/>
              <a:gd name="f24" fmla="val 82509"/>
              <a:gd name="f25" fmla="val 201213"/>
              <a:gd name="f26" fmla="val 97830"/>
              <a:gd name="f27" fmla="val 217225"/>
              <a:gd name="f28" fmla="val 268191"/>
              <a:gd name="f29" fmla="val 95157"/>
              <a:gd name="f30" fmla="val 257695"/>
              <a:gd name="f31" fmla="val 90787"/>
              <a:gd name="f32" fmla="val 247952"/>
              <a:gd name="f33" fmla="val 84234"/>
              <a:gd name="f34" fmla="val 239431"/>
              <a:gd name="f35" fmla="val 75715"/>
              <a:gd name="f36" fmla="val 97875"/>
              <a:gd name="f37" fmla="val 217270"/>
              <a:gd name="f38" fmla="val 113887"/>
              <a:gd name="f39" fmla="val 232591"/>
              <a:gd name="f40" fmla="val 135634"/>
              <a:gd name="f41" fmla="val 241857"/>
              <a:gd name="f42" fmla="val 159544"/>
              <a:gd name="f43" fmla="val 184553"/>
              <a:gd name="f44" fmla="val 207195"/>
              <a:gd name="f45" fmla="val 231720"/>
              <a:gd name="f46" fmla="val 223585"/>
              <a:gd name="f47" fmla="val 215331"/>
              <a:gd name="f48" fmla="val 239974"/>
              <a:gd name="f49" fmla="val 198941"/>
              <a:gd name="f50" fmla="val 250111"/>
              <a:gd name="f51" fmla="val 176299"/>
              <a:gd name="f52" fmla="val 151290"/>
              <a:gd name="f53" fmla="val 249745"/>
              <a:gd name="f54" fmla="val 132187"/>
              <a:gd name="f55" fmla="val 254994"/>
              <a:gd name="f56" fmla="val 108002"/>
              <a:gd name="f57" fmla="val 391275"/>
              <a:gd name="f58" fmla="val 232488"/>
              <a:gd name="f59" fmla="val 366688"/>
              <a:gd name="f60" fmla="val 214199"/>
              <a:gd name="f61" fmla="val 350981"/>
              <a:gd name="f62" fmla="val 184860"/>
              <a:gd name="f63" fmla="val 151853"/>
              <a:gd name="f64" fmla="val 351479"/>
              <a:gd name="f65" fmla="val 125869"/>
              <a:gd name="f66" fmla="val 347689"/>
              <a:gd name="f67" fmla="val 109892"/>
              <a:gd name="f68" fmla="val 331337"/>
              <a:gd name="f69" fmla="val 99934"/>
              <a:gd name="f70" fmla="val 315088"/>
              <a:gd name="f71" fmla="val 104415"/>
              <a:gd name="f72" fmla="val 297874"/>
              <a:gd name="f73" fmla="val 104335"/>
              <a:gd name="f74" fmla="val 281637"/>
              <a:gd name="f75" fmla="val 99721"/>
              <a:gd name="f76" fmla="val 265010"/>
              <a:gd name="f77" fmla="val 109675"/>
              <a:gd name="f78" fmla="val 261165"/>
              <a:gd name="f79" fmla="val 125694"/>
              <a:gd name="f80" fmla="val 261667"/>
              <a:gd name="f81" fmla="val 179968"/>
              <a:gd name="f82" fmla="val 250271"/>
              <a:gd name="f83" fmla="val 205421"/>
              <a:gd name="f84" fmla="val 231847"/>
              <a:gd name="f85" fmla="val 223846"/>
              <a:gd name="f86" fmla="val 221347"/>
              <a:gd name="f87" fmla="val 232509"/>
              <a:gd name="f88" fmla="val 224390"/>
              <a:gd name="f89" fmla="val 249009"/>
              <a:gd name="f90" fmla="val 232545"/>
              <a:gd name="f91" fmla="val 264623"/>
              <a:gd name="f92" fmla="val 245300"/>
              <a:gd name="f93" fmla="val 277378"/>
              <a:gd name="f94" fmla="val 262208"/>
              <a:gd name="f95" fmla="val 294285"/>
              <a:gd name="f96" fmla="val 284137"/>
              <a:gd name="f97" fmla="val 303111"/>
              <a:gd name="f98" fmla="val 306292"/>
              <a:gd name="f99" fmla="val 303599"/>
              <a:gd name="f100" fmla="val 218433"/>
              <a:gd name="f101" fmla="val 306356"/>
              <a:gd name="f102" fmla="val 328512"/>
              <a:gd name="f103" fmla="val 303110"/>
              <a:gd name="f104" fmla="val 350441"/>
              <a:gd name="f105" fmla="val 367348"/>
              <a:gd name="f106" fmla="val 380109"/>
              <a:gd name="f107" fmla="val 264617"/>
              <a:gd name="f108" fmla="val 388266"/>
              <a:gd name="f109" fmla="val 248996"/>
              <a:gd name="f110" fmla="val 514773"/>
              <a:gd name="f111" fmla="val 217271"/>
              <a:gd name="f112" fmla="val 373218"/>
              <a:gd name="f113" fmla="val 75716"/>
              <a:gd name="f114" fmla="val 364700"/>
              <a:gd name="f115" fmla="val 84231"/>
              <a:gd name="f116" fmla="val 354962"/>
              <a:gd name="f117" fmla="val 90781"/>
              <a:gd name="f118" fmla="val 344508"/>
              <a:gd name="f119" fmla="val 95209"/>
              <a:gd name="f120" fmla="val 357668"/>
              <a:gd name="f121" fmla="val 108066"/>
              <a:gd name="f122" fmla="val 362903"/>
              <a:gd name="f123" fmla="val 132212"/>
              <a:gd name="f124" fmla="val 362537"/>
              <a:gd name="f125" fmla="val 201309"/>
              <a:gd name="f126" fmla="val 403086"/>
              <a:gd name="f127" fmla="val 453104"/>
              <a:gd name="f128" fmla="val 477015"/>
              <a:gd name="f129" fmla="val 498761"/>
              <a:gd name="f130" fmla="val 232592"/>
              <a:gd name="f131" fmla="val 539405"/>
              <a:gd name="f132" fmla="val 498856"/>
              <a:gd name="f133" fmla="val 448838"/>
              <a:gd name="f134" fmla="val 429760"/>
              <a:gd name="f135" fmla="val 65355"/>
              <a:gd name="f136" fmla="val 405614"/>
              <a:gd name="f137" fmla="val 60121"/>
              <a:gd name="f138" fmla="val 392756"/>
              <a:gd name="f139" fmla="val 46961"/>
              <a:gd name="f140" fmla="val 388329"/>
              <a:gd name="f141" fmla="val 57415"/>
              <a:gd name="f142" fmla="val 381778"/>
              <a:gd name="f143" fmla="val 67153"/>
              <a:gd name="f144" fmla="val 373263"/>
              <a:gd name="f145" fmla="val 75671"/>
              <a:gd name="f146" fmla="val 514818"/>
              <a:gd name="f147" fmla="val 530139"/>
              <a:gd name="f148" fmla="val 8776"/>
              <a:gd name="f149" fmla="val 612257"/>
              <a:gd name="f150" fmla="val 34030"/>
              <a:gd name="f151" fmla="val 602326"/>
              <a:gd name="f152" fmla="val 59101"/>
              <a:gd name="f153" fmla="val 583058"/>
              <a:gd name="f154" fmla="val 78369"/>
              <a:gd name="f155" fmla="val 569890"/>
              <a:gd name="f156" fmla="val 91537"/>
              <a:gd name="f157" fmla="val 554014"/>
              <a:gd name="f158" fmla="val 100343"/>
              <a:gd name="f159" fmla="val 537134"/>
              <a:gd name="f160" fmla="val 104416"/>
              <a:gd name="f161" fmla="val 546225"/>
              <a:gd name="f162" fmla="val 119205"/>
              <a:gd name="f163" fmla="val 551214"/>
              <a:gd name="f164" fmla="val 136643"/>
              <a:gd name="f165" fmla="val 155247"/>
              <a:gd name="f166" fmla="val 182497"/>
              <a:gd name="f167" fmla="val 540509"/>
              <a:gd name="f168" fmla="val 207247"/>
              <a:gd name="f169" fmla="val 522928"/>
              <a:gd name="f170" fmla="val 225380"/>
              <a:gd name="f171" fmla="val 504794"/>
              <a:gd name="f172" fmla="val 242961"/>
              <a:gd name="f173" fmla="val 480045"/>
              <a:gd name="f174" fmla="val 253667"/>
              <a:gd name="f175" fmla="val 452794"/>
              <a:gd name="f176" fmla="val 434191"/>
              <a:gd name="f177" fmla="val 416753"/>
              <a:gd name="f178" fmla="val 248677"/>
              <a:gd name="f179" fmla="val 401964"/>
              <a:gd name="f180" fmla="val 239586"/>
              <a:gd name="f181" fmla="val 397891"/>
              <a:gd name="f182" fmla="val 256466"/>
              <a:gd name="f183" fmla="val 389084"/>
              <a:gd name="f184" fmla="val 272342"/>
              <a:gd name="f185" fmla="val 375917"/>
              <a:gd name="f186" fmla="val 285509"/>
              <a:gd name="f187" fmla="val 356649"/>
              <a:gd name="f188" fmla="val 304778"/>
              <a:gd name="f189" fmla="val 331578"/>
              <a:gd name="f190" fmla="val 314709"/>
              <a:gd name="f191" fmla="val 306324"/>
              <a:gd name="f192" fmla="val 281070"/>
              <a:gd name="f193" fmla="val 255999"/>
              <a:gd name="f194" fmla="val 236731"/>
              <a:gd name="f195" fmla="val 223571"/>
              <a:gd name="f196" fmla="val 272349"/>
              <a:gd name="f197" fmla="val 214766"/>
              <a:gd name="f198" fmla="val 256482"/>
              <a:gd name="f199" fmla="val 210610"/>
              <a:gd name="f200" fmla="val 239626"/>
              <a:gd name="f201" fmla="val 195839"/>
              <a:gd name="f202" fmla="val 248693"/>
              <a:gd name="f203" fmla="val 178427"/>
              <a:gd name="f204" fmla="val 253666"/>
              <a:gd name="f205" fmla="val 159854"/>
              <a:gd name="f206" fmla="val 132604"/>
              <a:gd name="f207" fmla="val 107854"/>
              <a:gd name="f208" fmla="val 89720"/>
              <a:gd name="f209" fmla="val 72140"/>
              <a:gd name="f210" fmla="val 61434"/>
              <a:gd name="f211" fmla="val 136673"/>
              <a:gd name="f212" fmla="val 66408"/>
              <a:gd name="f213" fmla="val 119262"/>
              <a:gd name="f214" fmla="val 75474"/>
              <a:gd name="f215" fmla="val 104490"/>
              <a:gd name="f216" fmla="val 58618"/>
              <a:gd name="f217" fmla="val 100334"/>
              <a:gd name="f218" fmla="val 42751"/>
              <a:gd name="f219" fmla="val 91530"/>
              <a:gd name="f220" fmla="val 29591"/>
              <a:gd name="f221" fmla="val 10322"/>
              <a:gd name="f222" fmla="val 391"/>
              <a:gd name="f223" fmla="val 1828"/>
              <a:gd name="f224" fmla="val 13374"/>
              <a:gd name="f225" fmla="val 11782"/>
              <a:gd name="f226" fmla="val 2802"/>
              <a:gd name="f227" fmla="val 11567"/>
              <a:gd name="f228" fmla="val 5771"/>
              <a:gd name="f229" fmla="val 11501"/>
              <a:gd name="f230" fmla="val 8744"/>
              <a:gd name="f231" fmla="val 96667"/>
              <a:gd name="f232" fmla="val 8808"/>
              <a:gd name="f233" fmla="val 11990"/>
              <a:gd name="f234" fmla="val 30964"/>
              <a:gd name="f235" fmla="val 20815"/>
              <a:gd name="f236" fmla="val 52893"/>
              <a:gd name="f237" fmla="val 37722"/>
              <a:gd name="f238" fmla="val 69800"/>
              <a:gd name="f239" fmla="val 50477"/>
              <a:gd name="f240" fmla="val 82555"/>
              <a:gd name="f241" fmla="val 66091"/>
              <a:gd name="f242" fmla="val 90711"/>
              <a:gd name="f243" fmla="val 82592"/>
              <a:gd name="f244" fmla="val 93753"/>
              <a:gd name="f245" fmla="val 100880"/>
              <a:gd name="f246" fmla="val 69151"/>
              <a:gd name="f247" fmla="val 130228"/>
              <a:gd name="f248" fmla="val 53433"/>
              <a:gd name="f249" fmla="val 163247"/>
              <a:gd name="f250" fmla="val 186137"/>
              <a:gd name="f251" fmla="val 53872"/>
              <a:gd name="f252" fmla="val 201262"/>
              <a:gd name="f253" fmla="val 50984"/>
              <a:gd name="f254" fmla="val 211355"/>
              <a:gd name="f255" fmla="val 39116"/>
              <a:gd name="f256" fmla="val 212796"/>
              <a:gd name="f257" fmla="val 37420"/>
              <a:gd name="f258" fmla="val 214135"/>
              <a:gd name="f259" fmla="val 35542"/>
              <a:gd name="f260" fmla="val 215380"/>
              <a:gd name="f261" fmla="val 33463"/>
              <a:gd name="f262" fmla="val 215236"/>
              <a:gd name="f263" fmla="val 223507"/>
              <a:gd name="f264" fmla="val 219688"/>
              <a:gd name="f265" fmla="val 24354"/>
              <a:gd name="f266" fmla="val 227777"/>
              <a:gd name="f267" fmla="val 49750"/>
              <a:gd name="f268" fmla="val 246535"/>
              <a:gd name="f269" fmla="val 68520"/>
              <a:gd name="f270" fmla="val 254763"/>
              <a:gd name="f271" fmla="val 60293"/>
              <a:gd name="f272" fmla="val 254771"/>
              <a:gd name="f273" fmla="val 60299"/>
              <a:gd name="f274" fmla="val 254778"/>
              <a:gd name="f275" fmla="val 60307"/>
              <a:gd name="f276" fmla="val 254786"/>
              <a:gd name="f277" fmla="val 60315"/>
              <a:gd name="f278" fmla="val 254808"/>
              <a:gd name="f279" fmla="val 60338"/>
              <a:gd name="f280" fmla="val 246580"/>
              <a:gd name="f281" fmla="val 68565"/>
              <a:gd name="f282" fmla="val 279582"/>
              <a:gd name="f283" fmla="val 101547"/>
              <a:gd name="f284" fmla="val 333066"/>
              <a:gd name="f285" fmla="val 366068"/>
              <a:gd name="f286" fmla="val 357840"/>
              <a:gd name="f287" fmla="val 357847"/>
              <a:gd name="f288" fmla="val 60330"/>
              <a:gd name="f289" fmla="val 357855"/>
              <a:gd name="f290" fmla="val 60322"/>
              <a:gd name="f291" fmla="val 357862"/>
              <a:gd name="f292" fmla="val 357885"/>
              <a:gd name="f293" fmla="val 366113"/>
              <a:gd name="f294" fmla="val 384872"/>
              <a:gd name="f295" fmla="val 392961"/>
              <a:gd name="f296" fmla="val 389142"/>
              <a:gd name="f297" fmla="val 397337"/>
              <a:gd name="f298" fmla="val 401479"/>
              <a:gd name="f299" fmla="val 11094"/>
              <a:gd name="f300" fmla="val 400548"/>
              <a:gd name="f301" fmla="val 22668"/>
              <a:gd name="f302" fmla="val 397481"/>
              <a:gd name="f303" fmla="val 33790"/>
              <a:gd name="f304" fmla="val 407439"/>
              <a:gd name="f305" fmla="val 50142"/>
              <a:gd name="f306" fmla="val 423417"/>
              <a:gd name="f307" fmla="val 53932"/>
              <a:gd name="f308" fmla="val 449401"/>
              <a:gd name="f309" fmla="val 482408"/>
              <a:gd name="f310" fmla="val 53434"/>
              <a:gd name="f311" fmla="val 511746"/>
              <a:gd name="f312" fmla="val 69140"/>
              <a:gd name="f313" fmla="val 530035"/>
              <a:gd name="f314" fmla="val 93727"/>
              <a:gd name="f315" fmla="val 546543"/>
              <a:gd name="f316" fmla="val 90718"/>
              <a:gd name="f317" fmla="val 562165"/>
              <a:gd name="f318" fmla="val 82561"/>
              <a:gd name="f319" fmla="val 574926"/>
              <a:gd name="f320" fmla="val 591833"/>
              <a:gd name="f321" fmla="val 600659"/>
              <a:gd name="f322" fmla="val 601147"/>
              <a:gd name="f323" fmla="val 515982"/>
              <a:gd name="f324" fmla="val 515981"/>
              <a:gd name="f325" fmla="val 599275"/>
              <a:gd name="f326" fmla="val 610820"/>
              <a:gd name="f327" fmla="val 612423"/>
              <a:gd name="f328" fmla="val 2826"/>
              <a:gd name="f329" fmla="val 612602"/>
              <a:gd name="f330" fmla="val 5800"/>
              <a:gd name="f331" fmla="*/ f0 1 612648"/>
              <a:gd name="f332" fmla="*/ f1 1 315100"/>
              <a:gd name="f333" fmla="val f2"/>
              <a:gd name="f334" fmla="val f3"/>
              <a:gd name="f335" fmla="val f4"/>
              <a:gd name="f336" fmla="+- f335 0 f333"/>
              <a:gd name="f337" fmla="+- f334 0 f333"/>
              <a:gd name="f338" fmla="*/ f337 1 612648"/>
              <a:gd name="f339" fmla="*/ f336 1 315100"/>
              <a:gd name="f340" fmla="*/ f333 1 f338"/>
              <a:gd name="f341" fmla="*/ f334 1 f338"/>
              <a:gd name="f342" fmla="*/ f333 1 f339"/>
              <a:gd name="f343" fmla="*/ f335 1 f339"/>
              <a:gd name="f344" fmla="*/ f340 f331 1"/>
              <a:gd name="f345" fmla="*/ f341 f331 1"/>
              <a:gd name="f346" fmla="*/ f343 f332 1"/>
              <a:gd name="f347" fmla="*/ f342 f332 1"/>
            </a:gdLst>
            <a:ahLst/>
            <a:cxnLst>
              <a:cxn ang="3cd4">
                <a:pos x="hc" y="t"/>
              </a:cxn>
              <a:cxn ang="0">
                <a:pos x="r" y="vc"/>
              </a:cxn>
              <a:cxn ang="cd4">
                <a:pos x="hc" y="b"/>
              </a:cxn>
              <a:cxn ang="cd2">
                <a:pos x="l" y="vc"/>
              </a:cxn>
            </a:cxnLst>
            <a:rect l="f344" t="f347" r="f345" b="f346"/>
            <a:pathLst>
              <a:path w="612648" h="315100">
                <a:moveTo>
                  <a:pt x="f5" y="f6"/>
                </a:moveTo>
                <a:cubicBezTo>
                  <a:pt x="f7" y="f8"/>
                  <a:pt x="f9" y="f10"/>
                  <a:pt x="f11" y="f12"/>
                </a:cubicBezTo>
                <a:cubicBezTo>
                  <a:pt x="f13" y="f14"/>
                  <a:pt x="f15" y="f16"/>
                  <a:pt x="f17" y="f18"/>
                </a:cubicBezTo>
                <a:cubicBezTo>
                  <a:pt x="f19" y="f18"/>
                  <a:pt x="f20" y="f21"/>
                  <a:pt x="f20" y="f22"/>
                </a:cubicBezTo>
                <a:cubicBezTo>
                  <a:pt x="f20" y="f23"/>
                  <a:pt x="f24" y="f25"/>
                  <a:pt x="f26" y="f27"/>
                </a:cubicBezTo>
                <a:close/>
                <a:moveTo>
                  <a:pt x="f28" y="f29"/>
                </a:moveTo>
                <a:cubicBezTo>
                  <a:pt x="f30" y="f31"/>
                  <a:pt x="f32" y="f33"/>
                  <a:pt x="f34" y="f35"/>
                </a:cubicBezTo>
                <a:lnTo>
                  <a:pt x="f36" y="f37"/>
                </a:lnTo>
                <a:cubicBezTo>
                  <a:pt x="f38" y="f39"/>
                  <a:pt x="f40" y="f41"/>
                  <a:pt x="f42" y="f41"/>
                </a:cubicBezTo>
                <a:cubicBezTo>
                  <a:pt x="f43" y="f41"/>
                  <a:pt x="f44" y="f45"/>
                  <a:pt x="f46" y="f47"/>
                </a:cubicBezTo>
                <a:cubicBezTo>
                  <a:pt x="f48" y="f49"/>
                  <a:pt x="f50" y="f51"/>
                  <a:pt x="f50" y="f52"/>
                </a:cubicBezTo>
                <a:cubicBezTo>
                  <a:pt x="f53" y="f54"/>
                  <a:pt x="f55" y="f56"/>
                  <a:pt x="f28" y="f29"/>
                </a:cubicBezTo>
                <a:close/>
                <a:moveTo>
                  <a:pt x="f57" y="f58"/>
                </a:moveTo>
                <a:cubicBezTo>
                  <a:pt x="f59" y="f60"/>
                  <a:pt x="f61" y="f62"/>
                  <a:pt x="f61" y="f63"/>
                </a:cubicBezTo>
                <a:cubicBezTo>
                  <a:pt x="f64" y="f65"/>
                  <a:pt x="f66" y="f67"/>
                  <a:pt x="f68" y="f69"/>
                </a:cubicBezTo>
                <a:cubicBezTo>
                  <a:pt x="f70" y="f71"/>
                  <a:pt x="f72" y="f73"/>
                  <a:pt x="f74" y="f75"/>
                </a:cubicBezTo>
                <a:cubicBezTo>
                  <a:pt x="f76" y="f77"/>
                  <a:pt x="f78" y="f79"/>
                  <a:pt x="f80" y="f63"/>
                </a:cubicBezTo>
                <a:cubicBezTo>
                  <a:pt x="f80" y="f81"/>
                  <a:pt x="f82" y="f83"/>
                  <a:pt x="f84" y="f85"/>
                </a:cubicBezTo>
                <a:lnTo>
                  <a:pt x="f86" y="f87"/>
                </a:lnTo>
                <a:cubicBezTo>
                  <a:pt x="f88" y="f89"/>
                  <a:pt x="f90" y="f91"/>
                  <a:pt x="f92" y="f93"/>
                </a:cubicBezTo>
                <a:cubicBezTo>
                  <a:pt x="f94" y="f95"/>
                  <a:pt x="f96" y="f97"/>
                  <a:pt x="f98" y="f99"/>
                </a:cubicBezTo>
                <a:lnTo>
                  <a:pt x="f98" y="f100"/>
                </a:lnTo>
                <a:lnTo>
                  <a:pt x="f101" y="f100"/>
                </a:lnTo>
                <a:lnTo>
                  <a:pt x="f101" y="f99"/>
                </a:lnTo>
                <a:cubicBezTo>
                  <a:pt x="f102" y="f103"/>
                  <a:pt x="f104" y="f95"/>
                  <a:pt x="f105" y="f93"/>
                </a:cubicBezTo>
                <a:cubicBezTo>
                  <a:pt x="f106" y="f107"/>
                  <a:pt x="f108" y="f109"/>
                  <a:pt x="f57" y="f58"/>
                </a:cubicBezTo>
                <a:close/>
                <a:moveTo>
                  <a:pt x="f110" y="f111"/>
                </a:moveTo>
                <a:lnTo>
                  <a:pt x="f112" y="f113"/>
                </a:lnTo>
                <a:cubicBezTo>
                  <a:pt x="f114" y="f115"/>
                  <a:pt x="f116" y="f117"/>
                  <a:pt x="f118" y="f119"/>
                </a:cubicBezTo>
                <a:cubicBezTo>
                  <a:pt x="f120" y="f121"/>
                  <a:pt x="f122" y="f123"/>
                  <a:pt x="f124" y="f52"/>
                </a:cubicBezTo>
                <a:cubicBezTo>
                  <a:pt x="f124" y="f125"/>
                  <a:pt x="f126" y="f41"/>
                  <a:pt x="f127" y="f41"/>
                </a:cubicBezTo>
                <a:cubicBezTo>
                  <a:pt x="f128" y="f41"/>
                  <a:pt x="f129" y="f130"/>
                  <a:pt x="f110" y="f111"/>
                </a:cubicBezTo>
                <a:close/>
                <a:moveTo>
                  <a:pt x="f131" y="f22"/>
                </a:moveTo>
                <a:cubicBezTo>
                  <a:pt x="f131" y="f21"/>
                  <a:pt x="f132" y="f18"/>
                  <a:pt x="f133" y="f18"/>
                </a:cubicBezTo>
                <a:cubicBezTo>
                  <a:pt x="f134" y="f135"/>
                  <a:pt x="f136" y="f137"/>
                  <a:pt x="f138" y="f139"/>
                </a:cubicBezTo>
                <a:cubicBezTo>
                  <a:pt x="f140" y="f141"/>
                  <a:pt x="f142" y="f143"/>
                  <a:pt x="f144" y="f145"/>
                </a:cubicBezTo>
                <a:lnTo>
                  <a:pt x="f146" y="f27"/>
                </a:lnTo>
                <a:cubicBezTo>
                  <a:pt x="f147" y="f25"/>
                  <a:pt x="f131" y="f23"/>
                  <a:pt x="f131" y="f22"/>
                </a:cubicBezTo>
                <a:close/>
                <a:moveTo>
                  <a:pt x="f3" y="f148"/>
                </a:moveTo>
                <a:cubicBezTo>
                  <a:pt x="f149" y="f150"/>
                  <a:pt x="f151" y="f152"/>
                  <a:pt x="f153" y="f154"/>
                </a:cubicBezTo>
                <a:cubicBezTo>
                  <a:pt x="f155" y="f156"/>
                  <a:pt x="f157" y="f158"/>
                  <a:pt x="f159" y="f160"/>
                </a:cubicBezTo>
                <a:cubicBezTo>
                  <a:pt x="f161" y="f162"/>
                  <a:pt x="f163" y="f164"/>
                  <a:pt x="f163" y="f165"/>
                </a:cubicBezTo>
                <a:cubicBezTo>
                  <a:pt x="f163" y="f166"/>
                  <a:pt x="f167" y="f168"/>
                  <a:pt x="f169" y="f170"/>
                </a:cubicBezTo>
                <a:lnTo>
                  <a:pt x="f169" y="f170"/>
                </a:lnTo>
                <a:cubicBezTo>
                  <a:pt x="f171" y="f172"/>
                  <a:pt x="f173" y="f174"/>
                  <a:pt x="f175" y="f174"/>
                </a:cubicBezTo>
                <a:cubicBezTo>
                  <a:pt x="f176" y="f174"/>
                  <a:pt x="f177" y="f178"/>
                  <a:pt x="f179" y="f180"/>
                </a:cubicBezTo>
                <a:cubicBezTo>
                  <a:pt x="f181" y="f182"/>
                  <a:pt x="f183" y="f184"/>
                  <a:pt x="f185" y="f186"/>
                </a:cubicBezTo>
                <a:cubicBezTo>
                  <a:pt x="f187" y="f188"/>
                  <a:pt x="f189" y="f190"/>
                  <a:pt x="f191" y="f4"/>
                </a:cubicBezTo>
                <a:lnTo>
                  <a:pt x="f191" y="f4"/>
                </a:lnTo>
                <a:cubicBezTo>
                  <a:pt x="f192" y="f190"/>
                  <a:pt x="f193" y="f188"/>
                  <a:pt x="f194" y="f186"/>
                </a:cubicBezTo>
                <a:cubicBezTo>
                  <a:pt x="f195" y="f196"/>
                  <a:pt x="f197" y="f198"/>
                  <a:pt x="f199" y="f200"/>
                </a:cubicBezTo>
                <a:cubicBezTo>
                  <a:pt x="f201" y="f202"/>
                  <a:pt x="f203" y="f204"/>
                  <a:pt x="f205" y="f204"/>
                </a:cubicBezTo>
                <a:cubicBezTo>
                  <a:pt x="f206" y="f204"/>
                  <a:pt x="f207" y="f172"/>
                  <a:pt x="f208" y="f170"/>
                </a:cubicBezTo>
                <a:lnTo>
                  <a:pt x="f208" y="f170"/>
                </a:lnTo>
                <a:cubicBezTo>
                  <a:pt x="f209" y="f168"/>
                  <a:pt x="f210" y="f166"/>
                  <a:pt x="f210" y="f165"/>
                </a:cubicBezTo>
                <a:cubicBezTo>
                  <a:pt x="f210" y="f211"/>
                  <a:pt x="f212" y="f213"/>
                  <a:pt x="f214" y="f215"/>
                </a:cubicBezTo>
                <a:cubicBezTo>
                  <a:pt x="f216" y="f217"/>
                  <a:pt x="f218" y="f219"/>
                  <a:pt x="f220" y="f154"/>
                </a:cubicBezTo>
                <a:cubicBezTo>
                  <a:pt x="f221" y="f152"/>
                  <a:pt x="f222" y="f150"/>
                  <a:pt x="f2" y="f148"/>
                </a:cubicBezTo>
                <a:lnTo>
                  <a:pt x="f2" y="f148"/>
                </a:lnTo>
                <a:lnTo>
                  <a:pt x="f223" y="f2"/>
                </a:lnTo>
                <a:lnTo>
                  <a:pt x="f224" y="f2"/>
                </a:lnTo>
                <a:cubicBezTo>
                  <a:pt x="f225" y="f226"/>
                  <a:pt x="f227" y="f228"/>
                  <a:pt x="f229" y="f230"/>
                </a:cubicBezTo>
                <a:lnTo>
                  <a:pt x="f231" y="f230"/>
                </a:lnTo>
                <a:lnTo>
                  <a:pt x="f231" y="f232"/>
                </a:lnTo>
                <a:lnTo>
                  <a:pt x="f229" y="f232"/>
                </a:lnTo>
                <a:cubicBezTo>
                  <a:pt x="f233" y="f234"/>
                  <a:pt x="f235" y="f236"/>
                  <a:pt x="f237" y="f238"/>
                </a:cubicBezTo>
                <a:cubicBezTo>
                  <a:pt x="f239" y="f240"/>
                  <a:pt x="f241" y="f242"/>
                  <a:pt x="f243" y="f244"/>
                </a:cubicBezTo>
                <a:cubicBezTo>
                  <a:pt x="f245" y="f246"/>
                  <a:pt x="f247" y="f248"/>
                  <a:pt x="f249" y="f248"/>
                </a:cubicBezTo>
                <a:cubicBezTo>
                  <a:pt x="f250" y="f251"/>
                  <a:pt x="f252" y="f253"/>
                  <a:pt x="f254" y="f255"/>
                </a:cubicBezTo>
                <a:cubicBezTo>
                  <a:pt x="f256" y="f257"/>
                  <a:pt x="f258" y="f259"/>
                  <a:pt x="f260" y="f261"/>
                </a:cubicBezTo>
                <a:lnTo>
                  <a:pt x="f262" y="f2"/>
                </a:lnTo>
                <a:lnTo>
                  <a:pt x="f263" y="f2"/>
                </a:lnTo>
                <a:cubicBezTo>
                  <a:pt x="f264" y="f265"/>
                  <a:pt x="f266" y="f267"/>
                  <a:pt x="f268" y="f269"/>
                </a:cubicBezTo>
                <a:lnTo>
                  <a:pt x="f270" y="f271"/>
                </a:lnTo>
                <a:cubicBezTo>
                  <a:pt x="f272" y="f273"/>
                  <a:pt x="f274" y="f275"/>
                  <a:pt x="f276" y="f277"/>
                </a:cubicBezTo>
                <a:lnTo>
                  <a:pt x="f278" y="f279"/>
                </a:lnTo>
                <a:lnTo>
                  <a:pt x="f280" y="f281"/>
                </a:lnTo>
                <a:cubicBezTo>
                  <a:pt x="f282" y="f283"/>
                  <a:pt x="f284" y="f283"/>
                  <a:pt x="f285" y="f281"/>
                </a:cubicBezTo>
                <a:lnTo>
                  <a:pt x="f286" y="f279"/>
                </a:lnTo>
                <a:cubicBezTo>
                  <a:pt x="f287" y="f288"/>
                  <a:pt x="f289" y="f290"/>
                  <a:pt x="f291" y="f277"/>
                </a:cubicBezTo>
                <a:lnTo>
                  <a:pt x="f292" y="f271"/>
                </a:lnTo>
                <a:lnTo>
                  <a:pt x="f293" y="f269"/>
                </a:lnTo>
                <a:cubicBezTo>
                  <a:pt x="f294" y="f267"/>
                  <a:pt x="f295" y="f265"/>
                  <a:pt x="f296" y="f2"/>
                </a:cubicBezTo>
                <a:lnTo>
                  <a:pt x="f297" y="f2"/>
                </a:lnTo>
                <a:cubicBezTo>
                  <a:pt x="f298" y="f299"/>
                  <a:pt x="f300" y="f301"/>
                  <a:pt x="f302" y="f303"/>
                </a:cubicBezTo>
                <a:cubicBezTo>
                  <a:pt x="f304" y="f305"/>
                  <a:pt x="f306" y="f307"/>
                  <a:pt x="f308" y="f248"/>
                </a:cubicBezTo>
                <a:cubicBezTo>
                  <a:pt x="f309" y="f310"/>
                  <a:pt x="f311" y="f312"/>
                  <a:pt x="f313" y="f314"/>
                </a:cubicBezTo>
                <a:cubicBezTo>
                  <a:pt x="f315" y="f316"/>
                  <a:pt x="f317" y="f318"/>
                  <a:pt x="f319" y="f238"/>
                </a:cubicBezTo>
                <a:cubicBezTo>
                  <a:pt x="f320" y="f236"/>
                  <a:pt x="f321" y="f234"/>
                  <a:pt x="f322" y="f232"/>
                </a:cubicBezTo>
                <a:lnTo>
                  <a:pt x="f323" y="f232"/>
                </a:lnTo>
                <a:lnTo>
                  <a:pt x="f324" y="f230"/>
                </a:lnTo>
                <a:lnTo>
                  <a:pt x="f322" y="f230"/>
                </a:lnTo>
                <a:lnTo>
                  <a:pt x="f325" y="f2"/>
                </a:lnTo>
                <a:lnTo>
                  <a:pt x="f326" y="f2"/>
                </a:lnTo>
                <a:cubicBezTo>
                  <a:pt x="f327" y="f328"/>
                  <a:pt x="f329" y="f330"/>
                  <a:pt x="f3" y="f148"/>
                </a:cubicBezTo>
                <a:close/>
              </a:path>
            </a:pathLst>
          </a:custGeom>
          <a:solidFill>
            <a:srgbClr val="CBAF22"/>
          </a:solidFill>
          <a:ln cap="flat">
            <a:noFill/>
            <a:prstDash val="solid"/>
          </a:ln>
        </p:spPr>
        <p:txBody>
          <a:bodyPr lIns="0" tIns="0" rIns="0" bIns="0"/>
          <a:lstStyle/>
          <a:p>
            <a:endParaRPr lang="nl-NL"/>
          </a:p>
        </p:txBody>
      </p:sp>
      <p:sp>
        <p:nvSpPr>
          <p:cNvPr id="364" name="Oval 1918"/>
          <p:cNvSpPr/>
          <p:nvPr/>
        </p:nvSpPr>
        <p:spPr>
          <a:xfrm>
            <a:off x="377455" y="3746808"/>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CBAF22"/>
            </a:solidFill>
            <a:prstDash val="solid"/>
          </a:ln>
        </p:spPr>
        <p:txBody>
          <a:bodyPr lIns="0" tIns="0" rIns="0" bIns="0"/>
          <a:lstStyle/>
          <a:p>
            <a:endParaRPr lang="nl-NL"/>
          </a:p>
        </p:txBody>
      </p:sp>
      <p:sp>
        <p:nvSpPr>
          <p:cNvPr id="365" name="Teardrop 3"/>
          <p:cNvSpPr/>
          <p:nvPr/>
        </p:nvSpPr>
        <p:spPr>
          <a:xfrm rot="5400013" flipH="1" flipV="1">
            <a:off x="1387528" y="3490484"/>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366" name="Teardrop 3"/>
          <p:cNvSpPr/>
          <p:nvPr/>
        </p:nvSpPr>
        <p:spPr>
          <a:xfrm rot="5400013" flipH="1" flipV="1">
            <a:off x="2230075" y="3490484"/>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367" name="Teardrop 3"/>
          <p:cNvSpPr/>
          <p:nvPr/>
        </p:nvSpPr>
        <p:spPr>
          <a:xfrm rot="5400013" flipH="1" flipV="1">
            <a:off x="3072612" y="3490484"/>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368" name="Teardrop 3"/>
          <p:cNvSpPr/>
          <p:nvPr/>
        </p:nvSpPr>
        <p:spPr>
          <a:xfrm rot="5400013" flipH="1" flipV="1">
            <a:off x="3915149" y="3490484"/>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369" name="Teardrop 3"/>
          <p:cNvSpPr/>
          <p:nvPr/>
        </p:nvSpPr>
        <p:spPr>
          <a:xfrm rot="5400013" flipH="1" flipV="1">
            <a:off x="4757696" y="3490484"/>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370" name="Teardrop 3"/>
          <p:cNvSpPr/>
          <p:nvPr/>
        </p:nvSpPr>
        <p:spPr>
          <a:xfrm rot="5400013" flipH="1" flipV="1">
            <a:off x="5600233" y="3490484"/>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371" name="Oval 1925"/>
          <p:cNvSpPr/>
          <p:nvPr/>
        </p:nvSpPr>
        <p:spPr>
          <a:xfrm>
            <a:off x="1220339" y="3746808"/>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CBAF22"/>
            </a:solidFill>
            <a:prstDash val="solid"/>
          </a:ln>
        </p:spPr>
        <p:txBody>
          <a:bodyPr lIns="0" tIns="0" rIns="0" bIns="0"/>
          <a:lstStyle/>
          <a:p>
            <a:endParaRPr lang="nl-NL"/>
          </a:p>
        </p:txBody>
      </p:sp>
      <p:sp>
        <p:nvSpPr>
          <p:cNvPr id="372" name="Oval 1926"/>
          <p:cNvSpPr/>
          <p:nvPr/>
        </p:nvSpPr>
        <p:spPr>
          <a:xfrm>
            <a:off x="2063215" y="3746808"/>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CBAF22"/>
            </a:solidFill>
            <a:prstDash val="solid"/>
          </a:ln>
        </p:spPr>
        <p:txBody>
          <a:bodyPr lIns="0" tIns="0" rIns="0" bIns="0"/>
          <a:lstStyle/>
          <a:p>
            <a:endParaRPr lang="nl-NL"/>
          </a:p>
        </p:txBody>
      </p:sp>
      <p:sp>
        <p:nvSpPr>
          <p:cNvPr id="373" name="Oval 1927"/>
          <p:cNvSpPr/>
          <p:nvPr/>
        </p:nvSpPr>
        <p:spPr>
          <a:xfrm>
            <a:off x="2906100" y="3746808"/>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CBAF22"/>
            </a:solidFill>
            <a:prstDash val="solid"/>
          </a:ln>
        </p:spPr>
        <p:txBody>
          <a:bodyPr lIns="0" tIns="0" rIns="0" bIns="0"/>
          <a:lstStyle/>
          <a:p>
            <a:endParaRPr lang="nl-NL"/>
          </a:p>
        </p:txBody>
      </p:sp>
      <p:sp>
        <p:nvSpPr>
          <p:cNvPr id="374" name="Oval 1928"/>
          <p:cNvSpPr/>
          <p:nvPr/>
        </p:nvSpPr>
        <p:spPr>
          <a:xfrm>
            <a:off x="3748975" y="3746808"/>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CBAF22"/>
            </a:solidFill>
            <a:prstDash val="solid"/>
          </a:ln>
        </p:spPr>
        <p:txBody>
          <a:bodyPr lIns="0" tIns="0" rIns="0" bIns="0"/>
          <a:lstStyle/>
          <a:p>
            <a:endParaRPr lang="nl-NL"/>
          </a:p>
        </p:txBody>
      </p:sp>
      <p:sp>
        <p:nvSpPr>
          <p:cNvPr id="375" name="Oval 1929"/>
          <p:cNvSpPr/>
          <p:nvPr/>
        </p:nvSpPr>
        <p:spPr>
          <a:xfrm>
            <a:off x="4591860" y="3746808"/>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CBAF22"/>
            </a:solidFill>
            <a:prstDash val="solid"/>
          </a:ln>
        </p:spPr>
        <p:txBody>
          <a:bodyPr lIns="0" tIns="0" rIns="0" bIns="0"/>
          <a:lstStyle/>
          <a:p>
            <a:endParaRPr lang="nl-NL"/>
          </a:p>
        </p:txBody>
      </p:sp>
      <p:sp>
        <p:nvSpPr>
          <p:cNvPr id="376" name="Oval 1930"/>
          <p:cNvSpPr/>
          <p:nvPr/>
        </p:nvSpPr>
        <p:spPr>
          <a:xfrm>
            <a:off x="5434736" y="3746808"/>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CBAF22"/>
            </a:solidFill>
            <a:prstDash val="solid"/>
          </a:ln>
        </p:spPr>
        <p:txBody>
          <a:bodyPr lIns="0" tIns="0" rIns="0" bIns="0"/>
          <a:lstStyle/>
          <a:p>
            <a:endParaRPr lang="nl-NL"/>
          </a:p>
        </p:txBody>
      </p:sp>
      <p:sp>
        <p:nvSpPr>
          <p:cNvPr id="377" name="Oval 1931"/>
          <p:cNvSpPr/>
          <p:nvPr/>
        </p:nvSpPr>
        <p:spPr>
          <a:xfrm>
            <a:off x="6277621" y="3746808"/>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CBAF22"/>
            </a:solidFill>
            <a:prstDash val="solid"/>
          </a:ln>
        </p:spPr>
        <p:txBody>
          <a:bodyPr lIns="0" tIns="0" rIns="0" bIns="0"/>
          <a:lstStyle/>
          <a:p>
            <a:endParaRPr lang="nl-NL"/>
          </a:p>
        </p:txBody>
      </p:sp>
      <p:sp>
        <p:nvSpPr>
          <p:cNvPr id="378" name="Teardrop 3"/>
          <p:cNvSpPr/>
          <p:nvPr/>
        </p:nvSpPr>
        <p:spPr>
          <a:xfrm rot="5400013" flipH="1" flipV="1">
            <a:off x="8127854" y="3490484"/>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379" name="Oval 1933"/>
          <p:cNvSpPr/>
          <p:nvPr/>
        </p:nvSpPr>
        <p:spPr>
          <a:xfrm>
            <a:off x="8806257" y="3746808"/>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CBAF22"/>
            </a:solidFill>
            <a:prstDash val="solid"/>
          </a:ln>
        </p:spPr>
        <p:txBody>
          <a:bodyPr lIns="0" tIns="0" rIns="0" bIns="0"/>
          <a:lstStyle/>
          <a:p>
            <a:endParaRPr lang="nl-NL"/>
          </a:p>
        </p:txBody>
      </p:sp>
      <p:sp>
        <p:nvSpPr>
          <p:cNvPr id="380" name="Teardrop 3"/>
          <p:cNvSpPr/>
          <p:nvPr/>
        </p:nvSpPr>
        <p:spPr>
          <a:xfrm rot="5400013" flipH="1" flipV="1">
            <a:off x="7285308" y="3490484"/>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381" name="Oval 1935"/>
          <p:cNvSpPr/>
          <p:nvPr/>
        </p:nvSpPr>
        <p:spPr>
          <a:xfrm>
            <a:off x="7963381" y="3746808"/>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CBAF22"/>
            </a:solidFill>
            <a:prstDash val="solid"/>
          </a:ln>
        </p:spPr>
        <p:txBody>
          <a:bodyPr lIns="0" tIns="0" rIns="0" bIns="0"/>
          <a:lstStyle/>
          <a:p>
            <a:endParaRPr lang="nl-NL"/>
          </a:p>
        </p:txBody>
      </p:sp>
      <p:sp>
        <p:nvSpPr>
          <p:cNvPr id="382" name="Teardrop 3"/>
          <p:cNvSpPr/>
          <p:nvPr/>
        </p:nvSpPr>
        <p:spPr>
          <a:xfrm rot="5400013" flipH="1" flipV="1">
            <a:off x="9812929" y="3490484"/>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383" name="Oval 1937"/>
          <p:cNvSpPr/>
          <p:nvPr/>
        </p:nvSpPr>
        <p:spPr>
          <a:xfrm>
            <a:off x="10492017" y="3746808"/>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CBAF22"/>
            </a:solidFill>
            <a:prstDash val="solid"/>
          </a:ln>
        </p:spPr>
        <p:txBody>
          <a:bodyPr lIns="0" tIns="0" rIns="0" bIns="0"/>
          <a:lstStyle/>
          <a:p>
            <a:endParaRPr lang="nl-NL"/>
          </a:p>
        </p:txBody>
      </p:sp>
      <p:sp>
        <p:nvSpPr>
          <p:cNvPr id="384" name="Teardrop 3"/>
          <p:cNvSpPr/>
          <p:nvPr/>
        </p:nvSpPr>
        <p:spPr>
          <a:xfrm rot="5400013" flipH="1" flipV="1">
            <a:off x="8970392" y="3490484"/>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385" name="Oval 1939"/>
          <p:cNvSpPr/>
          <p:nvPr/>
        </p:nvSpPr>
        <p:spPr>
          <a:xfrm>
            <a:off x="9649141" y="3746808"/>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CBAF22"/>
            </a:solidFill>
            <a:prstDash val="solid"/>
          </a:ln>
        </p:spPr>
        <p:txBody>
          <a:bodyPr lIns="0" tIns="0" rIns="0" bIns="0"/>
          <a:lstStyle/>
          <a:p>
            <a:endParaRPr lang="nl-NL"/>
          </a:p>
        </p:txBody>
      </p:sp>
      <p:sp>
        <p:nvSpPr>
          <p:cNvPr id="386" name="Teardrop 3"/>
          <p:cNvSpPr/>
          <p:nvPr/>
        </p:nvSpPr>
        <p:spPr>
          <a:xfrm rot="5400013" flipH="1" flipV="1">
            <a:off x="11498013" y="3490484"/>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387" name="Teardrop 3"/>
          <p:cNvSpPr/>
          <p:nvPr/>
        </p:nvSpPr>
        <p:spPr>
          <a:xfrm rot="5400013" flipH="1" flipV="1">
            <a:off x="10655475" y="3490484"/>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388" name="Oval 1942"/>
          <p:cNvSpPr/>
          <p:nvPr/>
        </p:nvSpPr>
        <p:spPr>
          <a:xfrm>
            <a:off x="11334902" y="3746808"/>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CBAF22"/>
            </a:solidFill>
            <a:prstDash val="solid"/>
          </a:ln>
        </p:spPr>
        <p:txBody>
          <a:bodyPr lIns="0" tIns="0" rIns="0" bIns="0"/>
          <a:lstStyle/>
          <a:p>
            <a:endParaRPr lang="nl-NL"/>
          </a:p>
        </p:txBody>
      </p:sp>
      <p:sp>
        <p:nvSpPr>
          <p:cNvPr id="389" name="Teardrop 3"/>
          <p:cNvSpPr/>
          <p:nvPr/>
        </p:nvSpPr>
        <p:spPr>
          <a:xfrm rot="5400013" flipH="1" flipV="1">
            <a:off x="544991" y="3490484"/>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390" name="Oval 1944"/>
          <p:cNvSpPr/>
          <p:nvPr/>
        </p:nvSpPr>
        <p:spPr>
          <a:xfrm>
            <a:off x="6664512" y="3712646"/>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391" name="Oval 1945"/>
          <p:cNvSpPr/>
          <p:nvPr/>
        </p:nvSpPr>
        <p:spPr>
          <a:xfrm>
            <a:off x="766733" y="3712646"/>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392" name="Oval 1946"/>
          <p:cNvSpPr/>
          <p:nvPr/>
        </p:nvSpPr>
        <p:spPr>
          <a:xfrm>
            <a:off x="1609270" y="3712646"/>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393" name="Oval 1947"/>
          <p:cNvSpPr/>
          <p:nvPr/>
        </p:nvSpPr>
        <p:spPr>
          <a:xfrm>
            <a:off x="2451808" y="3712646"/>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394" name="Oval 1948"/>
          <p:cNvSpPr/>
          <p:nvPr/>
        </p:nvSpPr>
        <p:spPr>
          <a:xfrm>
            <a:off x="3294354" y="3712646"/>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395" name="Oval 1949"/>
          <p:cNvSpPr/>
          <p:nvPr/>
        </p:nvSpPr>
        <p:spPr>
          <a:xfrm>
            <a:off x="4136891" y="3712646"/>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396" name="Oval 1950"/>
          <p:cNvSpPr/>
          <p:nvPr/>
        </p:nvSpPr>
        <p:spPr>
          <a:xfrm>
            <a:off x="4979429" y="3712646"/>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397" name="Oval 1951"/>
          <p:cNvSpPr/>
          <p:nvPr/>
        </p:nvSpPr>
        <p:spPr>
          <a:xfrm>
            <a:off x="5821966" y="3712646"/>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398" name="Oval 1952"/>
          <p:cNvSpPr/>
          <p:nvPr/>
        </p:nvSpPr>
        <p:spPr>
          <a:xfrm>
            <a:off x="8349587" y="3712646"/>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399" name="Oval 1953"/>
          <p:cNvSpPr/>
          <p:nvPr/>
        </p:nvSpPr>
        <p:spPr>
          <a:xfrm>
            <a:off x="7507050" y="3712646"/>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400" name="Oval 1954"/>
          <p:cNvSpPr/>
          <p:nvPr/>
        </p:nvSpPr>
        <p:spPr>
          <a:xfrm>
            <a:off x="10034671" y="3712646"/>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401" name="Oval 1955"/>
          <p:cNvSpPr/>
          <p:nvPr/>
        </p:nvSpPr>
        <p:spPr>
          <a:xfrm>
            <a:off x="9192134" y="3712646"/>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402" name="Oval 1956"/>
          <p:cNvSpPr/>
          <p:nvPr/>
        </p:nvSpPr>
        <p:spPr>
          <a:xfrm>
            <a:off x="11719745" y="3712646"/>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403" name="Oval 1957"/>
          <p:cNvSpPr/>
          <p:nvPr/>
        </p:nvSpPr>
        <p:spPr>
          <a:xfrm>
            <a:off x="10877208" y="3712646"/>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404" name="Teardrop 3"/>
          <p:cNvSpPr/>
          <p:nvPr/>
        </p:nvSpPr>
        <p:spPr>
          <a:xfrm rot="5400013" flipH="1" flipV="1">
            <a:off x="6021177" y="3914582"/>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405" name="Teardrop 3"/>
          <p:cNvSpPr/>
          <p:nvPr/>
        </p:nvSpPr>
        <p:spPr>
          <a:xfrm rot="5400013" flipH="1" flipV="1">
            <a:off x="965944" y="3914582"/>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406" name="Teardrop 3"/>
          <p:cNvSpPr/>
          <p:nvPr/>
        </p:nvSpPr>
        <p:spPr>
          <a:xfrm rot="5400013" flipH="1" flipV="1">
            <a:off x="1808482" y="3914582"/>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407" name="Teardrop 3"/>
          <p:cNvSpPr/>
          <p:nvPr/>
        </p:nvSpPr>
        <p:spPr>
          <a:xfrm rot="5400013" flipH="1" flipV="1">
            <a:off x="2651019" y="3914582"/>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408" name="Teardrop 3"/>
          <p:cNvSpPr/>
          <p:nvPr/>
        </p:nvSpPr>
        <p:spPr>
          <a:xfrm rot="5400013" flipH="1" flipV="1">
            <a:off x="3493565" y="3914582"/>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409" name="Teardrop 3"/>
          <p:cNvSpPr/>
          <p:nvPr/>
        </p:nvSpPr>
        <p:spPr>
          <a:xfrm rot="5400013" flipH="1" flipV="1">
            <a:off x="4336103" y="3914582"/>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410" name="Teardrop 3"/>
          <p:cNvSpPr/>
          <p:nvPr/>
        </p:nvSpPr>
        <p:spPr>
          <a:xfrm rot="5400013" flipH="1" flipV="1">
            <a:off x="5178640" y="3914582"/>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411" name="Teardrop 3"/>
          <p:cNvSpPr/>
          <p:nvPr/>
        </p:nvSpPr>
        <p:spPr>
          <a:xfrm rot="5400013" flipH="1" flipV="1">
            <a:off x="7706261" y="3914582"/>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412" name="Teardrop 3"/>
          <p:cNvSpPr/>
          <p:nvPr/>
        </p:nvSpPr>
        <p:spPr>
          <a:xfrm rot="5400013" flipH="1" flipV="1">
            <a:off x="6863724" y="3914582"/>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413" name="Teardrop 3"/>
          <p:cNvSpPr/>
          <p:nvPr/>
        </p:nvSpPr>
        <p:spPr>
          <a:xfrm rot="5400013" flipH="1" flipV="1">
            <a:off x="9391345" y="3914582"/>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414" name="Teardrop 3"/>
          <p:cNvSpPr/>
          <p:nvPr/>
        </p:nvSpPr>
        <p:spPr>
          <a:xfrm rot="5400013" flipH="1" flipV="1">
            <a:off x="8548798" y="3914582"/>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415" name="Teardrop 3"/>
          <p:cNvSpPr/>
          <p:nvPr/>
        </p:nvSpPr>
        <p:spPr>
          <a:xfrm rot="5400013" flipH="1" flipV="1">
            <a:off x="11076419" y="3914582"/>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416" name="Teardrop 3"/>
          <p:cNvSpPr/>
          <p:nvPr/>
        </p:nvSpPr>
        <p:spPr>
          <a:xfrm rot="5400013" flipH="1" flipV="1">
            <a:off x="10233882" y="3914582"/>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417" name="Teardrop 3"/>
          <p:cNvSpPr/>
          <p:nvPr/>
        </p:nvSpPr>
        <p:spPr>
          <a:xfrm rot="5400013" flipH="1" flipV="1">
            <a:off x="123398" y="3914582"/>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CBAF22"/>
          </a:solidFill>
          <a:ln cap="flat">
            <a:noFill/>
            <a:prstDash val="solid"/>
          </a:ln>
        </p:spPr>
        <p:txBody>
          <a:bodyPr lIns="0" tIns="0" rIns="0" bIns="0"/>
          <a:lstStyle/>
          <a:p>
            <a:endParaRPr lang="nl-NL"/>
          </a:p>
        </p:txBody>
      </p:sp>
      <p:sp>
        <p:nvSpPr>
          <p:cNvPr id="418" name="Teardrop 3"/>
          <p:cNvSpPr/>
          <p:nvPr/>
        </p:nvSpPr>
        <p:spPr>
          <a:xfrm rot="5400013" flipH="1" flipV="1">
            <a:off x="11760002" y="4069935"/>
            <a:ext cx="595777" cy="268211"/>
          </a:xfrm>
          <a:custGeom>
            <a:avLst/>
            <a:gdLst>
              <a:gd name="f0" fmla="val w"/>
              <a:gd name="f1" fmla="val h"/>
              <a:gd name="f2" fmla="val 0"/>
              <a:gd name="f3" fmla="val 595781"/>
              <a:gd name="f4" fmla="val 268215"/>
              <a:gd name="f5" fmla="val 230951"/>
              <a:gd name="f6" fmla="val 239431"/>
              <a:gd name="f7" fmla="val 89396"/>
              <a:gd name="f8" fmla="val 97876"/>
              <a:gd name="f9" fmla="val 74075"/>
              <a:gd name="f10" fmla="val 113887"/>
              <a:gd name="f11" fmla="val 64809"/>
              <a:gd name="f12" fmla="val 135634"/>
              <a:gd name="f13" fmla="val 159544"/>
              <a:gd name="f14" fmla="val 209563"/>
              <a:gd name="f15" fmla="val 105358"/>
              <a:gd name="f16" fmla="val 250112"/>
              <a:gd name="f17" fmla="val 155376"/>
              <a:gd name="f18" fmla="val 174455"/>
              <a:gd name="f19" fmla="val 249746"/>
              <a:gd name="f20" fmla="val 198601"/>
              <a:gd name="f21" fmla="val 254980"/>
              <a:gd name="f22" fmla="val 211458"/>
              <a:gd name="f23" fmla="val 268141"/>
              <a:gd name="f24" fmla="val 215886"/>
              <a:gd name="f25" fmla="val 257686"/>
              <a:gd name="f26" fmla="val 222436"/>
              <a:gd name="f27" fmla="val 247948"/>
              <a:gd name="f28" fmla="val 259706"/>
              <a:gd name="f29" fmla="val 219892"/>
              <a:gd name="f30" fmla="val 246546"/>
              <a:gd name="f31" fmla="val 207035"/>
              <a:gd name="f32" fmla="val 241311"/>
              <a:gd name="f33" fmla="val 182889"/>
              <a:gd name="f34" fmla="val 241677"/>
              <a:gd name="f35" fmla="val 163811"/>
              <a:gd name="f36" fmla="val 113792"/>
              <a:gd name="f37" fmla="val 201129"/>
              <a:gd name="f38" fmla="val 73244"/>
              <a:gd name="f39" fmla="val 151110"/>
              <a:gd name="f40" fmla="val 127200"/>
              <a:gd name="f41" fmla="val 105453"/>
              <a:gd name="f42" fmla="val 82510"/>
              <a:gd name="f43" fmla="val 89441"/>
              <a:gd name="f44" fmla="val 97831"/>
              <a:gd name="f45" fmla="val 230996"/>
              <a:gd name="f46" fmla="val 239386"/>
              <a:gd name="f47" fmla="val 239514"/>
              <a:gd name="f48" fmla="val 230871"/>
              <a:gd name="f49" fmla="val 249252"/>
              <a:gd name="f50" fmla="val 224320"/>
              <a:gd name="f51" fmla="val 382868"/>
              <a:gd name="f52" fmla="val 82592"/>
              <a:gd name="f53" fmla="val 379825"/>
              <a:gd name="f54" fmla="val 66091"/>
              <a:gd name="f55" fmla="val 371670"/>
              <a:gd name="f56" fmla="val 50477"/>
              <a:gd name="f57" fmla="val 358914"/>
              <a:gd name="f58" fmla="val 37722"/>
              <a:gd name="f59" fmla="val 342007"/>
              <a:gd name="f60" fmla="val 20815"/>
              <a:gd name="f61" fmla="val 320078"/>
              <a:gd name="f62" fmla="val 11989"/>
              <a:gd name="f63" fmla="val 297922"/>
              <a:gd name="f64" fmla="val 11501"/>
              <a:gd name="f65" fmla="val 96667"/>
              <a:gd name="f66" fmla="val 297858"/>
              <a:gd name="f67" fmla="val 275703"/>
              <a:gd name="f68" fmla="val 11990"/>
              <a:gd name="f69" fmla="val 253774"/>
              <a:gd name="f70" fmla="val 236866"/>
              <a:gd name="f71" fmla="val 224105"/>
              <a:gd name="f72" fmla="val 50483"/>
              <a:gd name="f73" fmla="val 215948"/>
              <a:gd name="f74" fmla="val 66105"/>
              <a:gd name="f75" fmla="val 212939"/>
              <a:gd name="f76" fmla="val 82613"/>
              <a:gd name="f77" fmla="val 237527"/>
              <a:gd name="f78" fmla="val 100902"/>
              <a:gd name="f79" fmla="val 253233"/>
              <a:gd name="f80" fmla="val 130241"/>
              <a:gd name="f81" fmla="val 163248"/>
              <a:gd name="f82" fmla="val 252735"/>
              <a:gd name="f83" fmla="val 189232"/>
              <a:gd name="f84" fmla="val 256525"/>
              <a:gd name="f85" fmla="val 205210"/>
              <a:gd name="f86" fmla="val 272877"/>
              <a:gd name="f87" fmla="val 215167"/>
              <a:gd name="f88" fmla="val 289126"/>
              <a:gd name="f89" fmla="val 210687"/>
              <a:gd name="f90" fmla="val 306340"/>
              <a:gd name="f91" fmla="val 210767"/>
              <a:gd name="f92" fmla="val 322577"/>
              <a:gd name="f93" fmla="val 215380"/>
              <a:gd name="f94" fmla="val 324655"/>
              <a:gd name="f95" fmla="val 214136"/>
              <a:gd name="f96" fmla="val 326534"/>
              <a:gd name="f97" fmla="val 212797"/>
              <a:gd name="f98" fmla="val 328229"/>
              <a:gd name="f99" fmla="val 211355"/>
              <a:gd name="f100" fmla="val 340097"/>
              <a:gd name="f101" fmla="val 201263"/>
              <a:gd name="f102" fmla="val 342986"/>
              <a:gd name="f103" fmla="val 186138"/>
              <a:gd name="f104" fmla="val 342547"/>
              <a:gd name="f105" fmla="val 130228"/>
              <a:gd name="f106" fmla="val 358265"/>
              <a:gd name="f107" fmla="val 100880"/>
              <a:gd name="f108" fmla="val 506339"/>
              <a:gd name="f109" fmla="val 97830"/>
              <a:gd name="f110" fmla="val 490327"/>
              <a:gd name="f111" fmla="val 82509"/>
              <a:gd name="f112" fmla="val 468581"/>
              <a:gd name="f113" fmla="val 444670"/>
              <a:gd name="f114" fmla="val 394652"/>
              <a:gd name="f115" fmla="val 354103"/>
              <a:gd name="f116" fmla="val 354470"/>
              <a:gd name="f117" fmla="val 182914"/>
              <a:gd name="f118" fmla="val 349220"/>
              <a:gd name="f119" fmla="val 207099"/>
              <a:gd name="f120" fmla="val 336023"/>
              <a:gd name="f121" fmla="val 219944"/>
              <a:gd name="f122" fmla="val 346519"/>
              <a:gd name="f123" fmla="val 224314"/>
              <a:gd name="f124" fmla="val 356263"/>
              <a:gd name="f125" fmla="val 230867"/>
              <a:gd name="f126" fmla="val 364783"/>
              <a:gd name="f127" fmla="val 530971"/>
              <a:gd name="f128" fmla="val 521705"/>
              <a:gd name="f129" fmla="val 506384"/>
              <a:gd name="f130" fmla="val 364828"/>
              <a:gd name="f131" fmla="val 373348"/>
              <a:gd name="f132" fmla="val 247952"/>
              <a:gd name="f133" fmla="val 379901"/>
              <a:gd name="f134" fmla="val 257695"/>
              <a:gd name="f135" fmla="val 384270"/>
              <a:gd name="f136" fmla="val 268192"/>
              <a:gd name="f137" fmla="val 397115"/>
              <a:gd name="f138" fmla="val 254994"/>
              <a:gd name="f139" fmla="val 421300"/>
              <a:gd name="f140" fmla="val 249745"/>
              <a:gd name="f141" fmla="val 440404"/>
              <a:gd name="f142" fmla="val 250111"/>
              <a:gd name="f143" fmla="val 465413"/>
              <a:gd name="f144" fmla="val 488055"/>
              <a:gd name="f145" fmla="val 239974"/>
              <a:gd name="f146" fmla="val 504444"/>
              <a:gd name="f147" fmla="val 223585"/>
              <a:gd name="f148" fmla="val 520834"/>
              <a:gd name="f149" fmla="val 207196"/>
              <a:gd name="f150" fmla="val 184554"/>
              <a:gd name="f151" fmla="val 581969"/>
              <a:gd name="f152" fmla="val 578743"/>
              <a:gd name="f153" fmla="val 259654"/>
              <a:gd name="f154" fmla="val 573266"/>
              <a:gd name="f155" fmla="val 252074"/>
              <a:gd name="f156" fmla="val 566492"/>
              <a:gd name="f157" fmla="val 245300"/>
              <a:gd name="f158" fmla="val 553737"/>
              <a:gd name="f159" fmla="val 232545"/>
              <a:gd name="f160" fmla="val 538123"/>
              <a:gd name="f161" fmla="val 224389"/>
              <a:gd name="f162" fmla="val 521623"/>
              <a:gd name="f163" fmla="val 221347"/>
              <a:gd name="f164" fmla="val 519174"/>
              <a:gd name="f165" fmla="val 225205"/>
              <a:gd name="f166" fmla="val 516174"/>
              <a:gd name="f167" fmla="val 228633"/>
              <a:gd name="f168" fmla="val 512960"/>
              <a:gd name="f169" fmla="val 231847"/>
              <a:gd name="f170" fmla="val 494535"/>
              <a:gd name="f171" fmla="val 250272"/>
              <a:gd name="f172" fmla="val 469082"/>
              <a:gd name="f173" fmla="val 261667"/>
              <a:gd name="f174" fmla="val 440967"/>
              <a:gd name="f175" fmla="val 425629"/>
              <a:gd name="f176" fmla="val 261373"/>
              <a:gd name="f177" fmla="val 413777"/>
              <a:gd name="f178" fmla="val 262574"/>
              <a:gd name="f179" fmla="val 405186"/>
              <a:gd name="f180" fmla="val 372038"/>
              <a:gd name="f181" fmla="val 369178"/>
              <a:gd name="f182" fmla="val 260078"/>
              <a:gd name="f183" fmla="val 364042"/>
              <a:gd name="f184" fmla="val 252948"/>
              <a:gd name="f185" fmla="val 357679"/>
              <a:gd name="f186" fmla="val 246581"/>
              <a:gd name="f187" fmla="val 349451"/>
              <a:gd name="f188" fmla="val 254808"/>
              <a:gd name="f189" fmla="val 349428"/>
              <a:gd name="f190" fmla="val 254786"/>
              <a:gd name="f191" fmla="val 349421"/>
              <a:gd name="f192" fmla="val 254779"/>
              <a:gd name="f193" fmla="val 349413"/>
              <a:gd name="f194" fmla="val 254771"/>
              <a:gd name="f195" fmla="val 349406"/>
              <a:gd name="f196" fmla="val 254763"/>
              <a:gd name="f197" fmla="val 357634"/>
              <a:gd name="f198" fmla="val 246536"/>
              <a:gd name="f199" fmla="val 324632"/>
              <a:gd name="f200" fmla="val 213554"/>
              <a:gd name="f201" fmla="val 271148"/>
              <a:gd name="f202" fmla="val 238147"/>
              <a:gd name="f203" fmla="val 246374"/>
              <a:gd name="f204" fmla="val 246367"/>
              <a:gd name="f205" fmla="val 246360"/>
              <a:gd name="f206" fmla="val 246352"/>
              <a:gd name="f207" fmla="val 246345"/>
              <a:gd name="f208" fmla="val 254794"/>
              <a:gd name="f209" fmla="val 246337"/>
              <a:gd name="f210" fmla="val 254801"/>
              <a:gd name="f211" fmla="val 246329"/>
              <a:gd name="f212" fmla="val 238101"/>
              <a:gd name="f213" fmla="val 223742"/>
              <a:gd name="f214" fmla="val 190546"/>
              <a:gd name="f215" fmla="val 181970"/>
              <a:gd name="f216" fmla="val 262570"/>
              <a:gd name="f217" fmla="val 170130"/>
              <a:gd name="f218" fmla="val 261374"/>
              <a:gd name="f219" fmla="val 154813"/>
              <a:gd name="f220" fmla="val 261668"/>
              <a:gd name="f221" fmla="val 121806"/>
              <a:gd name="f222" fmla="val 92467"/>
              <a:gd name="f223" fmla="val 245961"/>
              <a:gd name="f224" fmla="val 74179"/>
              <a:gd name="f225" fmla="val 221373"/>
              <a:gd name="f226" fmla="val 57671"/>
              <a:gd name="f227" fmla="val 224382"/>
              <a:gd name="f228" fmla="val 42049"/>
              <a:gd name="f229" fmla="val 232539"/>
              <a:gd name="f230" fmla="val 29288"/>
              <a:gd name="f231" fmla="val 13811"/>
              <a:gd name="f232" fmla="val 4705"/>
              <a:gd name="f233" fmla="val 256723"/>
              <a:gd name="f234" fmla="val 11839"/>
              <a:gd name="f235" fmla="val 246048"/>
              <a:gd name="f236" fmla="val 21157"/>
              <a:gd name="f237" fmla="val 236731"/>
              <a:gd name="f238" fmla="val 34324"/>
              <a:gd name="f239" fmla="val 223564"/>
              <a:gd name="f240" fmla="val 50200"/>
              <a:gd name="f241" fmla="val 214757"/>
              <a:gd name="f242" fmla="val 67080"/>
              <a:gd name="f243" fmla="val 210684"/>
              <a:gd name="f244" fmla="val 57990"/>
              <a:gd name="f245" fmla="val 195895"/>
              <a:gd name="f246" fmla="val 53000"/>
              <a:gd name="f247" fmla="val 178457"/>
              <a:gd name="f248" fmla="val 159854"/>
              <a:gd name="f249" fmla="val 132604"/>
              <a:gd name="f250" fmla="val 63706"/>
              <a:gd name="f251" fmla="val 107854"/>
              <a:gd name="f252" fmla="val 81286"/>
              <a:gd name="f253" fmla="val 89721"/>
              <a:gd name="f254" fmla="val 99420"/>
              <a:gd name="f255" fmla="val 72140"/>
              <a:gd name="f256" fmla="val 124170"/>
              <a:gd name="f257" fmla="val 61435"/>
              <a:gd name="f258" fmla="val 151420"/>
              <a:gd name="f259" fmla="val 170023"/>
              <a:gd name="f260" fmla="val 187461"/>
              <a:gd name="f261" fmla="val 66424"/>
              <a:gd name="f262" fmla="val 202250"/>
              <a:gd name="f263" fmla="val 75515"/>
              <a:gd name="f264" fmla="val 206323"/>
              <a:gd name="f265" fmla="val 58635"/>
              <a:gd name="f266" fmla="val 215130"/>
              <a:gd name="f267" fmla="val 42758"/>
              <a:gd name="f268" fmla="val 228297"/>
              <a:gd name="f269" fmla="val 29591"/>
              <a:gd name="f270" fmla="val 247566"/>
              <a:gd name="f271" fmla="val 10322"/>
              <a:gd name="f272" fmla="val 272636"/>
              <a:gd name="f273" fmla="val 391"/>
              <a:gd name="f274" fmla="val 297890"/>
              <a:gd name="f275" fmla="val 323144"/>
              <a:gd name="f276" fmla="val 348215"/>
              <a:gd name="f277" fmla="val 367484"/>
              <a:gd name="f278" fmla="val 380644"/>
              <a:gd name="f279" fmla="val 42751"/>
              <a:gd name="f280" fmla="val 389448"/>
              <a:gd name="f281" fmla="val 58618"/>
              <a:gd name="f282" fmla="val 393604"/>
              <a:gd name="f283" fmla="val 75474"/>
              <a:gd name="f284" fmla="val 408376"/>
              <a:gd name="f285" fmla="val 66408"/>
              <a:gd name="f286" fmla="val 425787"/>
              <a:gd name="f287" fmla="val 61434"/>
              <a:gd name="f288" fmla="val 444360"/>
              <a:gd name="f289" fmla="val 471611"/>
              <a:gd name="f290" fmla="val 496360"/>
              <a:gd name="f291" fmla="val 514494"/>
              <a:gd name="f292" fmla="val 532075"/>
              <a:gd name="f293" fmla="val 542780"/>
              <a:gd name="f294" fmla="val 178427"/>
              <a:gd name="f295" fmla="val 537807"/>
              <a:gd name="f296" fmla="val 195839"/>
              <a:gd name="f297" fmla="val 528740"/>
              <a:gd name="f298" fmla="val 210610"/>
              <a:gd name="f299" fmla="val 545596"/>
              <a:gd name="f300" fmla="val 214766"/>
              <a:gd name="f301" fmla="val 561463"/>
              <a:gd name="f302" fmla="val 223570"/>
              <a:gd name="f303" fmla="val 574624"/>
              <a:gd name="f304" fmla="*/ f0 1 595781"/>
              <a:gd name="f305" fmla="*/ f1 1 268215"/>
              <a:gd name="f306" fmla="val f2"/>
              <a:gd name="f307" fmla="val f3"/>
              <a:gd name="f308" fmla="val f4"/>
              <a:gd name="f309" fmla="+- f308 0 f306"/>
              <a:gd name="f310" fmla="+- f307 0 f306"/>
              <a:gd name="f311" fmla="*/ f310 1 595781"/>
              <a:gd name="f312" fmla="*/ f309 1 268215"/>
              <a:gd name="f313" fmla="*/ f306 1 f311"/>
              <a:gd name="f314" fmla="*/ f307 1 f311"/>
              <a:gd name="f315" fmla="*/ f306 1 f312"/>
              <a:gd name="f316" fmla="*/ f308 1 f312"/>
              <a:gd name="f317" fmla="*/ f313 f304 1"/>
              <a:gd name="f318" fmla="*/ f314 f304 1"/>
              <a:gd name="f319" fmla="*/ f316 f305 1"/>
              <a:gd name="f320" fmla="*/ f315 f305 1"/>
            </a:gdLst>
            <a:ahLst/>
            <a:cxnLst>
              <a:cxn ang="3cd4">
                <a:pos x="hc" y="t"/>
              </a:cxn>
              <a:cxn ang="0">
                <a:pos x="r" y="vc"/>
              </a:cxn>
              <a:cxn ang="cd4">
                <a:pos x="hc" y="b"/>
              </a:cxn>
              <a:cxn ang="cd2">
                <a:pos x="l" y="vc"/>
              </a:cxn>
            </a:cxnLst>
            <a:rect l="f317" t="f320" r="f318" b="f319"/>
            <a:pathLst>
              <a:path w="595781" h="268215">
                <a:moveTo>
                  <a:pt x="f5" y="f6"/>
                </a:moveTo>
                <a:lnTo>
                  <a:pt x="f7" y="f8"/>
                </a:lnTo>
                <a:cubicBezTo>
                  <a:pt x="f9" y="f10"/>
                  <a:pt x="f11" y="f12"/>
                  <a:pt x="f11" y="f13"/>
                </a:cubicBezTo>
                <a:cubicBezTo>
                  <a:pt x="f11" y="f14"/>
                  <a:pt x="f15" y="f16"/>
                  <a:pt x="f17" y="f16"/>
                </a:cubicBezTo>
                <a:cubicBezTo>
                  <a:pt x="f18" y="f19"/>
                  <a:pt x="f20" y="f21"/>
                  <a:pt x="f22" y="f23"/>
                </a:cubicBezTo>
                <a:cubicBezTo>
                  <a:pt x="f24" y="f25"/>
                  <a:pt x="f26" y="f27"/>
                  <a:pt x="f5" y="f6"/>
                </a:cubicBezTo>
                <a:close/>
                <a:moveTo>
                  <a:pt x="f28" y="f29"/>
                </a:moveTo>
                <a:cubicBezTo>
                  <a:pt x="f30" y="f31"/>
                  <a:pt x="f32" y="f33"/>
                  <a:pt x="f34" y="f35"/>
                </a:cubicBezTo>
                <a:cubicBezTo>
                  <a:pt x="f34" y="f36"/>
                  <a:pt x="f37" y="f38"/>
                  <a:pt x="f39" y="f38"/>
                </a:cubicBezTo>
                <a:cubicBezTo>
                  <a:pt x="f40" y="f38"/>
                  <a:pt x="f41" y="f42"/>
                  <a:pt x="f43" y="f44"/>
                </a:cubicBezTo>
                <a:lnTo>
                  <a:pt x="f45" y="f46"/>
                </a:lnTo>
                <a:cubicBezTo>
                  <a:pt x="f47" y="f48"/>
                  <a:pt x="f49" y="f50"/>
                  <a:pt x="f28" y="f29"/>
                </a:cubicBezTo>
                <a:close/>
                <a:moveTo>
                  <a:pt x="f51" y="f52"/>
                </a:moveTo>
                <a:cubicBezTo>
                  <a:pt x="f53" y="f54"/>
                  <a:pt x="f55" y="f56"/>
                  <a:pt x="f57" y="f58"/>
                </a:cubicBezTo>
                <a:cubicBezTo>
                  <a:pt x="f59" y="f60"/>
                  <a:pt x="f61" y="f62"/>
                  <a:pt x="f63" y="f64"/>
                </a:cubicBezTo>
                <a:lnTo>
                  <a:pt x="f63" y="f65"/>
                </a:lnTo>
                <a:lnTo>
                  <a:pt x="f66" y="f65"/>
                </a:lnTo>
                <a:lnTo>
                  <a:pt x="f66" y="f64"/>
                </a:lnTo>
                <a:cubicBezTo>
                  <a:pt x="f67" y="f68"/>
                  <a:pt x="f69" y="f60"/>
                  <a:pt x="f70" y="f58"/>
                </a:cubicBezTo>
                <a:cubicBezTo>
                  <a:pt x="f71" y="f72"/>
                  <a:pt x="f73" y="f74"/>
                  <a:pt x="f75" y="f76"/>
                </a:cubicBezTo>
                <a:cubicBezTo>
                  <a:pt x="f77" y="f78"/>
                  <a:pt x="f79" y="f80"/>
                  <a:pt x="f79" y="f81"/>
                </a:cubicBezTo>
                <a:cubicBezTo>
                  <a:pt x="f82" y="f83"/>
                  <a:pt x="f84" y="f85"/>
                  <a:pt x="f86" y="f87"/>
                </a:cubicBezTo>
                <a:cubicBezTo>
                  <a:pt x="f88" y="f89"/>
                  <a:pt x="f90" y="f91"/>
                  <a:pt x="f92" y="f93"/>
                </a:cubicBezTo>
                <a:cubicBezTo>
                  <a:pt x="f94" y="f95"/>
                  <a:pt x="f96" y="f97"/>
                  <a:pt x="f98" y="f99"/>
                </a:cubicBezTo>
                <a:cubicBezTo>
                  <a:pt x="f100" y="f101"/>
                  <a:pt x="f102" y="f103"/>
                  <a:pt x="f104" y="f81"/>
                </a:cubicBezTo>
                <a:cubicBezTo>
                  <a:pt x="f104" y="f105"/>
                  <a:pt x="f106" y="f107"/>
                  <a:pt x="f51" y="f52"/>
                </a:cubicBezTo>
                <a:close/>
                <a:moveTo>
                  <a:pt x="f108" y="f109"/>
                </a:moveTo>
                <a:cubicBezTo>
                  <a:pt x="f110" y="f111"/>
                  <a:pt x="f112" y="f38"/>
                  <a:pt x="f113" y="f38"/>
                </a:cubicBezTo>
                <a:cubicBezTo>
                  <a:pt x="f114" y="f38"/>
                  <a:pt x="f115" y="f36"/>
                  <a:pt x="f115" y="f35"/>
                </a:cubicBezTo>
                <a:cubicBezTo>
                  <a:pt x="f116" y="f117"/>
                  <a:pt x="f118" y="f119"/>
                  <a:pt x="f120" y="f121"/>
                </a:cubicBezTo>
                <a:cubicBezTo>
                  <a:pt x="f122" y="f123"/>
                  <a:pt x="f124" y="f125"/>
                  <a:pt x="f126" y="f46"/>
                </a:cubicBezTo>
                <a:close/>
                <a:moveTo>
                  <a:pt x="f127" y="f13"/>
                </a:moveTo>
                <a:cubicBezTo>
                  <a:pt x="f127" y="f12"/>
                  <a:pt x="f128" y="f10"/>
                  <a:pt x="f129" y="f8"/>
                </a:cubicBezTo>
                <a:lnTo>
                  <a:pt x="f130" y="f6"/>
                </a:lnTo>
                <a:cubicBezTo>
                  <a:pt x="f131" y="f132"/>
                  <a:pt x="f133" y="f134"/>
                  <a:pt x="f135" y="f136"/>
                </a:cubicBezTo>
                <a:cubicBezTo>
                  <a:pt x="f137" y="f138"/>
                  <a:pt x="f139" y="f140"/>
                  <a:pt x="f141" y="f142"/>
                </a:cubicBezTo>
                <a:cubicBezTo>
                  <a:pt x="f143" y="f16"/>
                  <a:pt x="f144" y="f145"/>
                  <a:pt x="f146" y="f147"/>
                </a:cubicBezTo>
                <a:cubicBezTo>
                  <a:pt x="f148" y="f149"/>
                  <a:pt x="f127" y="f150"/>
                  <a:pt x="f127" y="f13"/>
                </a:cubicBezTo>
                <a:close/>
                <a:moveTo>
                  <a:pt x="f3" y="f4"/>
                </a:moveTo>
                <a:lnTo>
                  <a:pt x="f151" y="f4"/>
                </a:lnTo>
                <a:cubicBezTo>
                  <a:pt x="f152" y="f153"/>
                  <a:pt x="f154" y="f155"/>
                  <a:pt x="f156" y="f157"/>
                </a:cubicBezTo>
                <a:cubicBezTo>
                  <a:pt x="f158" y="f159"/>
                  <a:pt x="f160" y="f161"/>
                  <a:pt x="f162" y="f163"/>
                </a:cubicBezTo>
                <a:cubicBezTo>
                  <a:pt x="f164" y="f165"/>
                  <a:pt x="f166" y="f167"/>
                  <a:pt x="f168" y="f169"/>
                </a:cubicBezTo>
                <a:cubicBezTo>
                  <a:pt x="f170" y="f171"/>
                  <a:pt x="f172" y="f173"/>
                  <a:pt x="f174" y="f173"/>
                </a:cubicBezTo>
                <a:cubicBezTo>
                  <a:pt x="f175" y="f176"/>
                  <a:pt x="f177" y="f178"/>
                  <a:pt x="f179" y="f4"/>
                </a:cubicBezTo>
                <a:lnTo>
                  <a:pt x="f180" y="f4"/>
                </a:lnTo>
                <a:cubicBezTo>
                  <a:pt x="f181" y="f182"/>
                  <a:pt x="f183" y="f184"/>
                  <a:pt x="f185" y="f186"/>
                </a:cubicBezTo>
                <a:lnTo>
                  <a:pt x="f187" y="f188"/>
                </a:lnTo>
                <a:lnTo>
                  <a:pt x="f189" y="f190"/>
                </a:lnTo>
                <a:cubicBezTo>
                  <a:pt x="f191" y="f192"/>
                  <a:pt x="f193" y="f194"/>
                  <a:pt x="f195" y="f196"/>
                </a:cubicBezTo>
                <a:lnTo>
                  <a:pt x="f197" y="f198"/>
                </a:lnTo>
                <a:cubicBezTo>
                  <a:pt x="f199" y="f200"/>
                  <a:pt x="f201" y="f200"/>
                  <a:pt x="f202" y="f198"/>
                </a:cubicBezTo>
                <a:lnTo>
                  <a:pt x="f203" y="f196"/>
                </a:lnTo>
                <a:cubicBezTo>
                  <a:pt x="f204" y="f194"/>
                  <a:pt x="f205" y="f192"/>
                  <a:pt x="f206" y="f190"/>
                </a:cubicBezTo>
                <a:cubicBezTo>
                  <a:pt x="f207" y="f208"/>
                  <a:pt x="f209" y="f210"/>
                  <a:pt x="f211" y="f188"/>
                </a:cubicBezTo>
                <a:lnTo>
                  <a:pt x="f212" y="f186"/>
                </a:lnTo>
                <a:lnTo>
                  <a:pt x="f213" y="f4"/>
                </a:lnTo>
                <a:lnTo>
                  <a:pt x="f214" y="f4"/>
                </a:lnTo>
                <a:cubicBezTo>
                  <a:pt x="f215" y="f216"/>
                  <a:pt x="f217" y="f218"/>
                  <a:pt x="f219" y="f220"/>
                </a:cubicBezTo>
                <a:cubicBezTo>
                  <a:pt x="f221" y="f220"/>
                  <a:pt x="f222" y="f223"/>
                  <a:pt x="f224" y="f225"/>
                </a:cubicBezTo>
                <a:cubicBezTo>
                  <a:pt x="f226" y="f227"/>
                  <a:pt x="f228" y="f229"/>
                  <a:pt x="f230" y="f157"/>
                </a:cubicBezTo>
                <a:lnTo>
                  <a:pt x="f231" y="f4"/>
                </a:lnTo>
                <a:lnTo>
                  <a:pt x="f2" y="f4"/>
                </a:lnTo>
                <a:cubicBezTo>
                  <a:pt x="f232" y="f233"/>
                  <a:pt x="f234" y="f235"/>
                  <a:pt x="f236" y="f237"/>
                </a:cubicBezTo>
                <a:cubicBezTo>
                  <a:pt x="f238" y="f239"/>
                  <a:pt x="f240" y="f241"/>
                  <a:pt x="f242" y="f243"/>
                </a:cubicBezTo>
                <a:cubicBezTo>
                  <a:pt x="f244" y="f245"/>
                  <a:pt x="f246" y="f247"/>
                  <a:pt x="f246" y="f248"/>
                </a:cubicBezTo>
                <a:cubicBezTo>
                  <a:pt x="f246" y="f249"/>
                  <a:pt x="f250" y="f251"/>
                  <a:pt x="f252" y="f253"/>
                </a:cubicBezTo>
                <a:cubicBezTo>
                  <a:pt x="f254" y="f255"/>
                  <a:pt x="f256" y="f257"/>
                  <a:pt x="f258" y="f257"/>
                </a:cubicBezTo>
                <a:cubicBezTo>
                  <a:pt x="f259" y="f257"/>
                  <a:pt x="f260" y="f261"/>
                  <a:pt x="f262" y="f263"/>
                </a:cubicBezTo>
                <a:cubicBezTo>
                  <a:pt x="f264" y="f265"/>
                  <a:pt x="f266" y="f267"/>
                  <a:pt x="f268" y="f269"/>
                </a:cubicBezTo>
                <a:cubicBezTo>
                  <a:pt x="f270" y="f271"/>
                  <a:pt x="f272" y="f273"/>
                  <a:pt x="f274" y="f2"/>
                </a:cubicBezTo>
                <a:cubicBezTo>
                  <a:pt x="f275" y="f273"/>
                  <a:pt x="f276" y="f271"/>
                  <a:pt x="f277" y="f269"/>
                </a:cubicBezTo>
                <a:cubicBezTo>
                  <a:pt x="f278" y="f279"/>
                  <a:pt x="f280" y="f281"/>
                  <a:pt x="f282" y="f283"/>
                </a:cubicBezTo>
                <a:cubicBezTo>
                  <a:pt x="f284" y="f285"/>
                  <a:pt x="f286" y="f287"/>
                  <a:pt x="f288" y="f287"/>
                </a:cubicBezTo>
                <a:cubicBezTo>
                  <a:pt x="f289" y="f287"/>
                  <a:pt x="f290" y="f255"/>
                  <a:pt x="f291" y="f253"/>
                </a:cubicBezTo>
                <a:cubicBezTo>
                  <a:pt x="f292" y="f251"/>
                  <a:pt x="f293" y="f249"/>
                  <a:pt x="f293" y="f248"/>
                </a:cubicBezTo>
                <a:cubicBezTo>
                  <a:pt x="f293" y="f294"/>
                  <a:pt x="f295" y="f296"/>
                  <a:pt x="f297" y="f298"/>
                </a:cubicBezTo>
                <a:cubicBezTo>
                  <a:pt x="f299" y="f300"/>
                  <a:pt x="f301" y="f302"/>
                  <a:pt x="f303" y="f237"/>
                </a:cubicBezTo>
                <a:close/>
              </a:path>
            </a:pathLst>
          </a:custGeom>
          <a:solidFill>
            <a:srgbClr val="CBAF22"/>
          </a:solidFill>
          <a:ln cap="flat">
            <a:noFill/>
            <a:prstDash val="solid"/>
          </a:ln>
        </p:spPr>
        <p:txBody>
          <a:bodyPr lIns="0" tIns="0" rIns="0" bIns="0"/>
          <a:lstStyle/>
          <a:p>
            <a:endParaRPr lang="nl-NL"/>
          </a:p>
        </p:txBody>
      </p:sp>
      <p:sp>
        <p:nvSpPr>
          <p:cNvPr id="419" name="Oval 1973"/>
          <p:cNvSpPr/>
          <p:nvPr/>
        </p:nvSpPr>
        <p:spPr>
          <a:xfrm>
            <a:off x="7086654" y="4135373"/>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420" name="Oval 1974"/>
          <p:cNvSpPr/>
          <p:nvPr/>
        </p:nvSpPr>
        <p:spPr>
          <a:xfrm>
            <a:off x="346329" y="4135373"/>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421" name="Oval 1975"/>
          <p:cNvSpPr/>
          <p:nvPr/>
        </p:nvSpPr>
        <p:spPr>
          <a:xfrm>
            <a:off x="1188875" y="4135373"/>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422" name="Oval 1976"/>
          <p:cNvSpPr/>
          <p:nvPr/>
        </p:nvSpPr>
        <p:spPr>
          <a:xfrm>
            <a:off x="2031412" y="4135373"/>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423" name="Oval 1977"/>
          <p:cNvSpPr/>
          <p:nvPr/>
        </p:nvSpPr>
        <p:spPr>
          <a:xfrm>
            <a:off x="2873950" y="4135373"/>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424" name="Oval 1978"/>
          <p:cNvSpPr/>
          <p:nvPr/>
        </p:nvSpPr>
        <p:spPr>
          <a:xfrm>
            <a:off x="3716496" y="4135373"/>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425" name="Oval 1979"/>
          <p:cNvSpPr/>
          <p:nvPr/>
        </p:nvSpPr>
        <p:spPr>
          <a:xfrm>
            <a:off x="4559033" y="4135373"/>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426" name="Oval 1980"/>
          <p:cNvSpPr/>
          <p:nvPr/>
        </p:nvSpPr>
        <p:spPr>
          <a:xfrm>
            <a:off x="5401571" y="4135373"/>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427" name="Oval 1981"/>
          <p:cNvSpPr/>
          <p:nvPr/>
        </p:nvSpPr>
        <p:spPr>
          <a:xfrm>
            <a:off x="6244117" y="4135373"/>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428" name="Oval 1982"/>
          <p:cNvSpPr/>
          <p:nvPr/>
        </p:nvSpPr>
        <p:spPr>
          <a:xfrm>
            <a:off x="8771729" y="4135373"/>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429" name="Oval 1983"/>
          <p:cNvSpPr/>
          <p:nvPr/>
        </p:nvSpPr>
        <p:spPr>
          <a:xfrm>
            <a:off x="7929192" y="4135373"/>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430" name="Oval 1984"/>
          <p:cNvSpPr/>
          <p:nvPr/>
        </p:nvSpPr>
        <p:spPr>
          <a:xfrm>
            <a:off x="10456813" y="4135373"/>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431" name="Oval 1985"/>
          <p:cNvSpPr/>
          <p:nvPr/>
        </p:nvSpPr>
        <p:spPr>
          <a:xfrm>
            <a:off x="9614275" y="4135373"/>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432" name="Oval 1986"/>
          <p:cNvSpPr/>
          <p:nvPr/>
        </p:nvSpPr>
        <p:spPr>
          <a:xfrm>
            <a:off x="11299350" y="4135373"/>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433" name="Teardrop 3"/>
          <p:cNvSpPr/>
          <p:nvPr/>
        </p:nvSpPr>
        <p:spPr>
          <a:xfrm rot="5400013" flipH="1" flipV="1">
            <a:off x="6636139" y="4185693"/>
            <a:ext cx="232842" cy="539770"/>
          </a:xfrm>
          <a:custGeom>
            <a:avLst/>
            <a:gdLst>
              <a:gd name="f0" fmla="val w"/>
              <a:gd name="f1" fmla="val h"/>
              <a:gd name="f2" fmla="val 0"/>
              <a:gd name="f3" fmla="val 232840"/>
              <a:gd name="f4" fmla="val 539773"/>
              <a:gd name="f5" fmla="val 221340"/>
              <a:gd name="f6" fmla="val 269867"/>
              <a:gd name="f7" fmla="val 220851"/>
              <a:gd name="f8" fmla="val 247712"/>
              <a:gd name="f9" fmla="val 212026"/>
              <a:gd name="f10" fmla="val 225783"/>
              <a:gd name="f11" fmla="val 195119"/>
              <a:gd name="f12" fmla="val 208875"/>
              <a:gd name="f13" fmla="val 182363"/>
              <a:gd name="f14" fmla="val 196120"/>
              <a:gd name="f15" fmla="val 166749"/>
              <a:gd name="f16" fmla="val 187965"/>
              <a:gd name="f17" fmla="val 150249"/>
              <a:gd name="f18" fmla="val 184922"/>
              <a:gd name="f19" fmla="val 147800"/>
              <a:gd name="f20" fmla="val 188780"/>
              <a:gd name="f21" fmla="val 144800"/>
              <a:gd name="f22" fmla="val 192208"/>
              <a:gd name="f23" fmla="val 141586"/>
              <a:gd name="f24" fmla="val 195422"/>
              <a:gd name="f25" fmla="val 123161"/>
              <a:gd name="f26" fmla="val 213847"/>
              <a:gd name="f27" fmla="val 97708"/>
              <a:gd name="f28" fmla="val 225243"/>
              <a:gd name="f29" fmla="val 69593"/>
              <a:gd name="f30" fmla="val 43433"/>
              <a:gd name="f31" fmla="val 224741"/>
              <a:gd name="f32" fmla="val 27415"/>
              <a:gd name="f33" fmla="val 228586"/>
              <a:gd name="f34" fmla="val 17461"/>
              <a:gd name="f35" fmla="val 245213"/>
              <a:gd name="f36" fmla="val 22074"/>
              <a:gd name="f37" fmla="val 261450"/>
              <a:gd name="f38" fmla="val 22154"/>
              <a:gd name="f39" fmla="val 278664"/>
              <a:gd name="f40" fmla="val 17673"/>
              <a:gd name="f41" fmla="val 294913"/>
              <a:gd name="f42" fmla="val 27631"/>
              <a:gd name="f43" fmla="val 311265"/>
              <a:gd name="f44" fmla="val 43609"/>
              <a:gd name="f45" fmla="val 315055"/>
              <a:gd name="f46" fmla="val 314557"/>
              <a:gd name="f47" fmla="val 102600"/>
              <a:gd name="f48" fmla="val 131938"/>
              <a:gd name="f49" fmla="val 330263"/>
              <a:gd name="f50" fmla="val 150227"/>
              <a:gd name="f51" fmla="val 354851"/>
              <a:gd name="f52" fmla="val 166735"/>
              <a:gd name="f53" fmla="val 351841"/>
              <a:gd name="f54" fmla="val 182357"/>
              <a:gd name="f55" fmla="val 343684"/>
              <a:gd name="f56" fmla="val 195118"/>
              <a:gd name="f57" fmla="val 330923"/>
              <a:gd name="f58" fmla="val 314016"/>
              <a:gd name="f59" fmla="val 292087"/>
              <a:gd name="f60" fmla="val 221339"/>
              <a:gd name="f61" fmla="val 269931"/>
              <a:gd name="f62" fmla="val 136174"/>
              <a:gd name="f63" fmla="val 136173"/>
              <a:gd name="f64" fmla="val 269899"/>
              <a:gd name="f65" fmla="val 232449"/>
              <a:gd name="f66" fmla="val 295153"/>
              <a:gd name="f67" fmla="val 222519"/>
              <a:gd name="f68" fmla="val 320224"/>
              <a:gd name="f69" fmla="val 203250"/>
              <a:gd name="f70" fmla="val 339492"/>
              <a:gd name="f71" fmla="val 190082"/>
              <a:gd name="f72" fmla="val 352660"/>
              <a:gd name="f73" fmla="val 174206"/>
              <a:gd name="f74" fmla="val 361467"/>
              <a:gd name="f75" fmla="val 157326"/>
              <a:gd name="f76" fmla="val 365540"/>
              <a:gd name="f77" fmla="val 166417"/>
              <a:gd name="f78" fmla="val 380328"/>
              <a:gd name="f79" fmla="val 171406"/>
              <a:gd name="f80" fmla="val 397767"/>
              <a:gd name="f81" fmla="val 416370"/>
              <a:gd name="f82" fmla="val 443620"/>
              <a:gd name="f83" fmla="val 160701"/>
              <a:gd name="f84" fmla="val 468370"/>
              <a:gd name="f85" fmla="val 143120"/>
              <a:gd name="f86" fmla="val 486503"/>
              <a:gd name="f87" fmla="val 486504"/>
              <a:gd name="f88" fmla="val 124986"/>
              <a:gd name="f89" fmla="val 504084"/>
              <a:gd name="f90" fmla="val 100237"/>
              <a:gd name="f91" fmla="val 514790"/>
              <a:gd name="f92" fmla="val 72986"/>
              <a:gd name="f93" fmla="val 54383"/>
              <a:gd name="f94" fmla="val 36945"/>
              <a:gd name="f95" fmla="val 509800"/>
              <a:gd name="f96" fmla="val 22156"/>
              <a:gd name="f97" fmla="val 500710"/>
              <a:gd name="f98" fmla="val 521718"/>
              <a:gd name="f99" fmla="val 5973"/>
              <a:gd name="f100" fmla="val 513180"/>
              <a:gd name="f101" fmla="val 9654"/>
              <a:gd name="f102" fmla="val 503556"/>
              <a:gd name="f103" fmla="val 11467"/>
              <a:gd name="f104" fmla="val 493611"/>
              <a:gd name="f105" fmla="val 480024"/>
              <a:gd name="f106" fmla="val 462727"/>
              <a:gd name="f107" fmla="val 14950"/>
              <a:gd name="f108" fmla="val 487415"/>
              <a:gd name="f109" fmla="val 42305"/>
              <a:gd name="f110" fmla="val 502981"/>
              <a:gd name="f111" fmla="val 73296"/>
              <a:gd name="f112" fmla="val 97207"/>
              <a:gd name="f113" fmla="val 118953"/>
              <a:gd name="f114" fmla="val 493715"/>
              <a:gd name="f115" fmla="val 134965"/>
              <a:gd name="f116" fmla="val 478394"/>
              <a:gd name="f117" fmla="val 343429"/>
              <a:gd name="f118" fmla="val 343339"/>
              <a:gd name="f119" fmla="val 135010"/>
              <a:gd name="f120" fmla="val 478348"/>
              <a:gd name="f121" fmla="val 150331"/>
              <a:gd name="f122" fmla="val 462337"/>
              <a:gd name="f123" fmla="val 159597"/>
              <a:gd name="f124" fmla="val 440590"/>
              <a:gd name="f125" fmla="val 416680"/>
              <a:gd name="f126" fmla="val 366661"/>
              <a:gd name="f127" fmla="val 119048"/>
              <a:gd name="f128" fmla="val 326112"/>
              <a:gd name="f129" fmla="val 69030"/>
              <a:gd name="f130" fmla="val 326113"/>
              <a:gd name="f131" fmla="val 49952"/>
              <a:gd name="f132" fmla="val 326479"/>
              <a:gd name="f133" fmla="val 25806"/>
              <a:gd name="f134" fmla="val 321244"/>
              <a:gd name="f135" fmla="val 12948"/>
              <a:gd name="f136" fmla="val 308084"/>
              <a:gd name="f137" fmla="val 327154"/>
              <a:gd name="f138" fmla="val 309010"/>
              <a:gd name="f139" fmla="val 14338"/>
              <a:gd name="f140" fmla="val 284867"/>
              <a:gd name="f141" fmla="val 254933"/>
              <a:gd name="f142" fmla="val 230790"/>
              <a:gd name="f143" fmla="val 212690"/>
              <a:gd name="f144" fmla="val 6036"/>
              <a:gd name="f145" fmla="val 217996"/>
              <a:gd name="f146" fmla="val 9959"/>
              <a:gd name="f147" fmla="val 224711"/>
              <a:gd name="f148" fmla="val 12896"/>
              <a:gd name="f149" fmla="val 231767"/>
              <a:gd name="f150" fmla="val 25742"/>
              <a:gd name="f151" fmla="val 218569"/>
              <a:gd name="f152" fmla="val 49927"/>
              <a:gd name="f153" fmla="val 213320"/>
              <a:gd name="f154" fmla="val 213687"/>
              <a:gd name="f155" fmla="val 94039"/>
              <a:gd name="f156" fmla="val 116681"/>
              <a:gd name="f157" fmla="val 203550"/>
              <a:gd name="f158" fmla="val 133071"/>
              <a:gd name="f159" fmla="val 187160"/>
              <a:gd name="f160" fmla="val 149460"/>
              <a:gd name="f161" fmla="val 170771"/>
              <a:gd name="f162" fmla="val 148129"/>
              <a:gd name="f163" fmla="val 123120"/>
              <a:gd name="f164" fmla="val 99209"/>
              <a:gd name="f165" fmla="val 77463"/>
              <a:gd name="f166" fmla="val 61451"/>
              <a:gd name="f167" fmla="val 196461"/>
              <a:gd name="f168" fmla="val 196370"/>
              <a:gd name="f169" fmla="val 61406"/>
              <a:gd name="f170" fmla="val 46085"/>
              <a:gd name="f171" fmla="val 36819"/>
              <a:gd name="f172" fmla="val 52385"/>
              <a:gd name="f173" fmla="val 77073"/>
              <a:gd name="f174" fmla="val 59780"/>
              <a:gd name="f175" fmla="val 2240"/>
              <a:gd name="f176" fmla="val 53717"/>
              <a:gd name="f177" fmla="val 6698"/>
              <a:gd name="f178" fmla="val 49732"/>
              <a:gd name="f179" fmla="val 11494"/>
              <a:gd name="f180" fmla="val 46167"/>
              <a:gd name="f181" fmla="val 9661"/>
              <a:gd name="f182" fmla="val 36227"/>
              <a:gd name="f183" fmla="val 5972"/>
              <a:gd name="f184" fmla="val 26608"/>
              <a:gd name="f185" fmla="val 18074"/>
              <a:gd name="f186" fmla="val 11637"/>
              <a:gd name="f187" fmla="val 10773"/>
              <a:gd name="f188" fmla="val 18655"/>
              <a:gd name="f189" fmla="val 24545"/>
              <a:gd name="f190" fmla="val 22230"/>
              <a:gd name="f191" fmla="val 39049"/>
              <a:gd name="f192" fmla="val 37002"/>
              <a:gd name="f193" fmla="val 29983"/>
              <a:gd name="f194" fmla="val 54413"/>
              <a:gd name="f195" fmla="val 25010"/>
              <a:gd name="f196" fmla="val 35715"/>
              <a:gd name="f197" fmla="val 53296"/>
              <a:gd name="f198" fmla="val 71430"/>
              <a:gd name="f199" fmla="val 96180"/>
              <a:gd name="f200" fmla="val 123429"/>
              <a:gd name="f201" fmla="val 142002"/>
              <a:gd name="f202" fmla="val 166433"/>
              <a:gd name="f203" fmla="val 159414"/>
              <a:gd name="f204" fmla="val 157367"/>
              <a:gd name="f205" fmla="val 174185"/>
              <a:gd name="f206" fmla="val 174223"/>
              <a:gd name="f207" fmla="val 178341"/>
              <a:gd name="f208" fmla="val 190089"/>
              <a:gd name="f209" fmla="val 187146"/>
              <a:gd name="f210" fmla="val 200306"/>
              <a:gd name="f211" fmla="val 219575"/>
              <a:gd name="f212" fmla="val 244645"/>
              <a:gd name="f213" fmla="*/ f0 1 232840"/>
              <a:gd name="f214" fmla="*/ f1 1 539773"/>
              <a:gd name="f215" fmla="val f2"/>
              <a:gd name="f216" fmla="val f3"/>
              <a:gd name="f217" fmla="val f4"/>
              <a:gd name="f218" fmla="+- f217 0 f215"/>
              <a:gd name="f219" fmla="+- f216 0 f215"/>
              <a:gd name="f220" fmla="*/ f219 1 232840"/>
              <a:gd name="f221" fmla="*/ f218 1 539773"/>
              <a:gd name="f222" fmla="*/ f215 1 f220"/>
              <a:gd name="f223" fmla="*/ f216 1 f220"/>
              <a:gd name="f224" fmla="*/ f215 1 f221"/>
              <a:gd name="f225" fmla="*/ f217 1 f221"/>
              <a:gd name="f226" fmla="*/ f222 f213 1"/>
              <a:gd name="f227" fmla="*/ f223 f213 1"/>
              <a:gd name="f228" fmla="*/ f225 f214 1"/>
              <a:gd name="f229" fmla="*/ f224 f214 1"/>
            </a:gdLst>
            <a:ahLst/>
            <a:cxnLst>
              <a:cxn ang="3cd4">
                <a:pos x="hc" y="t"/>
              </a:cxn>
              <a:cxn ang="0">
                <a:pos x="r" y="vc"/>
              </a:cxn>
              <a:cxn ang="cd4">
                <a:pos x="hc" y="b"/>
              </a:cxn>
              <a:cxn ang="cd2">
                <a:pos x="l" y="vc"/>
              </a:cxn>
            </a:cxnLst>
            <a:rect l="f226" t="f229" r="f227" b="f228"/>
            <a:pathLst>
              <a:path w="232840" h="539773">
                <a:moveTo>
                  <a:pt x="f5" y="f6"/>
                </a:moveTo>
                <a:cubicBezTo>
                  <a:pt x="f7" y="f8"/>
                  <a:pt x="f9" y="f10"/>
                  <a:pt x="f11" y="f12"/>
                </a:cubicBezTo>
                <a:cubicBezTo>
                  <a:pt x="f13" y="f14"/>
                  <a:pt x="f15" y="f16"/>
                  <a:pt x="f17" y="f18"/>
                </a:cubicBezTo>
                <a:cubicBezTo>
                  <a:pt x="f19" y="f20"/>
                  <a:pt x="f21" y="f22"/>
                  <a:pt x="f23" y="f24"/>
                </a:cubicBezTo>
                <a:cubicBezTo>
                  <a:pt x="f25" y="f26"/>
                  <a:pt x="f27" y="f28"/>
                  <a:pt x="f29" y="f28"/>
                </a:cubicBezTo>
                <a:cubicBezTo>
                  <a:pt x="f30" y="f31"/>
                  <a:pt x="f32" y="f33"/>
                  <a:pt x="f34" y="f35"/>
                </a:cubicBezTo>
                <a:cubicBezTo>
                  <a:pt x="f36" y="f37"/>
                  <a:pt x="f38" y="f39"/>
                  <a:pt x="f40" y="f41"/>
                </a:cubicBezTo>
                <a:cubicBezTo>
                  <a:pt x="f42" y="f43"/>
                  <a:pt x="f44" y="f45"/>
                  <a:pt x="f29" y="f46"/>
                </a:cubicBezTo>
                <a:cubicBezTo>
                  <a:pt x="f47" y="f46"/>
                  <a:pt x="f48" y="f49"/>
                  <a:pt x="f50" y="f51"/>
                </a:cubicBezTo>
                <a:cubicBezTo>
                  <a:pt x="f52" y="f53"/>
                  <a:pt x="f54" y="f55"/>
                  <a:pt x="f56" y="f57"/>
                </a:cubicBezTo>
                <a:cubicBezTo>
                  <a:pt x="f9" y="f58"/>
                  <a:pt x="f7" y="f59"/>
                  <a:pt x="f60" y="f61"/>
                </a:cubicBezTo>
                <a:lnTo>
                  <a:pt x="f62" y="f61"/>
                </a:lnTo>
                <a:lnTo>
                  <a:pt x="f63" y="f6"/>
                </a:lnTo>
                <a:close/>
                <a:moveTo>
                  <a:pt x="f3" y="f64"/>
                </a:moveTo>
                <a:cubicBezTo>
                  <a:pt x="f65" y="f66"/>
                  <a:pt x="f67" y="f68"/>
                  <a:pt x="f69" y="f70"/>
                </a:cubicBezTo>
                <a:cubicBezTo>
                  <a:pt x="f71" y="f72"/>
                  <a:pt x="f73" y="f74"/>
                  <a:pt x="f75" y="f76"/>
                </a:cubicBezTo>
                <a:cubicBezTo>
                  <a:pt x="f77" y="f78"/>
                  <a:pt x="f79" y="f80"/>
                  <a:pt x="f79" y="f81"/>
                </a:cubicBezTo>
                <a:cubicBezTo>
                  <a:pt x="f79" y="f82"/>
                  <a:pt x="f83" y="f84"/>
                  <a:pt x="f85" y="f86"/>
                </a:cubicBezTo>
                <a:lnTo>
                  <a:pt x="f85" y="f87"/>
                </a:lnTo>
                <a:cubicBezTo>
                  <a:pt x="f88" y="f89"/>
                  <a:pt x="f90" y="f91"/>
                  <a:pt x="f92" y="f91"/>
                </a:cubicBezTo>
                <a:cubicBezTo>
                  <a:pt x="f93" y="f91"/>
                  <a:pt x="f94" y="f95"/>
                  <a:pt x="f96" y="f97"/>
                </a:cubicBezTo>
                <a:lnTo>
                  <a:pt x="f2" y="f4"/>
                </a:lnTo>
                <a:lnTo>
                  <a:pt x="f2" y="f98"/>
                </a:lnTo>
                <a:cubicBezTo>
                  <a:pt x="f99" y="f100"/>
                  <a:pt x="f101" y="f102"/>
                  <a:pt x="f103" y="f104"/>
                </a:cubicBezTo>
                <a:lnTo>
                  <a:pt x="f2" y="f105"/>
                </a:lnTo>
                <a:lnTo>
                  <a:pt x="f2" y="f106"/>
                </a:lnTo>
                <a:cubicBezTo>
                  <a:pt x="f107" y="f108"/>
                  <a:pt x="f109" y="f110"/>
                  <a:pt x="f111" y="f110"/>
                </a:cubicBezTo>
                <a:cubicBezTo>
                  <a:pt x="f112" y="f110"/>
                  <a:pt x="f113" y="f114"/>
                  <a:pt x="f115" y="f116"/>
                </a:cubicBezTo>
                <a:lnTo>
                  <a:pt x="f2" y="f117"/>
                </a:lnTo>
                <a:lnTo>
                  <a:pt x="f2" y="f118"/>
                </a:lnTo>
                <a:lnTo>
                  <a:pt x="f119" y="f120"/>
                </a:lnTo>
                <a:cubicBezTo>
                  <a:pt x="f121" y="f122"/>
                  <a:pt x="f123" y="f124"/>
                  <a:pt x="f123" y="f125"/>
                </a:cubicBezTo>
                <a:cubicBezTo>
                  <a:pt x="f123" y="f126"/>
                  <a:pt x="f127" y="f128"/>
                  <a:pt x="f129" y="f130"/>
                </a:cubicBezTo>
                <a:cubicBezTo>
                  <a:pt x="f131" y="f132"/>
                  <a:pt x="f133" y="f134"/>
                  <a:pt x="f135" y="f136"/>
                </a:cubicBezTo>
                <a:lnTo>
                  <a:pt x="f2" y="f137"/>
                </a:lnTo>
                <a:lnTo>
                  <a:pt x="f2" y="f138"/>
                </a:lnTo>
                <a:cubicBezTo>
                  <a:pt x="f139" y="f140"/>
                  <a:pt x="f139" y="f141"/>
                  <a:pt x="f2" y="f142"/>
                </a:cubicBezTo>
                <a:lnTo>
                  <a:pt x="f2" y="f143"/>
                </a:lnTo>
                <a:cubicBezTo>
                  <a:pt x="f144" y="f145"/>
                  <a:pt x="f146" y="f147"/>
                  <a:pt x="f148" y="f149"/>
                </a:cubicBezTo>
                <a:cubicBezTo>
                  <a:pt x="f150" y="f151"/>
                  <a:pt x="f152" y="f153"/>
                  <a:pt x="f129" y="f154"/>
                </a:cubicBezTo>
                <a:cubicBezTo>
                  <a:pt x="f155" y="f154"/>
                  <a:pt x="f156" y="f157"/>
                  <a:pt x="f158" y="f159"/>
                </a:cubicBezTo>
                <a:cubicBezTo>
                  <a:pt x="f160" y="f161"/>
                  <a:pt x="f123" y="f162"/>
                  <a:pt x="f123" y="f163"/>
                </a:cubicBezTo>
                <a:cubicBezTo>
                  <a:pt x="f123" y="f164"/>
                  <a:pt x="f121" y="f165"/>
                  <a:pt x="f119" y="f166"/>
                </a:cubicBezTo>
                <a:lnTo>
                  <a:pt x="f2" y="f167"/>
                </a:lnTo>
                <a:lnTo>
                  <a:pt x="f2" y="f168"/>
                </a:lnTo>
                <a:lnTo>
                  <a:pt x="f115" y="f169"/>
                </a:lnTo>
                <a:cubicBezTo>
                  <a:pt x="f113" y="f170"/>
                  <a:pt x="f112" y="f171"/>
                  <a:pt x="f111" y="f171"/>
                </a:cubicBezTo>
                <a:cubicBezTo>
                  <a:pt x="f109" y="f171"/>
                  <a:pt x="f107" y="f172"/>
                  <a:pt x="f2" y="f173"/>
                </a:cubicBezTo>
                <a:lnTo>
                  <a:pt x="f2" y="f174"/>
                </a:lnTo>
                <a:cubicBezTo>
                  <a:pt x="f175" y="f176"/>
                  <a:pt x="f177" y="f178"/>
                  <a:pt x="f179" y="f180"/>
                </a:cubicBezTo>
                <a:cubicBezTo>
                  <a:pt x="f181" y="f182"/>
                  <a:pt x="f183" y="f184"/>
                  <a:pt x="f2" y="f185"/>
                </a:cubicBezTo>
                <a:lnTo>
                  <a:pt x="f2" y="f2"/>
                </a:lnTo>
                <a:cubicBezTo>
                  <a:pt x="f186" y="f187"/>
                  <a:pt x="f188" y="f189"/>
                  <a:pt x="f190" y="f191"/>
                </a:cubicBezTo>
                <a:cubicBezTo>
                  <a:pt x="f192" y="f193"/>
                  <a:pt x="f194" y="f195"/>
                  <a:pt x="f92" y="f195"/>
                </a:cubicBezTo>
                <a:cubicBezTo>
                  <a:pt x="f90" y="f195"/>
                  <a:pt x="f88" y="f196"/>
                  <a:pt x="f85" y="f197"/>
                </a:cubicBezTo>
                <a:cubicBezTo>
                  <a:pt x="f83" y="f198"/>
                  <a:pt x="f79" y="f199"/>
                  <a:pt x="f79" y="f200"/>
                </a:cubicBezTo>
                <a:cubicBezTo>
                  <a:pt x="f79" y="f201"/>
                  <a:pt x="f202" y="f203"/>
                  <a:pt x="f204" y="f205"/>
                </a:cubicBezTo>
                <a:cubicBezTo>
                  <a:pt x="f206" y="f207"/>
                  <a:pt x="f208" y="f209"/>
                  <a:pt x="f69" y="f210"/>
                </a:cubicBezTo>
                <a:cubicBezTo>
                  <a:pt x="f67" y="f211"/>
                  <a:pt x="f65" y="f212"/>
                  <a:pt x="f3" y="f64"/>
                </a:cubicBezTo>
                <a:close/>
              </a:path>
            </a:pathLst>
          </a:custGeom>
          <a:solidFill>
            <a:srgbClr val="CBAF22"/>
          </a:solidFill>
          <a:ln cap="flat">
            <a:noFill/>
            <a:prstDash val="solid"/>
          </a:ln>
        </p:spPr>
        <p:txBody>
          <a:bodyPr lIns="0" tIns="0" rIns="0" bIns="0"/>
          <a:lstStyle/>
          <a:p>
            <a:endParaRPr lang="nl-NL"/>
          </a:p>
        </p:txBody>
      </p:sp>
      <p:sp>
        <p:nvSpPr>
          <p:cNvPr id="434" name="Teardrop 3"/>
          <p:cNvSpPr/>
          <p:nvPr/>
        </p:nvSpPr>
        <p:spPr>
          <a:xfrm rot="5400013" flipH="1" flipV="1">
            <a:off x="22910" y="4316256"/>
            <a:ext cx="232842" cy="278645"/>
          </a:xfrm>
          <a:custGeom>
            <a:avLst/>
            <a:gdLst>
              <a:gd name="f0" fmla="val w"/>
              <a:gd name="f1" fmla="val h"/>
              <a:gd name="f2" fmla="val 0"/>
              <a:gd name="f3" fmla="val 232840"/>
              <a:gd name="f4" fmla="val 278649"/>
              <a:gd name="f5" fmla="val 8776"/>
              <a:gd name="f6" fmla="val 232449"/>
              <a:gd name="f7" fmla="val 34030"/>
              <a:gd name="f8" fmla="val 222519"/>
              <a:gd name="f9" fmla="val 59101"/>
              <a:gd name="f10" fmla="val 203250"/>
              <a:gd name="f11" fmla="val 78369"/>
              <a:gd name="f12" fmla="val 190082"/>
              <a:gd name="f13" fmla="val 91537"/>
              <a:gd name="f14" fmla="val 174206"/>
              <a:gd name="f15" fmla="val 100343"/>
              <a:gd name="f16" fmla="val 157326"/>
              <a:gd name="f17" fmla="val 104416"/>
              <a:gd name="f18" fmla="val 166417"/>
              <a:gd name="f19" fmla="val 119205"/>
              <a:gd name="f20" fmla="val 171406"/>
              <a:gd name="f21" fmla="val 136643"/>
              <a:gd name="f22" fmla="val 155247"/>
              <a:gd name="f23" fmla="val 182497"/>
              <a:gd name="f24" fmla="val 160701"/>
              <a:gd name="f25" fmla="val 207247"/>
              <a:gd name="f26" fmla="val 143120"/>
              <a:gd name="f27" fmla="val 225380"/>
              <a:gd name="f28" fmla="val 124986"/>
              <a:gd name="f29" fmla="val 242961"/>
              <a:gd name="f30" fmla="val 100237"/>
              <a:gd name="f31" fmla="val 253667"/>
              <a:gd name="f32" fmla="val 72986"/>
              <a:gd name="f33" fmla="val 54383"/>
              <a:gd name="f34" fmla="val 36945"/>
              <a:gd name="f35" fmla="val 248677"/>
              <a:gd name="f36" fmla="val 22156"/>
              <a:gd name="f37" fmla="val 239586"/>
              <a:gd name="f38" fmla="val 260595"/>
              <a:gd name="f39" fmla="val 5973"/>
              <a:gd name="f40" fmla="val 252057"/>
              <a:gd name="f41" fmla="val 9654"/>
              <a:gd name="f42" fmla="val 242433"/>
              <a:gd name="f43" fmla="val 11467"/>
              <a:gd name="f44" fmla="val 232488"/>
              <a:gd name="f45" fmla="val 218900"/>
              <a:gd name="f46" fmla="val 201603"/>
              <a:gd name="f47" fmla="val 14950"/>
              <a:gd name="f48" fmla="val 226291"/>
              <a:gd name="f49" fmla="val 42305"/>
              <a:gd name="f50" fmla="val 241857"/>
              <a:gd name="f51" fmla="val 73296"/>
              <a:gd name="f52" fmla="val 97207"/>
              <a:gd name="f53" fmla="val 118953"/>
              <a:gd name="f54" fmla="val 232592"/>
              <a:gd name="f55" fmla="val 134965"/>
              <a:gd name="f56" fmla="val 217271"/>
              <a:gd name="f57" fmla="val 82306"/>
              <a:gd name="f58" fmla="val 82216"/>
              <a:gd name="f59" fmla="val 135010"/>
              <a:gd name="f60" fmla="val 217225"/>
              <a:gd name="f61" fmla="val 150331"/>
              <a:gd name="f62" fmla="val 201213"/>
              <a:gd name="f63" fmla="val 159597"/>
              <a:gd name="f64" fmla="val 179467"/>
              <a:gd name="f65" fmla="val 155556"/>
              <a:gd name="f66" fmla="val 105538"/>
              <a:gd name="f67" fmla="val 119048"/>
              <a:gd name="f68" fmla="val 64989"/>
              <a:gd name="f69" fmla="val 69030"/>
              <a:gd name="f70" fmla="val 49952"/>
              <a:gd name="f71" fmla="val 65355"/>
              <a:gd name="f72" fmla="val 25806"/>
              <a:gd name="f73" fmla="val 60121"/>
              <a:gd name="f74" fmla="val 12948"/>
              <a:gd name="f75" fmla="val 46961"/>
              <a:gd name="f76" fmla="val 66032"/>
              <a:gd name="f77" fmla="val 46474"/>
              <a:gd name="f78" fmla="val 9193"/>
              <a:gd name="f79" fmla="val 32573"/>
              <a:gd name="f80" fmla="val 11853"/>
              <a:gd name="f81" fmla="val 16060"/>
              <a:gd name="f82" fmla="val 9334"/>
              <a:gd name="f83" fmla="val 17529"/>
              <a:gd name="f84" fmla="val 21671"/>
              <a:gd name="f85" fmla="val 11094"/>
              <a:gd name="f86" fmla="val 20740"/>
              <a:gd name="f87" fmla="val 22668"/>
              <a:gd name="f88" fmla="val 17673"/>
              <a:gd name="f89" fmla="val 33790"/>
              <a:gd name="f90" fmla="val 27631"/>
              <a:gd name="f91" fmla="val 50142"/>
              <a:gd name="f92" fmla="val 43609"/>
              <a:gd name="f93" fmla="val 53932"/>
              <a:gd name="f94" fmla="val 69593"/>
              <a:gd name="f95" fmla="val 53433"/>
              <a:gd name="f96" fmla="val 102600"/>
              <a:gd name="f97" fmla="val 53434"/>
              <a:gd name="f98" fmla="val 131938"/>
              <a:gd name="f99" fmla="val 69140"/>
              <a:gd name="f100" fmla="val 150227"/>
              <a:gd name="f101" fmla="val 93727"/>
              <a:gd name="f102" fmla="val 166735"/>
              <a:gd name="f103" fmla="val 90718"/>
              <a:gd name="f104" fmla="val 182357"/>
              <a:gd name="f105" fmla="val 82561"/>
              <a:gd name="f106" fmla="val 195118"/>
              <a:gd name="f107" fmla="val 69800"/>
              <a:gd name="f108" fmla="val 212026"/>
              <a:gd name="f109" fmla="val 52893"/>
              <a:gd name="f110" fmla="val 220851"/>
              <a:gd name="f111" fmla="val 30964"/>
              <a:gd name="f112" fmla="val 221339"/>
              <a:gd name="f113" fmla="val 8808"/>
              <a:gd name="f114" fmla="val 136174"/>
              <a:gd name="f115" fmla="val 136173"/>
              <a:gd name="f116" fmla="val 8744"/>
              <a:gd name="f117" fmla="val 221340"/>
              <a:gd name="f118" fmla="val 219467"/>
              <a:gd name="f119" fmla="val 231012"/>
              <a:gd name="f120" fmla="val 232616"/>
              <a:gd name="f121" fmla="val 2826"/>
              <a:gd name="f122" fmla="val 232794"/>
              <a:gd name="f123" fmla="val 5800"/>
              <a:gd name="f124" fmla="*/ f0 1 232840"/>
              <a:gd name="f125" fmla="*/ f1 1 278649"/>
              <a:gd name="f126" fmla="val f2"/>
              <a:gd name="f127" fmla="val f3"/>
              <a:gd name="f128" fmla="val f4"/>
              <a:gd name="f129" fmla="+- f128 0 f126"/>
              <a:gd name="f130" fmla="+- f127 0 f126"/>
              <a:gd name="f131" fmla="*/ f130 1 232840"/>
              <a:gd name="f132" fmla="*/ f129 1 278649"/>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232840" h="278649">
                <a:moveTo>
                  <a:pt x="f3" y="f5"/>
                </a:moveTo>
                <a:cubicBezTo>
                  <a:pt x="f6" y="f7"/>
                  <a:pt x="f8" y="f9"/>
                  <a:pt x="f10" y="f11"/>
                </a:cubicBezTo>
                <a:cubicBezTo>
                  <a:pt x="f12" y="f13"/>
                  <a:pt x="f14" y="f15"/>
                  <a:pt x="f16" y="f17"/>
                </a:cubicBezTo>
                <a:cubicBezTo>
                  <a:pt x="f18" y="f19"/>
                  <a:pt x="f20" y="f21"/>
                  <a:pt x="f20" y="f22"/>
                </a:cubicBezTo>
                <a:cubicBezTo>
                  <a:pt x="f20" y="f23"/>
                  <a:pt x="f24" y="f25"/>
                  <a:pt x="f26" y="f27"/>
                </a:cubicBezTo>
                <a:cubicBezTo>
                  <a:pt x="f28" y="f29"/>
                  <a:pt x="f30" y="f31"/>
                  <a:pt x="f32" y="f31"/>
                </a:cubicBezTo>
                <a:cubicBezTo>
                  <a:pt x="f33" y="f31"/>
                  <a:pt x="f34" y="f35"/>
                  <a:pt x="f36" y="f37"/>
                </a:cubicBezTo>
                <a:lnTo>
                  <a:pt x="f2" y="f4"/>
                </a:lnTo>
                <a:lnTo>
                  <a:pt x="f2" y="f38"/>
                </a:lnTo>
                <a:cubicBezTo>
                  <a:pt x="f39" y="f40"/>
                  <a:pt x="f41" y="f42"/>
                  <a:pt x="f43" y="f44"/>
                </a:cubicBezTo>
                <a:lnTo>
                  <a:pt x="f2" y="f45"/>
                </a:lnTo>
                <a:lnTo>
                  <a:pt x="f2" y="f46"/>
                </a:lnTo>
                <a:cubicBezTo>
                  <a:pt x="f47" y="f48"/>
                  <a:pt x="f49" y="f50"/>
                  <a:pt x="f51" y="f50"/>
                </a:cubicBezTo>
                <a:cubicBezTo>
                  <a:pt x="f52" y="f50"/>
                  <a:pt x="f53" y="f54"/>
                  <a:pt x="f55" y="f56"/>
                </a:cubicBezTo>
                <a:lnTo>
                  <a:pt x="f2" y="f57"/>
                </a:lnTo>
                <a:lnTo>
                  <a:pt x="f2" y="f58"/>
                </a:lnTo>
                <a:lnTo>
                  <a:pt x="f59" y="f60"/>
                </a:lnTo>
                <a:cubicBezTo>
                  <a:pt x="f61" y="f62"/>
                  <a:pt x="f63" y="f64"/>
                  <a:pt x="f63" y="f65"/>
                </a:cubicBezTo>
                <a:cubicBezTo>
                  <a:pt x="f63" y="f66"/>
                  <a:pt x="f67" y="f68"/>
                  <a:pt x="f69" y="f68"/>
                </a:cubicBezTo>
                <a:cubicBezTo>
                  <a:pt x="f70" y="f71"/>
                  <a:pt x="f72" y="f73"/>
                  <a:pt x="f74" y="f75"/>
                </a:cubicBezTo>
                <a:lnTo>
                  <a:pt x="f2" y="f76"/>
                </a:lnTo>
                <a:lnTo>
                  <a:pt x="f2" y="f77"/>
                </a:lnTo>
                <a:cubicBezTo>
                  <a:pt x="f78" y="f79"/>
                  <a:pt x="f80" y="f81"/>
                  <a:pt x="f82" y="f2"/>
                </a:cubicBezTo>
                <a:lnTo>
                  <a:pt x="f83" y="f2"/>
                </a:lnTo>
                <a:cubicBezTo>
                  <a:pt x="f84" y="f85"/>
                  <a:pt x="f86" y="f87"/>
                  <a:pt x="f88" y="f89"/>
                </a:cubicBezTo>
                <a:cubicBezTo>
                  <a:pt x="f90" y="f91"/>
                  <a:pt x="f92" y="f93"/>
                  <a:pt x="f94" y="f95"/>
                </a:cubicBezTo>
                <a:cubicBezTo>
                  <a:pt x="f96" y="f97"/>
                  <a:pt x="f98" y="f99"/>
                  <a:pt x="f100" y="f101"/>
                </a:cubicBezTo>
                <a:cubicBezTo>
                  <a:pt x="f102" y="f103"/>
                  <a:pt x="f104" y="f105"/>
                  <a:pt x="f106" y="f107"/>
                </a:cubicBezTo>
                <a:cubicBezTo>
                  <a:pt x="f108" y="f109"/>
                  <a:pt x="f110" y="f111"/>
                  <a:pt x="f112" y="f113"/>
                </a:cubicBezTo>
                <a:lnTo>
                  <a:pt x="f114" y="f113"/>
                </a:lnTo>
                <a:lnTo>
                  <a:pt x="f115" y="f116"/>
                </a:lnTo>
                <a:lnTo>
                  <a:pt x="f117" y="f116"/>
                </a:lnTo>
                <a:lnTo>
                  <a:pt x="f118" y="f2"/>
                </a:lnTo>
                <a:lnTo>
                  <a:pt x="f119" y="f2"/>
                </a:lnTo>
                <a:cubicBezTo>
                  <a:pt x="f120" y="f121"/>
                  <a:pt x="f122" y="f123"/>
                  <a:pt x="f3" y="f5"/>
                </a:cubicBezTo>
                <a:close/>
              </a:path>
            </a:pathLst>
          </a:custGeom>
          <a:solidFill>
            <a:srgbClr val="CBAF22"/>
          </a:solidFill>
          <a:ln cap="flat">
            <a:noFill/>
            <a:prstDash val="solid"/>
          </a:ln>
        </p:spPr>
        <p:txBody>
          <a:bodyPr lIns="0" tIns="0" rIns="0" bIns="0"/>
          <a:lstStyle/>
          <a:p>
            <a:endParaRPr lang="nl-NL"/>
          </a:p>
        </p:txBody>
      </p:sp>
      <p:sp>
        <p:nvSpPr>
          <p:cNvPr id="435" name="Teardrop 3"/>
          <p:cNvSpPr/>
          <p:nvPr/>
        </p:nvSpPr>
        <p:spPr>
          <a:xfrm rot="5400013" flipH="1" flipV="1">
            <a:off x="1580897" y="4185693"/>
            <a:ext cx="232842" cy="539770"/>
          </a:xfrm>
          <a:custGeom>
            <a:avLst/>
            <a:gdLst>
              <a:gd name="f0" fmla="val w"/>
              <a:gd name="f1" fmla="val h"/>
              <a:gd name="f2" fmla="val 0"/>
              <a:gd name="f3" fmla="val 232840"/>
              <a:gd name="f4" fmla="val 539772"/>
              <a:gd name="f5" fmla="val 221340"/>
              <a:gd name="f6" fmla="val 269867"/>
              <a:gd name="f7" fmla="val 220851"/>
              <a:gd name="f8" fmla="val 247711"/>
              <a:gd name="f9" fmla="val 212026"/>
              <a:gd name="f10" fmla="val 225782"/>
              <a:gd name="f11" fmla="val 195119"/>
              <a:gd name="f12" fmla="val 208875"/>
              <a:gd name="f13" fmla="val 182363"/>
              <a:gd name="f14" fmla="val 196120"/>
              <a:gd name="f15" fmla="val 166749"/>
              <a:gd name="f16" fmla="val 187964"/>
              <a:gd name="f17" fmla="val 150249"/>
              <a:gd name="f18" fmla="val 184922"/>
              <a:gd name="f19" fmla="val 147800"/>
              <a:gd name="f20" fmla="val 188780"/>
              <a:gd name="f21" fmla="val 144800"/>
              <a:gd name="f22" fmla="val 192208"/>
              <a:gd name="f23" fmla="val 141586"/>
              <a:gd name="f24" fmla="val 195422"/>
              <a:gd name="f25" fmla="val 123161"/>
              <a:gd name="f26" fmla="val 213847"/>
              <a:gd name="f27" fmla="val 97708"/>
              <a:gd name="f28" fmla="val 225243"/>
              <a:gd name="f29" fmla="val 69593"/>
              <a:gd name="f30" fmla="val 225242"/>
              <a:gd name="f31" fmla="val 43433"/>
              <a:gd name="f32" fmla="val 224741"/>
              <a:gd name="f33" fmla="val 27415"/>
              <a:gd name="f34" fmla="val 228586"/>
              <a:gd name="f35" fmla="val 17461"/>
              <a:gd name="f36" fmla="val 245213"/>
              <a:gd name="f37" fmla="val 22074"/>
              <a:gd name="f38" fmla="val 261450"/>
              <a:gd name="f39" fmla="val 22154"/>
              <a:gd name="f40" fmla="val 278664"/>
              <a:gd name="f41" fmla="val 17673"/>
              <a:gd name="f42" fmla="val 294913"/>
              <a:gd name="f43" fmla="val 27631"/>
              <a:gd name="f44" fmla="val 311265"/>
              <a:gd name="f45" fmla="val 43609"/>
              <a:gd name="f46" fmla="val 315055"/>
              <a:gd name="f47" fmla="val 314556"/>
              <a:gd name="f48" fmla="val 102600"/>
              <a:gd name="f49" fmla="val 314557"/>
              <a:gd name="f50" fmla="val 131938"/>
              <a:gd name="f51" fmla="val 330263"/>
              <a:gd name="f52" fmla="val 150227"/>
              <a:gd name="f53" fmla="val 354850"/>
              <a:gd name="f54" fmla="val 166735"/>
              <a:gd name="f55" fmla="val 351841"/>
              <a:gd name="f56" fmla="val 182357"/>
              <a:gd name="f57" fmla="val 343684"/>
              <a:gd name="f58" fmla="val 195118"/>
              <a:gd name="f59" fmla="val 330923"/>
              <a:gd name="f60" fmla="val 314016"/>
              <a:gd name="f61" fmla="val 292087"/>
              <a:gd name="f62" fmla="val 221339"/>
              <a:gd name="f63" fmla="val 269931"/>
              <a:gd name="f64" fmla="val 136174"/>
              <a:gd name="f65" fmla="val 136173"/>
              <a:gd name="f66" fmla="val 269899"/>
              <a:gd name="f67" fmla="val 232449"/>
              <a:gd name="f68" fmla="val 295153"/>
              <a:gd name="f69" fmla="val 222519"/>
              <a:gd name="f70" fmla="val 320224"/>
              <a:gd name="f71" fmla="val 203250"/>
              <a:gd name="f72" fmla="val 339492"/>
              <a:gd name="f73" fmla="val 190082"/>
              <a:gd name="f74" fmla="val 352660"/>
              <a:gd name="f75" fmla="val 174206"/>
              <a:gd name="f76" fmla="val 361466"/>
              <a:gd name="f77" fmla="val 157326"/>
              <a:gd name="f78" fmla="val 365539"/>
              <a:gd name="f79" fmla="val 166417"/>
              <a:gd name="f80" fmla="val 380328"/>
              <a:gd name="f81" fmla="val 171406"/>
              <a:gd name="f82" fmla="val 397766"/>
              <a:gd name="f83" fmla="val 416370"/>
              <a:gd name="f84" fmla="val 443620"/>
              <a:gd name="f85" fmla="val 160701"/>
              <a:gd name="f86" fmla="val 468370"/>
              <a:gd name="f87" fmla="val 143120"/>
              <a:gd name="f88" fmla="val 486503"/>
              <a:gd name="f89" fmla="val 124986"/>
              <a:gd name="f90" fmla="val 504084"/>
              <a:gd name="f91" fmla="val 100237"/>
              <a:gd name="f92" fmla="val 514790"/>
              <a:gd name="f93" fmla="val 72986"/>
              <a:gd name="f94" fmla="val 54383"/>
              <a:gd name="f95" fmla="val 36945"/>
              <a:gd name="f96" fmla="val 509800"/>
              <a:gd name="f97" fmla="val 22156"/>
              <a:gd name="f98" fmla="val 500710"/>
              <a:gd name="f99" fmla="val 521718"/>
              <a:gd name="f100" fmla="val 5973"/>
              <a:gd name="f101" fmla="val 513179"/>
              <a:gd name="f102" fmla="val 9654"/>
              <a:gd name="f103" fmla="val 503556"/>
              <a:gd name="f104" fmla="val 11467"/>
              <a:gd name="f105" fmla="val 493611"/>
              <a:gd name="f106" fmla="val 480023"/>
              <a:gd name="f107" fmla="val 462726"/>
              <a:gd name="f108" fmla="val 14950"/>
              <a:gd name="f109" fmla="val 487414"/>
              <a:gd name="f110" fmla="val 42305"/>
              <a:gd name="f111" fmla="val 502980"/>
              <a:gd name="f112" fmla="val 73296"/>
              <a:gd name="f113" fmla="val 97207"/>
              <a:gd name="f114" fmla="val 118953"/>
              <a:gd name="f115" fmla="val 493715"/>
              <a:gd name="f116" fmla="val 134965"/>
              <a:gd name="f117" fmla="val 478394"/>
              <a:gd name="f118" fmla="val 343429"/>
              <a:gd name="f119" fmla="val 343338"/>
              <a:gd name="f120" fmla="val 135010"/>
              <a:gd name="f121" fmla="val 478348"/>
              <a:gd name="f122" fmla="val 150331"/>
              <a:gd name="f123" fmla="val 462336"/>
              <a:gd name="f124" fmla="val 159597"/>
              <a:gd name="f125" fmla="val 440590"/>
              <a:gd name="f126" fmla="val 416679"/>
              <a:gd name="f127" fmla="val 366661"/>
              <a:gd name="f128" fmla="val 119048"/>
              <a:gd name="f129" fmla="val 326112"/>
              <a:gd name="f130" fmla="val 69030"/>
              <a:gd name="f131" fmla="val 49952"/>
              <a:gd name="f132" fmla="val 326478"/>
              <a:gd name="f133" fmla="val 25806"/>
              <a:gd name="f134" fmla="val 321244"/>
              <a:gd name="f135" fmla="val 12948"/>
              <a:gd name="f136" fmla="val 308084"/>
              <a:gd name="f137" fmla="val 327154"/>
              <a:gd name="f138" fmla="val 309010"/>
              <a:gd name="f139" fmla="val 14338"/>
              <a:gd name="f140" fmla="val 284867"/>
              <a:gd name="f141" fmla="val 254932"/>
              <a:gd name="f142" fmla="val 230790"/>
              <a:gd name="f143" fmla="val 212689"/>
              <a:gd name="f144" fmla="val 6036"/>
              <a:gd name="f145" fmla="val 217996"/>
              <a:gd name="f146" fmla="val 9959"/>
              <a:gd name="f147" fmla="val 224711"/>
              <a:gd name="f148" fmla="val 12896"/>
              <a:gd name="f149" fmla="val 231767"/>
              <a:gd name="f150" fmla="val 25742"/>
              <a:gd name="f151" fmla="val 218569"/>
              <a:gd name="f152" fmla="val 49927"/>
              <a:gd name="f153" fmla="val 213320"/>
              <a:gd name="f154" fmla="val 213686"/>
              <a:gd name="f155" fmla="val 94039"/>
              <a:gd name="f156" fmla="val 213687"/>
              <a:gd name="f157" fmla="val 116681"/>
              <a:gd name="f158" fmla="val 203550"/>
              <a:gd name="f159" fmla="val 133071"/>
              <a:gd name="f160" fmla="val 187160"/>
              <a:gd name="f161" fmla="val 149460"/>
              <a:gd name="f162" fmla="val 170771"/>
              <a:gd name="f163" fmla="val 148129"/>
              <a:gd name="f164" fmla="val 123119"/>
              <a:gd name="f165" fmla="val 99209"/>
              <a:gd name="f166" fmla="val 77463"/>
              <a:gd name="f167" fmla="val 61451"/>
              <a:gd name="f168" fmla="val 196461"/>
              <a:gd name="f169" fmla="val 196370"/>
              <a:gd name="f170" fmla="val 61405"/>
              <a:gd name="f171" fmla="val 46084"/>
              <a:gd name="f172" fmla="val 36819"/>
              <a:gd name="f173" fmla="val 52385"/>
              <a:gd name="f174" fmla="val 77073"/>
              <a:gd name="f175" fmla="val 59779"/>
              <a:gd name="f176" fmla="val 2240"/>
              <a:gd name="f177" fmla="val 53717"/>
              <a:gd name="f178" fmla="val 6698"/>
              <a:gd name="f179" fmla="val 49732"/>
              <a:gd name="f180" fmla="val 11494"/>
              <a:gd name="f181" fmla="val 46167"/>
              <a:gd name="f182" fmla="val 9661"/>
              <a:gd name="f183" fmla="val 36227"/>
              <a:gd name="f184" fmla="val 5972"/>
              <a:gd name="f185" fmla="val 26608"/>
              <a:gd name="f186" fmla="val 18074"/>
              <a:gd name="f187" fmla="val 11637"/>
              <a:gd name="f188" fmla="val 10773"/>
              <a:gd name="f189" fmla="val 18655"/>
              <a:gd name="f190" fmla="val 24545"/>
              <a:gd name="f191" fmla="val 22230"/>
              <a:gd name="f192" fmla="val 39049"/>
              <a:gd name="f193" fmla="val 37002"/>
              <a:gd name="f194" fmla="val 29983"/>
              <a:gd name="f195" fmla="val 54413"/>
              <a:gd name="f196" fmla="val 25010"/>
              <a:gd name="f197" fmla="val 25009"/>
              <a:gd name="f198" fmla="val 35715"/>
              <a:gd name="f199" fmla="val 53296"/>
              <a:gd name="f200" fmla="val 71429"/>
              <a:gd name="f201" fmla="val 96179"/>
              <a:gd name="f202" fmla="val 123429"/>
              <a:gd name="f203" fmla="val 142002"/>
              <a:gd name="f204" fmla="val 166433"/>
              <a:gd name="f205" fmla="val 159414"/>
              <a:gd name="f206" fmla="val 157367"/>
              <a:gd name="f207" fmla="val 174185"/>
              <a:gd name="f208" fmla="val 174223"/>
              <a:gd name="f209" fmla="val 178341"/>
              <a:gd name="f210" fmla="val 190089"/>
              <a:gd name="f211" fmla="val 187145"/>
              <a:gd name="f212" fmla="val 200305"/>
              <a:gd name="f213" fmla="val 219574"/>
              <a:gd name="f214" fmla="val 244645"/>
              <a:gd name="f215" fmla="*/ f0 1 232840"/>
              <a:gd name="f216" fmla="*/ f1 1 539772"/>
              <a:gd name="f217" fmla="val f2"/>
              <a:gd name="f218" fmla="val f3"/>
              <a:gd name="f219" fmla="val f4"/>
              <a:gd name="f220" fmla="+- f219 0 f217"/>
              <a:gd name="f221" fmla="+- f218 0 f217"/>
              <a:gd name="f222" fmla="*/ f221 1 232840"/>
              <a:gd name="f223" fmla="*/ f220 1 539772"/>
              <a:gd name="f224" fmla="*/ f217 1 f222"/>
              <a:gd name="f225" fmla="*/ f218 1 f222"/>
              <a:gd name="f226" fmla="*/ f217 1 f223"/>
              <a:gd name="f227" fmla="*/ f219 1 f223"/>
              <a:gd name="f228" fmla="*/ f224 f215 1"/>
              <a:gd name="f229" fmla="*/ f225 f215 1"/>
              <a:gd name="f230" fmla="*/ f227 f216 1"/>
              <a:gd name="f231" fmla="*/ f226 f216 1"/>
            </a:gdLst>
            <a:ahLst/>
            <a:cxnLst>
              <a:cxn ang="3cd4">
                <a:pos x="hc" y="t"/>
              </a:cxn>
              <a:cxn ang="0">
                <a:pos x="r" y="vc"/>
              </a:cxn>
              <a:cxn ang="cd4">
                <a:pos x="hc" y="b"/>
              </a:cxn>
              <a:cxn ang="cd2">
                <a:pos x="l" y="vc"/>
              </a:cxn>
            </a:cxnLst>
            <a:rect l="f228" t="f231" r="f229" b="f230"/>
            <a:pathLst>
              <a:path w="232840" h="539772">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29" y="f47"/>
                </a:cubicBezTo>
                <a:cubicBezTo>
                  <a:pt x="f48" y="f49"/>
                  <a:pt x="f50" y="f51"/>
                  <a:pt x="f52" y="f53"/>
                </a:cubicBezTo>
                <a:cubicBezTo>
                  <a:pt x="f54" y="f55"/>
                  <a:pt x="f56" y="f57"/>
                  <a:pt x="f58" y="f59"/>
                </a:cubicBezTo>
                <a:cubicBezTo>
                  <a:pt x="f9" y="f60"/>
                  <a:pt x="f7" y="f61"/>
                  <a:pt x="f62" y="f63"/>
                </a:cubicBezTo>
                <a:lnTo>
                  <a:pt x="f64" y="f63"/>
                </a:lnTo>
                <a:lnTo>
                  <a:pt x="f65" y="f6"/>
                </a:lnTo>
                <a:close/>
                <a:moveTo>
                  <a:pt x="f3" y="f66"/>
                </a:moveTo>
                <a:cubicBezTo>
                  <a:pt x="f67" y="f68"/>
                  <a:pt x="f69" y="f70"/>
                  <a:pt x="f71" y="f72"/>
                </a:cubicBezTo>
                <a:cubicBezTo>
                  <a:pt x="f73" y="f74"/>
                  <a:pt x="f75" y="f76"/>
                  <a:pt x="f77" y="f78"/>
                </a:cubicBezTo>
                <a:cubicBezTo>
                  <a:pt x="f79" y="f80"/>
                  <a:pt x="f81" y="f82"/>
                  <a:pt x="f81" y="f83"/>
                </a:cubicBezTo>
                <a:cubicBezTo>
                  <a:pt x="f81" y="f84"/>
                  <a:pt x="f85" y="f86"/>
                  <a:pt x="f87" y="f88"/>
                </a:cubicBezTo>
                <a:lnTo>
                  <a:pt x="f87" y="f88"/>
                </a:lnTo>
                <a:cubicBezTo>
                  <a:pt x="f89" y="f90"/>
                  <a:pt x="f91" y="f92"/>
                  <a:pt x="f93" y="f92"/>
                </a:cubicBezTo>
                <a:cubicBezTo>
                  <a:pt x="f94" y="f92"/>
                  <a:pt x="f95" y="f96"/>
                  <a:pt x="f97" y="f98"/>
                </a:cubicBezTo>
                <a:lnTo>
                  <a:pt x="f2" y="f4"/>
                </a:lnTo>
                <a:lnTo>
                  <a:pt x="f2" y="f99"/>
                </a:lnTo>
                <a:cubicBezTo>
                  <a:pt x="f100" y="f101"/>
                  <a:pt x="f102" y="f103"/>
                  <a:pt x="f104" y="f105"/>
                </a:cubicBezTo>
                <a:lnTo>
                  <a:pt x="f2" y="f106"/>
                </a:lnTo>
                <a:lnTo>
                  <a:pt x="f2" y="f107"/>
                </a:lnTo>
                <a:cubicBezTo>
                  <a:pt x="f108" y="f109"/>
                  <a:pt x="f110" y="f111"/>
                  <a:pt x="f112" y="f111"/>
                </a:cubicBezTo>
                <a:cubicBezTo>
                  <a:pt x="f113" y="f111"/>
                  <a:pt x="f114" y="f115"/>
                  <a:pt x="f116" y="f117"/>
                </a:cubicBezTo>
                <a:lnTo>
                  <a:pt x="f2" y="f118"/>
                </a:lnTo>
                <a:lnTo>
                  <a:pt x="f2" y="f119"/>
                </a:lnTo>
                <a:lnTo>
                  <a:pt x="f120" y="f121"/>
                </a:lnTo>
                <a:cubicBezTo>
                  <a:pt x="f122" y="f123"/>
                  <a:pt x="f124" y="f125"/>
                  <a:pt x="f124" y="f126"/>
                </a:cubicBezTo>
                <a:cubicBezTo>
                  <a:pt x="f124" y="f127"/>
                  <a:pt x="f128" y="f129"/>
                  <a:pt x="f130" y="f129"/>
                </a:cubicBezTo>
                <a:cubicBezTo>
                  <a:pt x="f131" y="f132"/>
                  <a:pt x="f133" y="f134"/>
                  <a:pt x="f135" y="f136"/>
                </a:cubicBezTo>
                <a:lnTo>
                  <a:pt x="f2" y="f137"/>
                </a:lnTo>
                <a:lnTo>
                  <a:pt x="f2" y="f138"/>
                </a:lnTo>
                <a:cubicBezTo>
                  <a:pt x="f139" y="f140"/>
                  <a:pt x="f139" y="f141"/>
                  <a:pt x="f2" y="f142"/>
                </a:cubicBezTo>
                <a:lnTo>
                  <a:pt x="f2" y="f143"/>
                </a:lnTo>
                <a:cubicBezTo>
                  <a:pt x="f144" y="f145"/>
                  <a:pt x="f146" y="f147"/>
                  <a:pt x="f148" y="f149"/>
                </a:cubicBezTo>
                <a:cubicBezTo>
                  <a:pt x="f150" y="f151"/>
                  <a:pt x="f152" y="f153"/>
                  <a:pt x="f130" y="f154"/>
                </a:cubicBezTo>
                <a:cubicBezTo>
                  <a:pt x="f155" y="f156"/>
                  <a:pt x="f157" y="f158"/>
                  <a:pt x="f159" y="f160"/>
                </a:cubicBezTo>
                <a:cubicBezTo>
                  <a:pt x="f161" y="f162"/>
                  <a:pt x="f124" y="f163"/>
                  <a:pt x="f124" y="f164"/>
                </a:cubicBezTo>
                <a:cubicBezTo>
                  <a:pt x="f124" y="f165"/>
                  <a:pt x="f122" y="f166"/>
                  <a:pt x="f120" y="f167"/>
                </a:cubicBezTo>
                <a:lnTo>
                  <a:pt x="f2" y="f168"/>
                </a:lnTo>
                <a:lnTo>
                  <a:pt x="f2" y="f169"/>
                </a:lnTo>
                <a:lnTo>
                  <a:pt x="f116" y="f170"/>
                </a:lnTo>
                <a:cubicBezTo>
                  <a:pt x="f114" y="f171"/>
                  <a:pt x="f113" y="f172"/>
                  <a:pt x="f112" y="f172"/>
                </a:cubicBezTo>
                <a:cubicBezTo>
                  <a:pt x="f110" y="f172"/>
                  <a:pt x="f108" y="f173"/>
                  <a:pt x="f2" y="f174"/>
                </a:cubicBezTo>
                <a:lnTo>
                  <a:pt x="f2" y="f175"/>
                </a:lnTo>
                <a:cubicBezTo>
                  <a:pt x="f176" y="f177"/>
                  <a:pt x="f178" y="f179"/>
                  <a:pt x="f180" y="f181"/>
                </a:cubicBezTo>
                <a:cubicBezTo>
                  <a:pt x="f182" y="f183"/>
                  <a:pt x="f184" y="f185"/>
                  <a:pt x="f2" y="f186"/>
                </a:cubicBezTo>
                <a:lnTo>
                  <a:pt x="f2" y="f2"/>
                </a:lnTo>
                <a:cubicBezTo>
                  <a:pt x="f187" y="f188"/>
                  <a:pt x="f189" y="f190"/>
                  <a:pt x="f191" y="f192"/>
                </a:cubicBezTo>
                <a:cubicBezTo>
                  <a:pt x="f193" y="f194"/>
                  <a:pt x="f195" y="f196"/>
                  <a:pt x="f93" y="f197"/>
                </a:cubicBezTo>
                <a:cubicBezTo>
                  <a:pt x="f91" y="f197"/>
                  <a:pt x="f89" y="f198"/>
                  <a:pt x="f87" y="f199"/>
                </a:cubicBezTo>
                <a:lnTo>
                  <a:pt x="f87" y="f199"/>
                </a:lnTo>
                <a:cubicBezTo>
                  <a:pt x="f85" y="f200"/>
                  <a:pt x="f81" y="f201"/>
                  <a:pt x="f81" y="f202"/>
                </a:cubicBezTo>
                <a:cubicBezTo>
                  <a:pt x="f81" y="f203"/>
                  <a:pt x="f204" y="f205"/>
                  <a:pt x="f206" y="f207"/>
                </a:cubicBezTo>
                <a:cubicBezTo>
                  <a:pt x="f208" y="f209"/>
                  <a:pt x="f210" y="f211"/>
                  <a:pt x="f71" y="f212"/>
                </a:cubicBezTo>
                <a:cubicBezTo>
                  <a:pt x="f69" y="f213"/>
                  <a:pt x="f67" y="f214"/>
                  <a:pt x="f3" y="f66"/>
                </a:cubicBezTo>
                <a:close/>
              </a:path>
            </a:pathLst>
          </a:custGeom>
          <a:solidFill>
            <a:srgbClr val="CBAF22"/>
          </a:solidFill>
          <a:ln cap="flat">
            <a:noFill/>
            <a:prstDash val="solid"/>
          </a:ln>
        </p:spPr>
        <p:txBody>
          <a:bodyPr lIns="0" tIns="0" rIns="0" bIns="0"/>
          <a:lstStyle/>
          <a:p>
            <a:endParaRPr lang="nl-NL"/>
          </a:p>
        </p:txBody>
      </p:sp>
      <p:sp>
        <p:nvSpPr>
          <p:cNvPr id="436" name="Teardrop 3"/>
          <p:cNvSpPr/>
          <p:nvPr/>
        </p:nvSpPr>
        <p:spPr>
          <a:xfrm rot="5400013" flipH="1" flipV="1">
            <a:off x="2423443" y="4185693"/>
            <a:ext cx="232842" cy="539770"/>
          </a:xfrm>
          <a:custGeom>
            <a:avLst/>
            <a:gdLst>
              <a:gd name="f0" fmla="val w"/>
              <a:gd name="f1" fmla="val h"/>
              <a:gd name="f2" fmla="val 0"/>
              <a:gd name="f3" fmla="val 232840"/>
              <a:gd name="f4" fmla="val 539772"/>
              <a:gd name="f5" fmla="val 221340"/>
              <a:gd name="f6" fmla="val 269867"/>
              <a:gd name="f7" fmla="val 220851"/>
              <a:gd name="f8" fmla="val 247711"/>
              <a:gd name="f9" fmla="val 212026"/>
              <a:gd name="f10" fmla="val 225782"/>
              <a:gd name="f11" fmla="val 195119"/>
              <a:gd name="f12" fmla="val 208875"/>
              <a:gd name="f13" fmla="val 182363"/>
              <a:gd name="f14" fmla="val 196120"/>
              <a:gd name="f15" fmla="val 166749"/>
              <a:gd name="f16" fmla="val 187965"/>
              <a:gd name="f17" fmla="val 150249"/>
              <a:gd name="f18" fmla="val 184922"/>
              <a:gd name="f19" fmla="val 147800"/>
              <a:gd name="f20" fmla="val 188780"/>
              <a:gd name="f21" fmla="val 144800"/>
              <a:gd name="f22" fmla="val 192208"/>
              <a:gd name="f23" fmla="val 141586"/>
              <a:gd name="f24" fmla="val 195422"/>
              <a:gd name="f25" fmla="val 123161"/>
              <a:gd name="f26" fmla="val 213847"/>
              <a:gd name="f27" fmla="val 97708"/>
              <a:gd name="f28" fmla="val 225243"/>
              <a:gd name="f29" fmla="val 69593"/>
              <a:gd name="f30" fmla="val 225242"/>
              <a:gd name="f31" fmla="val 43433"/>
              <a:gd name="f32" fmla="val 224741"/>
              <a:gd name="f33" fmla="val 27415"/>
              <a:gd name="f34" fmla="val 228586"/>
              <a:gd name="f35" fmla="val 17461"/>
              <a:gd name="f36" fmla="val 245213"/>
              <a:gd name="f37" fmla="val 22074"/>
              <a:gd name="f38" fmla="val 261450"/>
              <a:gd name="f39" fmla="val 22154"/>
              <a:gd name="f40" fmla="val 278664"/>
              <a:gd name="f41" fmla="val 17673"/>
              <a:gd name="f42" fmla="val 294913"/>
              <a:gd name="f43" fmla="val 27631"/>
              <a:gd name="f44" fmla="val 311265"/>
              <a:gd name="f45" fmla="val 43609"/>
              <a:gd name="f46" fmla="val 315055"/>
              <a:gd name="f47" fmla="val 314557"/>
              <a:gd name="f48" fmla="val 102600"/>
              <a:gd name="f49" fmla="val 131938"/>
              <a:gd name="f50" fmla="val 330263"/>
              <a:gd name="f51" fmla="val 150227"/>
              <a:gd name="f52" fmla="val 354850"/>
              <a:gd name="f53" fmla="val 166735"/>
              <a:gd name="f54" fmla="val 351841"/>
              <a:gd name="f55" fmla="val 182357"/>
              <a:gd name="f56" fmla="val 343684"/>
              <a:gd name="f57" fmla="val 195118"/>
              <a:gd name="f58" fmla="val 330923"/>
              <a:gd name="f59" fmla="val 314016"/>
              <a:gd name="f60" fmla="val 292087"/>
              <a:gd name="f61" fmla="val 221339"/>
              <a:gd name="f62" fmla="val 269931"/>
              <a:gd name="f63" fmla="val 136174"/>
              <a:gd name="f64" fmla="val 136173"/>
              <a:gd name="f65" fmla="val 269899"/>
              <a:gd name="f66" fmla="val 232449"/>
              <a:gd name="f67" fmla="val 295153"/>
              <a:gd name="f68" fmla="val 222519"/>
              <a:gd name="f69" fmla="val 320224"/>
              <a:gd name="f70" fmla="val 203250"/>
              <a:gd name="f71" fmla="val 339492"/>
              <a:gd name="f72" fmla="val 190082"/>
              <a:gd name="f73" fmla="val 352660"/>
              <a:gd name="f74" fmla="val 174206"/>
              <a:gd name="f75" fmla="val 361466"/>
              <a:gd name="f76" fmla="val 157326"/>
              <a:gd name="f77" fmla="val 365539"/>
              <a:gd name="f78" fmla="val 166417"/>
              <a:gd name="f79" fmla="val 380328"/>
              <a:gd name="f80" fmla="val 171406"/>
              <a:gd name="f81" fmla="val 397767"/>
              <a:gd name="f82" fmla="val 416370"/>
              <a:gd name="f83" fmla="val 443620"/>
              <a:gd name="f84" fmla="val 160701"/>
              <a:gd name="f85" fmla="val 468370"/>
              <a:gd name="f86" fmla="val 143120"/>
              <a:gd name="f87" fmla="val 486503"/>
              <a:gd name="f88" fmla="val 124986"/>
              <a:gd name="f89" fmla="val 504084"/>
              <a:gd name="f90" fmla="val 100237"/>
              <a:gd name="f91" fmla="val 514790"/>
              <a:gd name="f92" fmla="val 72986"/>
              <a:gd name="f93" fmla="val 54383"/>
              <a:gd name="f94" fmla="val 36945"/>
              <a:gd name="f95" fmla="val 509800"/>
              <a:gd name="f96" fmla="val 22156"/>
              <a:gd name="f97" fmla="val 500710"/>
              <a:gd name="f98" fmla="val 521718"/>
              <a:gd name="f99" fmla="val 5973"/>
              <a:gd name="f100" fmla="val 513180"/>
              <a:gd name="f101" fmla="val 9654"/>
              <a:gd name="f102" fmla="val 503556"/>
              <a:gd name="f103" fmla="val 11467"/>
              <a:gd name="f104" fmla="val 493611"/>
              <a:gd name="f105" fmla="val 480023"/>
              <a:gd name="f106" fmla="val 462726"/>
              <a:gd name="f107" fmla="val 14950"/>
              <a:gd name="f108" fmla="val 487414"/>
              <a:gd name="f109" fmla="val 42305"/>
              <a:gd name="f110" fmla="val 502980"/>
              <a:gd name="f111" fmla="val 73296"/>
              <a:gd name="f112" fmla="val 97207"/>
              <a:gd name="f113" fmla="val 118953"/>
              <a:gd name="f114" fmla="val 493715"/>
              <a:gd name="f115" fmla="val 134965"/>
              <a:gd name="f116" fmla="val 478394"/>
              <a:gd name="f117" fmla="val 343429"/>
              <a:gd name="f118" fmla="val 343339"/>
              <a:gd name="f119" fmla="val 135010"/>
              <a:gd name="f120" fmla="val 478348"/>
              <a:gd name="f121" fmla="val 150331"/>
              <a:gd name="f122" fmla="val 462336"/>
              <a:gd name="f123" fmla="val 159597"/>
              <a:gd name="f124" fmla="val 440590"/>
              <a:gd name="f125" fmla="val 416680"/>
              <a:gd name="f126" fmla="val 366661"/>
              <a:gd name="f127" fmla="val 119048"/>
              <a:gd name="f128" fmla="val 326112"/>
              <a:gd name="f129" fmla="val 69030"/>
              <a:gd name="f130" fmla="val 326113"/>
              <a:gd name="f131" fmla="val 49952"/>
              <a:gd name="f132" fmla="val 326478"/>
              <a:gd name="f133" fmla="val 25806"/>
              <a:gd name="f134" fmla="val 321244"/>
              <a:gd name="f135" fmla="val 12948"/>
              <a:gd name="f136" fmla="val 308084"/>
              <a:gd name="f137" fmla="val 327154"/>
              <a:gd name="f138" fmla="val 309010"/>
              <a:gd name="f139" fmla="val 14338"/>
              <a:gd name="f140" fmla="val 284867"/>
              <a:gd name="f141" fmla="val 254933"/>
              <a:gd name="f142" fmla="val 230790"/>
              <a:gd name="f143" fmla="val 212689"/>
              <a:gd name="f144" fmla="val 6036"/>
              <a:gd name="f145" fmla="val 217996"/>
              <a:gd name="f146" fmla="val 9959"/>
              <a:gd name="f147" fmla="val 224711"/>
              <a:gd name="f148" fmla="val 12896"/>
              <a:gd name="f149" fmla="val 231767"/>
              <a:gd name="f150" fmla="val 25742"/>
              <a:gd name="f151" fmla="val 218569"/>
              <a:gd name="f152" fmla="val 49927"/>
              <a:gd name="f153" fmla="val 213320"/>
              <a:gd name="f154" fmla="val 213687"/>
              <a:gd name="f155" fmla="val 94039"/>
              <a:gd name="f156" fmla="val 116681"/>
              <a:gd name="f157" fmla="val 203550"/>
              <a:gd name="f158" fmla="val 133071"/>
              <a:gd name="f159" fmla="val 187160"/>
              <a:gd name="f160" fmla="val 149460"/>
              <a:gd name="f161" fmla="val 170771"/>
              <a:gd name="f162" fmla="val 148129"/>
              <a:gd name="f163" fmla="val 123120"/>
              <a:gd name="f164" fmla="val 99209"/>
              <a:gd name="f165" fmla="val 77463"/>
              <a:gd name="f166" fmla="val 61451"/>
              <a:gd name="f167" fmla="val 196461"/>
              <a:gd name="f168" fmla="val 196370"/>
              <a:gd name="f169" fmla="val 61405"/>
              <a:gd name="f170" fmla="val 46084"/>
              <a:gd name="f171" fmla="val 36819"/>
              <a:gd name="f172" fmla="val 52385"/>
              <a:gd name="f173" fmla="val 77073"/>
              <a:gd name="f174" fmla="val 59779"/>
              <a:gd name="f175" fmla="val 2240"/>
              <a:gd name="f176" fmla="val 53717"/>
              <a:gd name="f177" fmla="val 6698"/>
              <a:gd name="f178" fmla="val 49732"/>
              <a:gd name="f179" fmla="val 11494"/>
              <a:gd name="f180" fmla="val 46167"/>
              <a:gd name="f181" fmla="val 9661"/>
              <a:gd name="f182" fmla="val 36227"/>
              <a:gd name="f183" fmla="val 5972"/>
              <a:gd name="f184" fmla="val 26608"/>
              <a:gd name="f185" fmla="val 18074"/>
              <a:gd name="f186" fmla="val 11637"/>
              <a:gd name="f187" fmla="val 10773"/>
              <a:gd name="f188" fmla="val 18655"/>
              <a:gd name="f189" fmla="val 24545"/>
              <a:gd name="f190" fmla="val 22230"/>
              <a:gd name="f191" fmla="val 39049"/>
              <a:gd name="f192" fmla="val 37002"/>
              <a:gd name="f193" fmla="val 29983"/>
              <a:gd name="f194" fmla="val 54413"/>
              <a:gd name="f195" fmla="val 25010"/>
              <a:gd name="f196" fmla="val 25009"/>
              <a:gd name="f197" fmla="val 35715"/>
              <a:gd name="f198" fmla="val 53296"/>
              <a:gd name="f199" fmla="val 71429"/>
              <a:gd name="f200" fmla="val 96179"/>
              <a:gd name="f201" fmla="val 123429"/>
              <a:gd name="f202" fmla="val 142002"/>
              <a:gd name="f203" fmla="val 166433"/>
              <a:gd name="f204" fmla="val 159414"/>
              <a:gd name="f205" fmla="val 157367"/>
              <a:gd name="f206" fmla="val 174185"/>
              <a:gd name="f207" fmla="val 174223"/>
              <a:gd name="f208" fmla="val 178341"/>
              <a:gd name="f209" fmla="val 190089"/>
              <a:gd name="f210" fmla="val 187146"/>
              <a:gd name="f211" fmla="val 200306"/>
              <a:gd name="f212" fmla="val 219574"/>
              <a:gd name="f213" fmla="val 244645"/>
              <a:gd name="f214" fmla="*/ f0 1 232840"/>
              <a:gd name="f215" fmla="*/ f1 1 539772"/>
              <a:gd name="f216" fmla="val f2"/>
              <a:gd name="f217" fmla="val f3"/>
              <a:gd name="f218" fmla="val f4"/>
              <a:gd name="f219" fmla="+- f218 0 f216"/>
              <a:gd name="f220" fmla="+- f217 0 f216"/>
              <a:gd name="f221" fmla="*/ f220 1 232840"/>
              <a:gd name="f222" fmla="*/ f219 1 539772"/>
              <a:gd name="f223" fmla="*/ f216 1 f221"/>
              <a:gd name="f224" fmla="*/ f217 1 f221"/>
              <a:gd name="f225" fmla="*/ f216 1 f222"/>
              <a:gd name="f226" fmla="*/ f218 1 f222"/>
              <a:gd name="f227" fmla="*/ f223 f214 1"/>
              <a:gd name="f228" fmla="*/ f224 f214 1"/>
              <a:gd name="f229" fmla="*/ f226 f215 1"/>
              <a:gd name="f230" fmla="*/ f225 f215 1"/>
            </a:gdLst>
            <a:ahLst/>
            <a:cxnLst>
              <a:cxn ang="3cd4">
                <a:pos x="hc" y="t"/>
              </a:cxn>
              <a:cxn ang="0">
                <a:pos x="r" y="vc"/>
              </a:cxn>
              <a:cxn ang="cd4">
                <a:pos x="hc" y="b"/>
              </a:cxn>
              <a:cxn ang="cd2">
                <a:pos x="l" y="vc"/>
              </a:cxn>
            </a:cxnLst>
            <a:rect l="f227" t="f230" r="f228" b="f229"/>
            <a:pathLst>
              <a:path w="232840" h="539772">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29" y="f47"/>
                </a:cubicBezTo>
                <a:cubicBezTo>
                  <a:pt x="f48" y="f47"/>
                  <a:pt x="f49" y="f50"/>
                  <a:pt x="f51" y="f52"/>
                </a:cubicBezTo>
                <a:cubicBezTo>
                  <a:pt x="f53" y="f54"/>
                  <a:pt x="f55" y="f56"/>
                  <a:pt x="f57" y="f58"/>
                </a:cubicBezTo>
                <a:cubicBezTo>
                  <a:pt x="f9" y="f59"/>
                  <a:pt x="f7" y="f60"/>
                  <a:pt x="f61" y="f62"/>
                </a:cubicBezTo>
                <a:lnTo>
                  <a:pt x="f63" y="f62"/>
                </a:lnTo>
                <a:lnTo>
                  <a:pt x="f64" y="f6"/>
                </a:lnTo>
                <a:close/>
                <a:moveTo>
                  <a:pt x="f3" y="f65"/>
                </a:moveTo>
                <a:cubicBezTo>
                  <a:pt x="f66" y="f67"/>
                  <a:pt x="f68" y="f69"/>
                  <a:pt x="f70" y="f71"/>
                </a:cubicBezTo>
                <a:cubicBezTo>
                  <a:pt x="f72" y="f73"/>
                  <a:pt x="f74" y="f75"/>
                  <a:pt x="f76" y="f77"/>
                </a:cubicBezTo>
                <a:cubicBezTo>
                  <a:pt x="f78" y="f79"/>
                  <a:pt x="f80" y="f81"/>
                  <a:pt x="f80" y="f82"/>
                </a:cubicBezTo>
                <a:cubicBezTo>
                  <a:pt x="f80" y="f83"/>
                  <a:pt x="f84" y="f85"/>
                  <a:pt x="f86" y="f87"/>
                </a:cubicBezTo>
                <a:cubicBezTo>
                  <a:pt x="f88" y="f89"/>
                  <a:pt x="f90" y="f91"/>
                  <a:pt x="f92" y="f91"/>
                </a:cubicBezTo>
                <a:cubicBezTo>
                  <a:pt x="f93" y="f91"/>
                  <a:pt x="f94" y="f95"/>
                  <a:pt x="f96" y="f97"/>
                </a:cubicBezTo>
                <a:lnTo>
                  <a:pt x="f2" y="f4"/>
                </a:lnTo>
                <a:lnTo>
                  <a:pt x="f2" y="f98"/>
                </a:lnTo>
                <a:cubicBezTo>
                  <a:pt x="f99" y="f100"/>
                  <a:pt x="f101" y="f102"/>
                  <a:pt x="f103" y="f104"/>
                </a:cubicBezTo>
                <a:lnTo>
                  <a:pt x="f2" y="f105"/>
                </a:lnTo>
                <a:lnTo>
                  <a:pt x="f2" y="f106"/>
                </a:lnTo>
                <a:cubicBezTo>
                  <a:pt x="f107" y="f108"/>
                  <a:pt x="f109" y="f110"/>
                  <a:pt x="f111" y="f110"/>
                </a:cubicBezTo>
                <a:cubicBezTo>
                  <a:pt x="f112" y="f110"/>
                  <a:pt x="f113" y="f114"/>
                  <a:pt x="f115" y="f116"/>
                </a:cubicBezTo>
                <a:lnTo>
                  <a:pt x="f2" y="f117"/>
                </a:lnTo>
                <a:lnTo>
                  <a:pt x="f2" y="f118"/>
                </a:lnTo>
                <a:lnTo>
                  <a:pt x="f119" y="f120"/>
                </a:lnTo>
                <a:cubicBezTo>
                  <a:pt x="f121" y="f122"/>
                  <a:pt x="f123" y="f124"/>
                  <a:pt x="f123" y="f125"/>
                </a:cubicBezTo>
                <a:cubicBezTo>
                  <a:pt x="f123" y="f126"/>
                  <a:pt x="f127" y="f128"/>
                  <a:pt x="f129" y="f130"/>
                </a:cubicBezTo>
                <a:cubicBezTo>
                  <a:pt x="f131" y="f132"/>
                  <a:pt x="f133" y="f134"/>
                  <a:pt x="f135" y="f136"/>
                </a:cubicBezTo>
                <a:lnTo>
                  <a:pt x="f2" y="f137"/>
                </a:lnTo>
                <a:lnTo>
                  <a:pt x="f2" y="f138"/>
                </a:lnTo>
                <a:cubicBezTo>
                  <a:pt x="f139" y="f140"/>
                  <a:pt x="f139" y="f141"/>
                  <a:pt x="f2" y="f142"/>
                </a:cubicBezTo>
                <a:lnTo>
                  <a:pt x="f2" y="f143"/>
                </a:lnTo>
                <a:cubicBezTo>
                  <a:pt x="f144" y="f145"/>
                  <a:pt x="f146" y="f147"/>
                  <a:pt x="f148" y="f149"/>
                </a:cubicBezTo>
                <a:cubicBezTo>
                  <a:pt x="f150" y="f151"/>
                  <a:pt x="f152" y="f153"/>
                  <a:pt x="f129" y="f154"/>
                </a:cubicBezTo>
                <a:cubicBezTo>
                  <a:pt x="f155" y="f154"/>
                  <a:pt x="f156" y="f157"/>
                  <a:pt x="f158" y="f159"/>
                </a:cubicBezTo>
                <a:cubicBezTo>
                  <a:pt x="f160" y="f161"/>
                  <a:pt x="f123" y="f162"/>
                  <a:pt x="f123" y="f163"/>
                </a:cubicBezTo>
                <a:cubicBezTo>
                  <a:pt x="f123" y="f164"/>
                  <a:pt x="f121" y="f165"/>
                  <a:pt x="f119" y="f166"/>
                </a:cubicBezTo>
                <a:lnTo>
                  <a:pt x="f2" y="f167"/>
                </a:lnTo>
                <a:lnTo>
                  <a:pt x="f2" y="f168"/>
                </a:lnTo>
                <a:lnTo>
                  <a:pt x="f115" y="f169"/>
                </a:lnTo>
                <a:cubicBezTo>
                  <a:pt x="f113" y="f170"/>
                  <a:pt x="f112" y="f171"/>
                  <a:pt x="f111" y="f171"/>
                </a:cubicBezTo>
                <a:cubicBezTo>
                  <a:pt x="f109" y="f171"/>
                  <a:pt x="f107" y="f172"/>
                  <a:pt x="f2" y="f173"/>
                </a:cubicBezTo>
                <a:lnTo>
                  <a:pt x="f2" y="f174"/>
                </a:lnTo>
                <a:cubicBezTo>
                  <a:pt x="f175" y="f176"/>
                  <a:pt x="f177" y="f178"/>
                  <a:pt x="f179" y="f180"/>
                </a:cubicBezTo>
                <a:cubicBezTo>
                  <a:pt x="f181" y="f182"/>
                  <a:pt x="f183" y="f184"/>
                  <a:pt x="f2" y="f185"/>
                </a:cubicBezTo>
                <a:lnTo>
                  <a:pt x="f2" y="f2"/>
                </a:lnTo>
                <a:cubicBezTo>
                  <a:pt x="f186" y="f187"/>
                  <a:pt x="f188" y="f189"/>
                  <a:pt x="f190" y="f191"/>
                </a:cubicBezTo>
                <a:cubicBezTo>
                  <a:pt x="f192" y="f193"/>
                  <a:pt x="f194" y="f195"/>
                  <a:pt x="f92" y="f195"/>
                </a:cubicBezTo>
                <a:cubicBezTo>
                  <a:pt x="f90" y="f196"/>
                  <a:pt x="f88" y="f197"/>
                  <a:pt x="f86" y="f198"/>
                </a:cubicBezTo>
                <a:lnTo>
                  <a:pt x="f86" y="f198"/>
                </a:lnTo>
                <a:cubicBezTo>
                  <a:pt x="f84" y="f199"/>
                  <a:pt x="f80" y="f200"/>
                  <a:pt x="f80" y="f201"/>
                </a:cubicBezTo>
                <a:cubicBezTo>
                  <a:pt x="f80" y="f202"/>
                  <a:pt x="f203" y="f204"/>
                  <a:pt x="f205" y="f206"/>
                </a:cubicBezTo>
                <a:cubicBezTo>
                  <a:pt x="f207" y="f208"/>
                  <a:pt x="f209" y="f210"/>
                  <a:pt x="f70" y="f211"/>
                </a:cubicBezTo>
                <a:cubicBezTo>
                  <a:pt x="f68" y="f212"/>
                  <a:pt x="f66" y="f213"/>
                  <a:pt x="f3" y="f65"/>
                </a:cubicBezTo>
                <a:close/>
              </a:path>
            </a:pathLst>
          </a:custGeom>
          <a:solidFill>
            <a:srgbClr val="CBAF22"/>
          </a:solidFill>
          <a:ln cap="flat">
            <a:noFill/>
            <a:prstDash val="solid"/>
          </a:ln>
        </p:spPr>
        <p:txBody>
          <a:bodyPr lIns="0" tIns="0" rIns="0" bIns="0"/>
          <a:lstStyle/>
          <a:p>
            <a:endParaRPr lang="nl-NL"/>
          </a:p>
        </p:txBody>
      </p:sp>
      <p:sp>
        <p:nvSpPr>
          <p:cNvPr id="437" name="Teardrop 3"/>
          <p:cNvSpPr/>
          <p:nvPr/>
        </p:nvSpPr>
        <p:spPr>
          <a:xfrm rot="5400013" flipH="1" flipV="1">
            <a:off x="3265981" y="4185693"/>
            <a:ext cx="232842" cy="539770"/>
          </a:xfrm>
          <a:custGeom>
            <a:avLst/>
            <a:gdLst>
              <a:gd name="f0" fmla="val w"/>
              <a:gd name="f1" fmla="val h"/>
              <a:gd name="f2" fmla="val 0"/>
              <a:gd name="f3" fmla="val 232840"/>
              <a:gd name="f4" fmla="val 539772"/>
              <a:gd name="f5" fmla="val 221340"/>
              <a:gd name="f6" fmla="val 269867"/>
              <a:gd name="f7" fmla="val 220851"/>
              <a:gd name="f8" fmla="val 247711"/>
              <a:gd name="f9" fmla="val 212026"/>
              <a:gd name="f10" fmla="val 225782"/>
              <a:gd name="f11" fmla="val 195119"/>
              <a:gd name="f12" fmla="val 208875"/>
              <a:gd name="f13" fmla="val 182363"/>
              <a:gd name="f14" fmla="val 196120"/>
              <a:gd name="f15" fmla="val 166749"/>
              <a:gd name="f16" fmla="val 187965"/>
              <a:gd name="f17" fmla="val 150249"/>
              <a:gd name="f18" fmla="val 184922"/>
              <a:gd name="f19" fmla="val 147800"/>
              <a:gd name="f20" fmla="val 188780"/>
              <a:gd name="f21" fmla="val 144800"/>
              <a:gd name="f22" fmla="val 192208"/>
              <a:gd name="f23" fmla="val 141586"/>
              <a:gd name="f24" fmla="val 195422"/>
              <a:gd name="f25" fmla="val 123161"/>
              <a:gd name="f26" fmla="val 213847"/>
              <a:gd name="f27" fmla="val 97708"/>
              <a:gd name="f28" fmla="val 225243"/>
              <a:gd name="f29" fmla="val 69593"/>
              <a:gd name="f30" fmla="val 225242"/>
              <a:gd name="f31" fmla="val 43433"/>
              <a:gd name="f32" fmla="val 224741"/>
              <a:gd name="f33" fmla="val 27415"/>
              <a:gd name="f34" fmla="val 228586"/>
              <a:gd name="f35" fmla="val 17461"/>
              <a:gd name="f36" fmla="val 245213"/>
              <a:gd name="f37" fmla="val 22074"/>
              <a:gd name="f38" fmla="val 261450"/>
              <a:gd name="f39" fmla="val 22154"/>
              <a:gd name="f40" fmla="val 278664"/>
              <a:gd name="f41" fmla="val 17673"/>
              <a:gd name="f42" fmla="val 294913"/>
              <a:gd name="f43" fmla="val 27631"/>
              <a:gd name="f44" fmla="val 311265"/>
              <a:gd name="f45" fmla="val 43609"/>
              <a:gd name="f46" fmla="val 315055"/>
              <a:gd name="f47" fmla="val 314557"/>
              <a:gd name="f48" fmla="val 102600"/>
              <a:gd name="f49" fmla="val 131938"/>
              <a:gd name="f50" fmla="val 330263"/>
              <a:gd name="f51" fmla="val 150227"/>
              <a:gd name="f52" fmla="val 354850"/>
              <a:gd name="f53" fmla="val 166735"/>
              <a:gd name="f54" fmla="val 351841"/>
              <a:gd name="f55" fmla="val 182357"/>
              <a:gd name="f56" fmla="val 343684"/>
              <a:gd name="f57" fmla="val 195118"/>
              <a:gd name="f58" fmla="val 330923"/>
              <a:gd name="f59" fmla="val 314016"/>
              <a:gd name="f60" fmla="val 292087"/>
              <a:gd name="f61" fmla="val 221339"/>
              <a:gd name="f62" fmla="val 269931"/>
              <a:gd name="f63" fmla="val 136174"/>
              <a:gd name="f64" fmla="val 136173"/>
              <a:gd name="f65" fmla="val 269899"/>
              <a:gd name="f66" fmla="val 232449"/>
              <a:gd name="f67" fmla="val 295153"/>
              <a:gd name="f68" fmla="val 222519"/>
              <a:gd name="f69" fmla="val 320224"/>
              <a:gd name="f70" fmla="val 203250"/>
              <a:gd name="f71" fmla="val 339492"/>
              <a:gd name="f72" fmla="val 190082"/>
              <a:gd name="f73" fmla="val 352660"/>
              <a:gd name="f74" fmla="val 174206"/>
              <a:gd name="f75" fmla="val 361466"/>
              <a:gd name="f76" fmla="val 157326"/>
              <a:gd name="f77" fmla="val 365539"/>
              <a:gd name="f78" fmla="val 166417"/>
              <a:gd name="f79" fmla="val 380328"/>
              <a:gd name="f80" fmla="val 171406"/>
              <a:gd name="f81" fmla="val 397767"/>
              <a:gd name="f82" fmla="val 416370"/>
              <a:gd name="f83" fmla="val 443620"/>
              <a:gd name="f84" fmla="val 160701"/>
              <a:gd name="f85" fmla="val 468370"/>
              <a:gd name="f86" fmla="val 143120"/>
              <a:gd name="f87" fmla="val 486503"/>
              <a:gd name="f88" fmla="val 124986"/>
              <a:gd name="f89" fmla="val 504084"/>
              <a:gd name="f90" fmla="val 100237"/>
              <a:gd name="f91" fmla="val 514790"/>
              <a:gd name="f92" fmla="val 72986"/>
              <a:gd name="f93" fmla="val 54383"/>
              <a:gd name="f94" fmla="val 36945"/>
              <a:gd name="f95" fmla="val 509800"/>
              <a:gd name="f96" fmla="val 22156"/>
              <a:gd name="f97" fmla="val 500710"/>
              <a:gd name="f98" fmla="val 521718"/>
              <a:gd name="f99" fmla="val 5973"/>
              <a:gd name="f100" fmla="val 513180"/>
              <a:gd name="f101" fmla="val 9654"/>
              <a:gd name="f102" fmla="val 503556"/>
              <a:gd name="f103" fmla="val 11467"/>
              <a:gd name="f104" fmla="val 493611"/>
              <a:gd name="f105" fmla="val 480023"/>
              <a:gd name="f106" fmla="val 462726"/>
              <a:gd name="f107" fmla="val 14950"/>
              <a:gd name="f108" fmla="val 487414"/>
              <a:gd name="f109" fmla="val 42305"/>
              <a:gd name="f110" fmla="val 502980"/>
              <a:gd name="f111" fmla="val 73296"/>
              <a:gd name="f112" fmla="val 97207"/>
              <a:gd name="f113" fmla="val 118953"/>
              <a:gd name="f114" fmla="val 493715"/>
              <a:gd name="f115" fmla="val 134965"/>
              <a:gd name="f116" fmla="val 478394"/>
              <a:gd name="f117" fmla="val 343429"/>
              <a:gd name="f118" fmla="val 343339"/>
              <a:gd name="f119" fmla="val 135010"/>
              <a:gd name="f120" fmla="val 478348"/>
              <a:gd name="f121" fmla="val 150331"/>
              <a:gd name="f122" fmla="val 462336"/>
              <a:gd name="f123" fmla="val 159597"/>
              <a:gd name="f124" fmla="val 440590"/>
              <a:gd name="f125" fmla="val 416680"/>
              <a:gd name="f126" fmla="val 366661"/>
              <a:gd name="f127" fmla="val 119048"/>
              <a:gd name="f128" fmla="val 326112"/>
              <a:gd name="f129" fmla="val 69030"/>
              <a:gd name="f130" fmla="val 326113"/>
              <a:gd name="f131" fmla="val 49952"/>
              <a:gd name="f132" fmla="val 326478"/>
              <a:gd name="f133" fmla="val 25806"/>
              <a:gd name="f134" fmla="val 321244"/>
              <a:gd name="f135" fmla="val 12948"/>
              <a:gd name="f136" fmla="val 308084"/>
              <a:gd name="f137" fmla="val 327154"/>
              <a:gd name="f138" fmla="val 309010"/>
              <a:gd name="f139" fmla="val 14338"/>
              <a:gd name="f140" fmla="val 284867"/>
              <a:gd name="f141" fmla="val 254933"/>
              <a:gd name="f142" fmla="val 230790"/>
              <a:gd name="f143" fmla="val 212689"/>
              <a:gd name="f144" fmla="val 6036"/>
              <a:gd name="f145" fmla="val 217996"/>
              <a:gd name="f146" fmla="val 9959"/>
              <a:gd name="f147" fmla="val 224711"/>
              <a:gd name="f148" fmla="val 12896"/>
              <a:gd name="f149" fmla="val 231767"/>
              <a:gd name="f150" fmla="val 25742"/>
              <a:gd name="f151" fmla="val 218569"/>
              <a:gd name="f152" fmla="val 49927"/>
              <a:gd name="f153" fmla="val 213320"/>
              <a:gd name="f154" fmla="val 213687"/>
              <a:gd name="f155" fmla="val 94039"/>
              <a:gd name="f156" fmla="val 116681"/>
              <a:gd name="f157" fmla="val 203550"/>
              <a:gd name="f158" fmla="val 133071"/>
              <a:gd name="f159" fmla="val 187160"/>
              <a:gd name="f160" fmla="val 149460"/>
              <a:gd name="f161" fmla="val 170771"/>
              <a:gd name="f162" fmla="val 148129"/>
              <a:gd name="f163" fmla="val 123120"/>
              <a:gd name="f164" fmla="val 99209"/>
              <a:gd name="f165" fmla="val 77463"/>
              <a:gd name="f166" fmla="val 61451"/>
              <a:gd name="f167" fmla="val 196461"/>
              <a:gd name="f168" fmla="val 196370"/>
              <a:gd name="f169" fmla="val 61405"/>
              <a:gd name="f170" fmla="val 46084"/>
              <a:gd name="f171" fmla="val 36819"/>
              <a:gd name="f172" fmla="val 52385"/>
              <a:gd name="f173" fmla="val 77073"/>
              <a:gd name="f174" fmla="val 59779"/>
              <a:gd name="f175" fmla="val 2240"/>
              <a:gd name="f176" fmla="val 53717"/>
              <a:gd name="f177" fmla="val 6698"/>
              <a:gd name="f178" fmla="val 49732"/>
              <a:gd name="f179" fmla="val 11494"/>
              <a:gd name="f180" fmla="val 46167"/>
              <a:gd name="f181" fmla="val 9661"/>
              <a:gd name="f182" fmla="val 36227"/>
              <a:gd name="f183" fmla="val 5972"/>
              <a:gd name="f184" fmla="val 26608"/>
              <a:gd name="f185" fmla="val 18074"/>
              <a:gd name="f186" fmla="val 11637"/>
              <a:gd name="f187" fmla="val 10773"/>
              <a:gd name="f188" fmla="val 18655"/>
              <a:gd name="f189" fmla="val 24545"/>
              <a:gd name="f190" fmla="val 22230"/>
              <a:gd name="f191" fmla="val 39049"/>
              <a:gd name="f192" fmla="val 37002"/>
              <a:gd name="f193" fmla="val 29983"/>
              <a:gd name="f194" fmla="val 54413"/>
              <a:gd name="f195" fmla="val 25010"/>
              <a:gd name="f196" fmla="val 25009"/>
              <a:gd name="f197" fmla="val 35715"/>
              <a:gd name="f198" fmla="val 53296"/>
              <a:gd name="f199" fmla="val 71429"/>
              <a:gd name="f200" fmla="val 96179"/>
              <a:gd name="f201" fmla="val 123429"/>
              <a:gd name="f202" fmla="val 142002"/>
              <a:gd name="f203" fmla="val 166433"/>
              <a:gd name="f204" fmla="val 159414"/>
              <a:gd name="f205" fmla="val 157367"/>
              <a:gd name="f206" fmla="val 174185"/>
              <a:gd name="f207" fmla="val 174223"/>
              <a:gd name="f208" fmla="val 178341"/>
              <a:gd name="f209" fmla="val 190089"/>
              <a:gd name="f210" fmla="val 187146"/>
              <a:gd name="f211" fmla="val 200306"/>
              <a:gd name="f212" fmla="val 219574"/>
              <a:gd name="f213" fmla="val 244645"/>
              <a:gd name="f214" fmla="*/ f0 1 232840"/>
              <a:gd name="f215" fmla="*/ f1 1 539772"/>
              <a:gd name="f216" fmla="val f2"/>
              <a:gd name="f217" fmla="val f3"/>
              <a:gd name="f218" fmla="val f4"/>
              <a:gd name="f219" fmla="+- f218 0 f216"/>
              <a:gd name="f220" fmla="+- f217 0 f216"/>
              <a:gd name="f221" fmla="*/ f220 1 232840"/>
              <a:gd name="f222" fmla="*/ f219 1 539772"/>
              <a:gd name="f223" fmla="*/ f216 1 f221"/>
              <a:gd name="f224" fmla="*/ f217 1 f221"/>
              <a:gd name="f225" fmla="*/ f216 1 f222"/>
              <a:gd name="f226" fmla="*/ f218 1 f222"/>
              <a:gd name="f227" fmla="*/ f223 f214 1"/>
              <a:gd name="f228" fmla="*/ f224 f214 1"/>
              <a:gd name="f229" fmla="*/ f226 f215 1"/>
              <a:gd name="f230" fmla="*/ f225 f215 1"/>
            </a:gdLst>
            <a:ahLst/>
            <a:cxnLst>
              <a:cxn ang="3cd4">
                <a:pos x="hc" y="t"/>
              </a:cxn>
              <a:cxn ang="0">
                <a:pos x="r" y="vc"/>
              </a:cxn>
              <a:cxn ang="cd4">
                <a:pos x="hc" y="b"/>
              </a:cxn>
              <a:cxn ang="cd2">
                <a:pos x="l" y="vc"/>
              </a:cxn>
            </a:cxnLst>
            <a:rect l="f227" t="f230" r="f228" b="f229"/>
            <a:pathLst>
              <a:path w="232840" h="539772">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29" y="f47"/>
                </a:cubicBezTo>
                <a:cubicBezTo>
                  <a:pt x="f48" y="f47"/>
                  <a:pt x="f49" y="f50"/>
                  <a:pt x="f51" y="f52"/>
                </a:cubicBezTo>
                <a:cubicBezTo>
                  <a:pt x="f53" y="f54"/>
                  <a:pt x="f55" y="f56"/>
                  <a:pt x="f57" y="f58"/>
                </a:cubicBezTo>
                <a:cubicBezTo>
                  <a:pt x="f9" y="f59"/>
                  <a:pt x="f7" y="f60"/>
                  <a:pt x="f61" y="f62"/>
                </a:cubicBezTo>
                <a:lnTo>
                  <a:pt x="f63" y="f62"/>
                </a:lnTo>
                <a:lnTo>
                  <a:pt x="f64" y="f6"/>
                </a:lnTo>
                <a:close/>
                <a:moveTo>
                  <a:pt x="f3" y="f65"/>
                </a:moveTo>
                <a:cubicBezTo>
                  <a:pt x="f66" y="f67"/>
                  <a:pt x="f68" y="f69"/>
                  <a:pt x="f70" y="f71"/>
                </a:cubicBezTo>
                <a:cubicBezTo>
                  <a:pt x="f72" y="f73"/>
                  <a:pt x="f74" y="f75"/>
                  <a:pt x="f76" y="f77"/>
                </a:cubicBezTo>
                <a:cubicBezTo>
                  <a:pt x="f78" y="f79"/>
                  <a:pt x="f80" y="f81"/>
                  <a:pt x="f80" y="f82"/>
                </a:cubicBezTo>
                <a:cubicBezTo>
                  <a:pt x="f80" y="f83"/>
                  <a:pt x="f84" y="f85"/>
                  <a:pt x="f86" y="f87"/>
                </a:cubicBezTo>
                <a:cubicBezTo>
                  <a:pt x="f88" y="f89"/>
                  <a:pt x="f90" y="f91"/>
                  <a:pt x="f92" y="f91"/>
                </a:cubicBezTo>
                <a:cubicBezTo>
                  <a:pt x="f93" y="f91"/>
                  <a:pt x="f94" y="f95"/>
                  <a:pt x="f96" y="f97"/>
                </a:cubicBezTo>
                <a:lnTo>
                  <a:pt x="f2" y="f4"/>
                </a:lnTo>
                <a:lnTo>
                  <a:pt x="f2" y="f98"/>
                </a:lnTo>
                <a:cubicBezTo>
                  <a:pt x="f99" y="f100"/>
                  <a:pt x="f101" y="f102"/>
                  <a:pt x="f103" y="f104"/>
                </a:cubicBezTo>
                <a:lnTo>
                  <a:pt x="f2" y="f105"/>
                </a:lnTo>
                <a:lnTo>
                  <a:pt x="f2" y="f106"/>
                </a:lnTo>
                <a:cubicBezTo>
                  <a:pt x="f107" y="f108"/>
                  <a:pt x="f109" y="f110"/>
                  <a:pt x="f111" y="f110"/>
                </a:cubicBezTo>
                <a:cubicBezTo>
                  <a:pt x="f112" y="f110"/>
                  <a:pt x="f113" y="f114"/>
                  <a:pt x="f115" y="f116"/>
                </a:cubicBezTo>
                <a:lnTo>
                  <a:pt x="f2" y="f117"/>
                </a:lnTo>
                <a:lnTo>
                  <a:pt x="f2" y="f118"/>
                </a:lnTo>
                <a:lnTo>
                  <a:pt x="f119" y="f120"/>
                </a:lnTo>
                <a:cubicBezTo>
                  <a:pt x="f121" y="f122"/>
                  <a:pt x="f123" y="f124"/>
                  <a:pt x="f123" y="f125"/>
                </a:cubicBezTo>
                <a:cubicBezTo>
                  <a:pt x="f123" y="f126"/>
                  <a:pt x="f127" y="f128"/>
                  <a:pt x="f129" y="f130"/>
                </a:cubicBezTo>
                <a:cubicBezTo>
                  <a:pt x="f131" y="f132"/>
                  <a:pt x="f133" y="f134"/>
                  <a:pt x="f135" y="f136"/>
                </a:cubicBezTo>
                <a:lnTo>
                  <a:pt x="f2" y="f137"/>
                </a:lnTo>
                <a:lnTo>
                  <a:pt x="f2" y="f138"/>
                </a:lnTo>
                <a:cubicBezTo>
                  <a:pt x="f139" y="f140"/>
                  <a:pt x="f139" y="f141"/>
                  <a:pt x="f2" y="f142"/>
                </a:cubicBezTo>
                <a:lnTo>
                  <a:pt x="f2" y="f143"/>
                </a:lnTo>
                <a:cubicBezTo>
                  <a:pt x="f144" y="f145"/>
                  <a:pt x="f146" y="f147"/>
                  <a:pt x="f148" y="f149"/>
                </a:cubicBezTo>
                <a:cubicBezTo>
                  <a:pt x="f150" y="f151"/>
                  <a:pt x="f152" y="f153"/>
                  <a:pt x="f129" y="f154"/>
                </a:cubicBezTo>
                <a:cubicBezTo>
                  <a:pt x="f155" y="f154"/>
                  <a:pt x="f156" y="f157"/>
                  <a:pt x="f158" y="f159"/>
                </a:cubicBezTo>
                <a:cubicBezTo>
                  <a:pt x="f160" y="f161"/>
                  <a:pt x="f123" y="f162"/>
                  <a:pt x="f123" y="f163"/>
                </a:cubicBezTo>
                <a:cubicBezTo>
                  <a:pt x="f123" y="f164"/>
                  <a:pt x="f121" y="f165"/>
                  <a:pt x="f119" y="f166"/>
                </a:cubicBezTo>
                <a:lnTo>
                  <a:pt x="f2" y="f167"/>
                </a:lnTo>
                <a:lnTo>
                  <a:pt x="f2" y="f168"/>
                </a:lnTo>
                <a:lnTo>
                  <a:pt x="f115" y="f169"/>
                </a:lnTo>
                <a:cubicBezTo>
                  <a:pt x="f113" y="f170"/>
                  <a:pt x="f112" y="f171"/>
                  <a:pt x="f111" y="f171"/>
                </a:cubicBezTo>
                <a:cubicBezTo>
                  <a:pt x="f109" y="f171"/>
                  <a:pt x="f107" y="f172"/>
                  <a:pt x="f2" y="f173"/>
                </a:cubicBezTo>
                <a:lnTo>
                  <a:pt x="f2" y="f174"/>
                </a:lnTo>
                <a:cubicBezTo>
                  <a:pt x="f175" y="f176"/>
                  <a:pt x="f177" y="f178"/>
                  <a:pt x="f179" y="f180"/>
                </a:cubicBezTo>
                <a:cubicBezTo>
                  <a:pt x="f181" y="f182"/>
                  <a:pt x="f183" y="f184"/>
                  <a:pt x="f2" y="f185"/>
                </a:cubicBezTo>
                <a:lnTo>
                  <a:pt x="f2" y="f2"/>
                </a:lnTo>
                <a:cubicBezTo>
                  <a:pt x="f186" y="f187"/>
                  <a:pt x="f188" y="f189"/>
                  <a:pt x="f190" y="f191"/>
                </a:cubicBezTo>
                <a:cubicBezTo>
                  <a:pt x="f192" y="f193"/>
                  <a:pt x="f194" y="f195"/>
                  <a:pt x="f92" y="f195"/>
                </a:cubicBezTo>
                <a:cubicBezTo>
                  <a:pt x="f90" y="f196"/>
                  <a:pt x="f88" y="f197"/>
                  <a:pt x="f86" y="f198"/>
                </a:cubicBezTo>
                <a:lnTo>
                  <a:pt x="f86" y="f198"/>
                </a:lnTo>
                <a:cubicBezTo>
                  <a:pt x="f84" y="f199"/>
                  <a:pt x="f80" y="f200"/>
                  <a:pt x="f80" y="f201"/>
                </a:cubicBezTo>
                <a:cubicBezTo>
                  <a:pt x="f80" y="f202"/>
                  <a:pt x="f203" y="f204"/>
                  <a:pt x="f205" y="f206"/>
                </a:cubicBezTo>
                <a:cubicBezTo>
                  <a:pt x="f207" y="f208"/>
                  <a:pt x="f209" y="f210"/>
                  <a:pt x="f70" y="f211"/>
                </a:cubicBezTo>
                <a:cubicBezTo>
                  <a:pt x="f68" y="f212"/>
                  <a:pt x="f66" y="f213"/>
                  <a:pt x="f3" y="f65"/>
                </a:cubicBezTo>
                <a:close/>
              </a:path>
            </a:pathLst>
          </a:custGeom>
          <a:solidFill>
            <a:srgbClr val="CBAF22"/>
          </a:solidFill>
          <a:ln cap="flat">
            <a:noFill/>
            <a:prstDash val="solid"/>
          </a:ln>
        </p:spPr>
        <p:txBody>
          <a:bodyPr lIns="0" tIns="0" rIns="0" bIns="0"/>
          <a:lstStyle/>
          <a:p>
            <a:endParaRPr lang="nl-NL"/>
          </a:p>
        </p:txBody>
      </p:sp>
      <p:sp>
        <p:nvSpPr>
          <p:cNvPr id="438" name="Teardrop 3"/>
          <p:cNvSpPr/>
          <p:nvPr/>
        </p:nvSpPr>
        <p:spPr>
          <a:xfrm rot="5400013" flipH="1" flipV="1">
            <a:off x="4108518" y="4185693"/>
            <a:ext cx="232842" cy="539770"/>
          </a:xfrm>
          <a:custGeom>
            <a:avLst/>
            <a:gdLst>
              <a:gd name="f0" fmla="val w"/>
              <a:gd name="f1" fmla="val h"/>
              <a:gd name="f2" fmla="val 0"/>
              <a:gd name="f3" fmla="val 232840"/>
              <a:gd name="f4" fmla="val 539773"/>
              <a:gd name="f5" fmla="val 221340"/>
              <a:gd name="f6" fmla="val 269867"/>
              <a:gd name="f7" fmla="val 220851"/>
              <a:gd name="f8" fmla="val 247712"/>
              <a:gd name="f9" fmla="val 212026"/>
              <a:gd name="f10" fmla="val 225782"/>
              <a:gd name="f11" fmla="val 195119"/>
              <a:gd name="f12" fmla="val 208875"/>
              <a:gd name="f13" fmla="val 182363"/>
              <a:gd name="f14" fmla="val 196120"/>
              <a:gd name="f15" fmla="val 166749"/>
              <a:gd name="f16" fmla="val 187965"/>
              <a:gd name="f17" fmla="val 150249"/>
              <a:gd name="f18" fmla="val 184922"/>
              <a:gd name="f19" fmla="val 147800"/>
              <a:gd name="f20" fmla="val 188780"/>
              <a:gd name="f21" fmla="val 144800"/>
              <a:gd name="f22" fmla="val 192208"/>
              <a:gd name="f23" fmla="val 141586"/>
              <a:gd name="f24" fmla="val 195422"/>
              <a:gd name="f25" fmla="val 123161"/>
              <a:gd name="f26" fmla="val 213847"/>
              <a:gd name="f27" fmla="val 97708"/>
              <a:gd name="f28" fmla="val 225243"/>
              <a:gd name="f29" fmla="val 69593"/>
              <a:gd name="f30" fmla="val 225242"/>
              <a:gd name="f31" fmla="val 43433"/>
              <a:gd name="f32" fmla="val 224741"/>
              <a:gd name="f33" fmla="val 27415"/>
              <a:gd name="f34" fmla="val 228586"/>
              <a:gd name="f35" fmla="val 17461"/>
              <a:gd name="f36" fmla="val 245213"/>
              <a:gd name="f37" fmla="val 22074"/>
              <a:gd name="f38" fmla="val 261450"/>
              <a:gd name="f39" fmla="val 22154"/>
              <a:gd name="f40" fmla="val 278664"/>
              <a:gd name="f41" fmla="val 17673"/>
              <a:gd name="f42" fmla="val 294913"/>
              <a:gd name="f43" fmla="val 27631"/>
              <a:gd name="f44" fmla="val 311265"/>
              <a:gd name="f45" fmla="val 43609"/>
              <a:gd name="f46" fmla="val 315055"/>
              <a:gd name="f47" fmla="val 314557"/>
              <a:gd name="f48" fmla="val 102600"/>
              <a:gd name="f49" fmla="val 131938"/>
              <a:gd name="f50" fmla="val 330263"/>
              <a:gd name="f51" fmla="val 150227"/>
              <a:gd name="f52" fmla="val 354851"/>
              <a:gd name="f53" fmla="val 166735"/>
              <a:gd name="f54" fmla="val 351841"/>
              <a:gd name="f55" fmla="val 182357"/>
              <a:gd name="f56" fmla="val 343684"/>
              <a:gd name="f57" fmla="val 195118"/>
              <a:gd name="f58" fmla="val 330923"/>
              <a:gd name="f59" fmla="val 314016"/>
              <a:gd name="f60" fmla="val 292087"/>
              <a:gd name="f61" fmla="val 221339"/>
              <a:gd name="f62" fmla="val 269931"/>
              <a:gd name="f63" fmla="val 136174"/>
              <a:gd name="f64" fmla="val 136173"/>
              <a:gd name="f65" fmla="val 269899"/>
              <a:gd name="f66" fmla="val 232449"/>
              <a:gd name="f67" fmla="val 295153"/>
              <a:gd name="f68" fmla="val 222519"/>
              <a:gd name="f69" fmla="val 320224"/>
              <a:gd name="f70" fmla="val 203250"/>
              <a:gd name="f71" fmla="val 339492"/>
              <a:gd name="f72" fmla="val 190082"/>
              <a:gd name="f73" fmla="val 352660"/>
              <a:gd name="f74" fmla="val 174206"/>
              <a:gd name="f75" fmla="val 361467"/>
              <a:gd name="f76" fmla="val 157326"/>
              <a:gd name="f77" fmla="val 365540"/>
              <a:gd name="f78" fmla="val 166417"/>
              <a:gd name="f79" fmla="val 380328"/>
              <a:gd name="f80" fmla="val 171406"/>
              <a:gd name="f81" fmla="val 397767"/>
              <a:gd name="f82" fmla="val 416370"/>
              <a:gd name="f83" fmla="val 443620"/>
              <a:gd name="f84" fmla="val 160701"/>
              <a:gd name="f85" fmla="val 468370"/>
              <a:gd name="f86" fmla="val 143120"/>
              <a:gd name="f87" fmla="val 486503"/>
              <a:gd name="f88" fmla="val 486504"/>
              <a:gd name="f89" fmla="val 124986"/>
              <a:gd name="f90" fmla="val 504084"/>
              <a:gd name="f91" fmla="val 100237"/>
              <a:gd name="f92" fmla="val 514790"/>
              <a:gd name="f93" fmla="val 72986"/>
              <a:gd name="f94" fmla="val 54383"/>
              <a:gd name="f95" fmla="val 36945"/>
              <a:gd name="f96" fmla="val 509800"/>
              <a:gd name="f97" fmla="val 22156"/>
              <a:gd name="f98" fmla="val 500710"/>
              <a:gd name="f99" fmla="val 521718"/>
              <a:gd name="f100" fmla="val 5973"/>
              <a:gd name="f101" fmla="val 513180"/>
              <a:gd name="f102" fmla="val 9654"/>
              <a:gd name="f103" fmla="val 503556"/>
              <a:gd name="f104" fmla="val 11467"/>
              <a:gd name="f105" fmla="val 493611"/>
              <a:gd name="f106" fmla="val 480024"/>
              <a:gd name="f107" fmla="val 462726"/>
              <a:gd name="f108" fmla="val 14950"/>
              <a:gd name="f109" fmla="val 487415"/>
              <a:gd name="f110" fmla="val 42305"/>
              <a:gd name="f111" fmla="val 502981"/>
              <a:gd name="f112" fmla="val 73296"/>
              <a:gd name="f113" fmla="val 97207"/>
              <a:gd name="f114" fmla="val 118953"/>
              <a:gd name="f115" fmla="val 493715"/>
              <a:gd name="f116" fmla="val 134965"/>
              <a:gd name="f117" fmla="val 478394"/>
              <a:gd name="f118" fmla="val 343429"/>
              <a:gd name="f119" fmla="val 343339"/>
              <a:gd name="f120" fmla="val 135010"/>
              <a:gd name="f121" fmla="val 478348"/>
              <a:gd name="f122" fmla="val 150331"/>
              <a:gd name="f123" fmla="val 462337"/>
              <a:gd name="f124" fmla="val 159597"/>
              <a:gd name="f125" fmla="val 440590"/>
              <a:gd name="f126" fmla="val 416680"/>
              <a:gd name="f127" fmla="val 366661"/>
              <a:gd name="f128" fmla="val 119048"/>
              <a:gd name="f129" fmla="val 326112"/>
              <a:gd name="f130" fmla="val 69030"/>
              <a:gd name="f131" fmla="val 326113"/>
              <a:gd name="f132" fmla="val 49952"/>
              <a:gd name="f133" fmla="val 326479"/>
              <a:gd name="f134" fmla="val 25806"/>
              <a:gd name="f135" fmla="val 321244"/>
              <a:gd name="f136" fmla="val 12948"/>
              <a:gd name="f137" fmla="val 308084"/>
              <a:gd name="f138" fmla="val 327154"/>
              <a:gd name="f139" fmla="val 309010"/>
              <a:gd name="f140" fmla="val 14338"/>
              <a:gd name="f141" fmla="val 284867"/>
              <a:gd name="f142" fmla="val 254933"/>
              <a:gd name="f143" fmla="val 230790"/>
              <a:gd name="f144" fmla="val 212689"/>
              <a:gd name="f145" fmla="val 6036"/>
              <a:gd name="f146" fmla="val 217996"/>
              <a:gd name="f147" fmla="val 9959"/>
              <a:gd name="f148" fmla="val 224711"/>
              <a:gd name="f149" fmla="val 12896"/>
              <a:gd name="f150" fmla="val 231767"/>
              <a:gd name="f151" fmla="val 25742"/>
              <a:gd name="f152" fmla="val 218569"/>
              <a:gd name="f153" fmla="val 49927"/>
              <a:gd name="f154" fmla="val 213320"/>
              <a:gd name="f155" fmla="val 213687"/>
              <a:gd name="f156" fmla="val 94039"/>
              <a:gd name="f157" fmla="val 116681"/>
              <a:gd name="f158" fmla="val 203550"/>
              <a:gd name="f159" fmla="val 133071"/>
              <a:gd name="f160" fmla="val 187160"/>
              <a:gd name="f161" fmla="val 149460"/>
              <a:gd name="f162" fmla="val 170771"/>
              <a:gd name="f163" fmla="val 148129"/>
              <a:gd name="f164" fmla="val 123120"/>
              <a:gd name="f165" fmla="val 99209"/>
              <a:gd name="f166" fmla="val 77463"/>
              <a:gd name="f167" fmla="val 61451"/>
              <a:gd name="f168" fmla="val 196461"/>
              <a:gd name="f169" fmla="val 196370"/>
              <a:gd name="f170" fmla="val 61405"/>
              <a:gd name="f171" fmla="val 46084"/>
              <a:gd name="f172" fmla="val 36819"/>
              <a:gd name="f173" fmla="val 52385"/>
              <a:gd name="f174" fmla="val 77073"/>
              <a:gd name="f175" fmla="val 59779"/>
              <a:gd name="f176" fmla="val 2240"/>
              <a:gd name="f177" fmla="val 53717"/>
              <a:gd name="f178" fmla="val 6698"/>
              <a:gd name="f179" fmla="val 49732"/>
              <a:gd name="f180" fmla="val 11494"/>
              <a:gd name="f181" fmla="val 46167"/>
              <a:gd name="f182" fmla="val 9661"/>
              <a:gd name="f183" fmla="val 36227"/>
              <a:gd name="f184" fmla="val 5972"/>
              <a:gd name="f185" fmla="val 26608"/>
              <a:gd name="f186" fmla="val 18074"/>
              <a:gd name="f187" fmla="val 11637"/>
              <a:gd name="f188" fmla="val 10773"/>
              <a:gd name="f189" fmla="val 18655"/>
              <a:gd name="f190" fmla="val 24545"/>
              <a:gd name="f191" fmla="val 22230"/>
              <a:gd name="f192" fmla="val 39049"/>
              <a:gd name="f193" fmla="val 37002"/>
              <a:gd name="f194" fmla="val 29983"/>
              <a:gd name="f195" fmla="val 54413"/>
              <a:gd name="f196" fmla="val 25010"/>
              <a:gd name="f197" fmla="val 25009"/>
              <a:gd name="f198" fmla="val 35715"/>
              <a:gd name="f199" fmla="val 53296"/>
              <a:gd name="f200" fmla="val 71429"/>
              <a:gd name="f201" fmla="val 96179"/>
              <a:gd name="f202" fmla="val 123429"/>
              <a:gd name="f203" fmla="val 142002"/>
              <a:gd name="f204" fmla="val 166433"/>
              <a:gd name="f205" fmla="val 159414"/>
              <a:gd name="f206" fmla="val 157367"/>
              <a:gd name="f207" fmla="val 174185"/>
              <a:gd name="f208" fmla="val 174223"/>
              <a:gd name="f209" fmla="val 178341"/>
              <a:gd name="f210" fmla="val 190089"/>
              <a:gd name="f211" fmla="val 187146"/>
              <a:gd name="f212" fmla="val 200306"/>
              <a:gd name="f213" fmla="val 219574"/>
              <a:gd name="f214" fmla="val 244645"/>
              <a:gd name="f215" fmla="*/ f0 1 232840"/>
              <a:gd name="f216" fmla="*/ f1 1 539773"/>
              <a:gd name="f217" fmla="val f2"/>
              <a:gd name="f218" fmla="val f3"/>
              <a:gd name="f219" fmla="val f4"/>
              <a:gd name="f220" fmla="+- f219 0 f217"/>
              <a:gd name="f221" fmla="+- f218 0 f217"/>
              <a:gd name="f222" fmla="*/ f221 1 232840"/>
              <a:gd name="f223" fmla="*/ f220 1 539773"/>
              <a:gd name="f224" fmla="*/ f217 1 f222"/>
              <a:gd name="f225" fmla="*/ f218 1 f222"/>
              <a:gd name="f226" fmla="*/ f217 1 f223"/>
              <a:gd name="f227" fmla="*/ f219 1 f223"/>
              <a:gd name="f228" fmla="*/ f224 f215 1"/>
              <a:gd name="f229" fmla="*/ f225 f215 1"/>
              <a:gd name="f230" fmla="*/ f227 f216 1"/>
              <a:gd name="f231" fmla="*/ f226 f216 1"/>
            </a:gdLst>
            <a:ahLst/>
            <a:cxnLst>
              <a:cxn ang="3cd4">
                <a:pos x="hc" y="t"/>
              </a:cxn>
              <a:cxn ang="0">
                <a:pos x="r" y="vc"/>
              </a:cxn>
              <a:cxn ang="cd4">
                <a:pos x="hc" y="b"/>
              </a:cxn>
              <a:cxn ang="cd2">
                <a:pos x="l" y="vc"/>
              </a:cxn>
            </a:cxnLst>
            <a:rect l="f228" t="f231" r="f229" b="f230"/>
            <a:pathLst>
              <a:path w="232840" h="539773">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29" y="f47"/>
                </a:cubicBezTo>
                <a:cubicBezTo>
                  <a:pt x="f48" y="f47"/>
                  <a:pt x="f49" y="f50"/>
                  <a:pt x="f51" y="f52"/>
                </a:cubicBezTo>
                <a:cubicBezTo>
                  <a:pt x="f53" y="f54"/>
                  <a:pt x="f55" y="f56"/>
                  <a:pt x="f57" y="f58"/>
                </a:cubicBezTo>
                <a:cubicBezTo>
                  <a:pt x="f9" y="f59"/>
                  <a:pt x="f7" y="f60"/>
                  <a:pt x="f61" y="f62"/>
                </a:cubicBezTo>
                <a:lnTo>
                  <a:pt x="f63" y="f62"/>
                </a:lnTo>
                <a:lnTo>
                  <a:pt x="f64" y="f6"/>
                </a:lnTo>
                <a:close/>
                <a:moveTo>
                  <a:pt x="f3" y="f65"/>
                </a:moveTo>
                <a:cubicBezTo>
                  <a:pt x="f66" y="f67"/>
                  <a:pt x="f68" y="f69"/>
                  <a:pt x="f70" y="f71"/>
                </a:cubicBezTo>
                <a:cubicBezTo>
                  <a:pt x="f72" y="f73"/>
                  <a:pt x="f74" y="f75"/>
                  <a:pt x="f76" y="f77"/>
                </a:cubicBezTo>
                <a:cubicBezTo>
                  <a:pt x="f78" y="f79"/>
                  <a:pt x="f80" y="f81"/>
                  <a:pt x="f80" y="f82"/>
                </a:cubicBezTo>
                <a:cubicBezTo>
                  <a:pt x="f80" y="f83"/>
                  <a:pt x="f84" y="f85"/>
                  <a:pt x="f86" y="f87"/>
                </a:cubicBezTo>
                <a:lnTo>
                  <a:pt x="f86" y="f88"/>
                </a:lnTo>
                <a:cubicBezTo>
                  <a:pt x="f89" y="f90"/>
                  <a:pt x="f91" y="f92"/>
                  <a:pt x="f93" y="f92"/>
                </a:cubicBezTo>
                <a:cubicBezTo>
                  <a:pt x="f94" y="f92"/>
                  <a:pt x="f95" y="f96"/>
                  <a:pt x="f97" y="f98"/>
                </a:cubicBezTo>
                <a:lnTo>
                  <a:pt x="f2" y="f4"/>
                </a:lnTo>
                <a:lnTo>
                  <a:pt x="f2" y="f99"/>
                </a:lnTo>
                <a:cubicBezTo>
                  <a:pt x="f100" y="f101"/>
                  <a:pt x="f102" y="f103"/>
                  <a:pt x="f104" y="f105"/>
                </a:cubicBezTo>
                <a:lnTo>
                  <a:pt x="f2" y="f106"/>
                </a:lnTo>
                <a:lnTo>
                  <a:pt x="f2" y="f107"/>
                </a:lnTo>
                <a:cubicBezTo>
                  <a:pt x="f108" y="f109"/>
                  <a:pt x="f110" y="f111"/>
                  <a:pt x="f112" y="f111"/>
                </a:cubicBezTo>
                <a:cubicBezTo>
                  <a:pt x="f113" y="f111"/>
                  <a:pt x="f114" y="f115"/>
                  <a:pt x="f116" y="f117"/>
                </a:cubicBezTo>
                <a:lnTo>
                  <a:pt x="f2" y="f118"/>
                </a:lnTo>
                <a:lnTo>
                  <a:pt x="f2" y="f119"/>
                </a:lnTo>
                <a:lnTo>
                  <a:pt x="f120" y="f121"/>
                </a:lnTo>
                <a:cubicBezTo>
                  <a:pt x="f122" y="f123"/>
                  <a:pt x="f124" y="f125"/>
                  <a:pt x="f124" y="f126"/>
                </a:cubicBezTo>
                <a:cubicBezTo>
                  <a:pt x="f124" y="f127"/>
                  <a:pt x="f128" y="f129"/>
                  <a:pt x="f130" y="f131"/>
                </a:cubicBezTo>
                <a:cubicBezTo>
                  <a:pt x="f132" y="f133"/>
                  <a:pt x="f134" y="f135"/>
                  <a:pt x="f136" y="f137"/>
                </a:cubicBezTo>
                <a:lnTo>
                  <a:pt x="f2" y="f138"/>
                </a:lnTo>
                <a:lnTo>
                  <a:pt x="f2" y="f139"/>
                </a:lnTo>
                <a:cubicBezTo>
                  <a:pt x="f140" y="f141"/>
                  <a:pt x="f140" y="f142"/>
                  <a:pt x="f2" y="f143"/>
                </a:cubicBezTo>
                <a:lnTo>
                  <a:pt x="f2" y="f144"/>
                </a:lnTo>
                <a:cubicBezTo>
                  <a:pt x="f145" y="f146"/>
                  <a:pt x="f147" y="f148"/>
                  <a:pt x="f149" y="f150"/>
                </a:cubicBezTo>
                <a:cubicBezTo>
                  <a:pt x="f151" y="f152"/>
                  <a:pt x="f153" y="f154"/>
                  <a:pt x="f130" y="f155"/>
                </a:cubicBezTo>
                <a:cubicBezTo>
                  <a:pt x="f156" y="f155"/>
                  <a:pt x="f157" y="f158"/>
                  <a:pt x="f159" y="f160"/>
                </a:cubicBezTo>
                <a:cubicBezTo>
                  <a:pt x="f161" y="f162"/>
                  <a:pt x="f124" y="f163"/>
                  <a:pt x="f124" y="f164"/>
                </a:cubicBezTo>
                <a:cubicBezTo>
                  <a:pt x="f124" y="f165"/>
                  <a:pt x="f122" y="f166"/>
                  <a:pt x="f120" y="f167"/>
                </a:cubicBezTo>
                <a:lnTo>
                  <a:pt x="f2" y="f168"/>
                </a:lnTo>
                <a:lnTo>
                  <a:pt x="f2" y="f169"/>
                </a:lnTo>
                <a:lnTo>
                  <a:pt x="f116" y="f170"/>
                </a:lnTo>
                <a:cubicBezTo>
                  <a:pt x="f114" y="f171"/>
                  <a:pt x="f113" y="f172"/>
                  <a:pt x="f112" y="f172"/>
                </a:cubicBezTo>
                <a:cubicBezTo>
                  <a:pt x="f110" y="f172"/>
                  <a:pt x="f108" y="f173"/>
                  <a:pt x="f2" y="f174"/>
                </a:cubicBezTo>
                <a:lnTo>
                  <a:pt x="f2" y="f175"/>
                </a:lnTo>
                <a:cubicBezTo>
                  <a:pt x="f176" y="f177"/>
                  <a:pt x="f178" y="f179"/>
                  <a:pt x="f180" y="f181"/>
                </a:cubicBezTo>
                <a:cubicBezTo>
                  <a:pt x="f182" y="f183"/>
                  <a:pt x="f184" y="f185"/>
                  <a:pt x="f2" y="f186"/>
                </a:cubicBezTo>
                <a:lnTo>
                  <a:pt x="f2" y="f2"/>
                </a:lnTo>
                <a:cubicBezTo>
                  <a:pt x="f187" y="f188"/>
                  <a:pt x="f189" y="f190"/>
                  <a:pt x="f191" y="f192"/>
                </a:cubicBezTo>
                <a:cubicBezTo>
                  <a:pt x="f193" y="f194"/>
                  <a:pt x="f195" y="f196"/>
                  <a:pt x="f93" y="f196"/>
                </a:cubicBezTo>
                <a:cubicBezTo>
                  <a:pt x="f91" y="f197"/>
                  <a:pt x="f89" y="f198"/>
                  <a:pt x="f86" y="f199"/>
                </a:cubicBezTo>
                <a:lnTo>
                  <a:pt x="f86" y="f199"/>
                </a:lnTo>
                <a:cubicBezTo>
                  <a:pt x="f84" y="f200"/>
                  <a:pt x="f80" y="f201"/>
                  <a:pt x="f80" y="f202"/>
                </a:cubicBezTo>
                <a:cubicBezTo>
                  <a:pt x="f80" y="f203"/>
                  <a:pt x="f204" y="f205"/>
                  <a:pt x="f206" y="f207"/>
                </a:cubicBezTo>
                <a:cubicBezTo>
                  <a:pt x="f208" y="f209"/>
                  <a:pt x="f210" y="f211"/>
                  <a:pt x="f70" y="f212"/>
                </a:cubicBezTo>
                <a:cubicBezTo>
                  <a:pt x="f68" y="f213"/>
                  <a:pt x="f66" y="f214"/>
                  <a:pt x="f3" y="f65"/>
                </a:cubicBezTo>
                <a:close/>
              </a:path>
            </a:pathLst>
          </a:custGeom>
          <a:solidFill>
            <a:srgbClr val="CBAF22"/>
          </a:solidFill>
          <a:ln cap="flat">
            <a:noFill/>
            <a:prstDash val="solid"/>
          </a:ln>
        </p:spPr>
        <p:txBody>
          <a:bodyPr lIns="0" tIns="0" rIns="0" bIns="0"/>
          <a:lstStyle/>
          <a:p>
            <a:endParaRPr lang="nl-NL"/>
          </a:p>
        </p:txBody>
      </p:sp>
      <p:sp>
        <p:nvSpPr>
          <p:cNvPr id="439" name="Teardrop 3"/>
          <p:cNvSpPr/>
          <p:nvPr/>
        </p:nvSpPr>
        <p:spPr>
          <a:xfrm rot="5400013" flipH="1" flipV="1">
            <a:off x="4951064" y="4185693"/>
            <a:ext cx="232842" cy="539770"/>
          </a:xfrm>
          <a:custGeom>
            <a:avLst/>
            <a:gdLst>
              <a:gd name="f0" fmla="val w"/>
              <a:gd name="f1" fmla="val h"/>
              <a:gd name="f2" fmla="val 0"/>
              <a:gd name="f3" fmla="val 232840"/>
              <a:gd name="f4" fmla="val 539773"/>
              <a:gd name="f5" fmla="val 221340"/>
              <a:gd name="f6" fmla="val 269867"/>
              <a:gd name="f7" fmla="val 220851"/>
              <a:gd name="f8" fmla="val 247712"/>
              <a:gd name="f9" fmla="val 212026"/>
              <a:gd name="f10" fmla="val 225783"/>
              <a:gd name="f11" fmla="val 195119"/>
              <a:gd name="f12" fmla="val 208875"/>
              <a:gd name="f13" fmla="val 182363"/>
              <a:gd name="f14" fmla="val 196120"/>
              <a:gd name="f15" fmla="val 166749"/>
              <a:gd name="f16" fmla="val 187965"/>
              <a:gd name="f17" fmla="val 150249"/>
              <a:gd name="f18" fmla="val 184922"/>
              <a:gd name="f19" fmla="val 147800"/>
              <a:gd name="f20" fmla="val 188780"/>
              <a:gd name="f21" fmla="val 144800"/>
              <a:gd name="f22" fmla="val 192208"/>
              <a:gd name="f23" fmla="val 141586"/>
              <a:gd name="f24" fmla="val 195422"/>
              <a:gd name="f25" fmla="val 123161"/>
              <a:gd name="f26" fmla="val 213847"/>
              <a:gd name="f27" fmla="val 97708"/>
              <a:gd name="f28" fmla="val 225243"/>
              <a:gd name="f29" fmla="val 69593"/>
              <a:gd name="f30" fmla="val 43433"/>
              <a:gd name="f31" fmla="val 224741"/>
              <a:gd name="f32" fmla="val 27415"/>
              <a:gd name="f33" fmla="val 228586"/>
              <a:gd name="f34" fmla="val 17461"/>
              <a:gd name="f35" fmla="val 245213"/>
              <a:gd name="f36" fmla="val 22074"/>
              <a:gd name="f37" fmla="val 261450"/>
              <a:gd name="f38" fmla="val 22154"/>
              <a:gd name="f39" fmla="val 278664"/>
              <a:gd name="f40" fmla="val 17673"/>
              <a:gd name="f41" fmla="val 294913"/>
              <a:gd name="f42" fmla="val 27631"/>
              <a:gd name="f43" fmla="val 311265"/>
              <a:gd name="f44" fmla="val 43609"/>
              <a:gd name="f45" fmla="val 315055"/>
              <a:gd name="f46" fmla="val 314557"/>
              <a:gd name="f47" fmla="val 102600"/>
              <a:gd name="f48" fmla="val 131938"/>
              <a:gd name="f49" fmla="val 330263"/>
              <a:gd name="f50" fmla="val 150227"/>
              <a:gd name="f51" fmla="val 354851"/>
              <a:gd name="f52" fmla="val 166735"/>
              <a:gd name="f53" fmla="val 351841"/>
              <a:gd name="f54" fmla="val 182357"/>
              <a:gd name="f55" fmla="val 343684"/>
              <a:gd name="f56" fmla="val 195118"/>
              <a:gd name="f57" fmla="val 330923"/>
              <a:gd name="f58" fmla="val 314016"/>
              <a:gd name="f59" fmla="val 292087"/>
              <a:gd name="f60" fmla="val 221339"/>
              <a:gd name="f61" fmla="val 269931"/>
              <a:gd name="f62" fmla="val 136174"/>
              <a:gd name="f63" fmla="val 136173"/>
              <a:gd name="f64" fmla="val 269899"/>
              <a:gd name="f65" fmla="val 232449"/>
              <a:gd name="f66" fmla="val 295153"/>
              <a:gd name="f67" fmla="val 222519"/>
              <a:gd name="f68" fmla="val 320224"/>
              <a:gd name="f69" fmla="val 203250"/>
              <a:gd name="f70" fmla="val 339492"/>
              <a:gd name="f71" fmla="val 190082"/>
              <a:gd name="f72" fmla="val 352660"/>
              <a:gd name="f73" fmla="val 174206"/>
              <a:gd name="f74" fmla="val 361467"/>
              <a:gd name="f75" fmla="val 157326"/>
              <a:gd name="f76" fmla="val 365540"/>
              <a:gd name="f77" fmla="val 166417"/>
              <a:gd name="f78" fmla="val 380328"/>
              <a:gd name="f79" fmla="val 171406"/>
              <a:gd name="f80" fmla="val 397767"/>
              <a:gd name="f81" fmla="val 416370"/>
              <a:gd name="f82" fmla="val 443620"/>
              <a:gd name="f83" fmla="val 160701"/>
              <a:gd name="f84" fmla="val 468370"/>
              <a:gd name="f85" fmla="val 143120"/>
              <a:gd name="f86" fmla="val 486503"/>
              <a:gd name="f87" fmla="val 486504"/>
              <a:gd name="f88" fmla="val 124986"/>
              <a:gd name="f89" fmla="val 504084"/>
              <a:gd name="f90" fmla="val 100237"/>
              <a:gd name="f91" fmla="val 514790"/>
              <a:gd name="f92" fmla="val 72986"/>
              <a:gd name="f93" fmla="val 54383"/>
              <a:gd name="f94" fmla="val 36945"/>
              <a:gd name="f95" fmla="val 509800"/>
              <a:gd name="f96" fmla="val 22156"/>
              <a:gd name="f97" fmla="val 500710"/>
              <a:gd name="f98" fmla="val 521718"/>
              <a:gd name="f99" fmla="val 5973"/>
              <a:gd name="f100" fmla="val 513180"/>
              <a:gd name="f101" fmla="val 9654"/>
              <a:gd name="f102" fmla="val 503556"/>
              <a:gd name="f103" fmla="val 11467"/>
              <a:gd name="f104" fmla="val 493611"/>
              <a:gd name="f105" fmla="val 480024"/>
              <a:gd name="f106" fmla="val 462727"/>
              <a:gd name="f107" fmla="val 14950"/>
              <a:gd name="f108" fmla="val 487415"/>
              <a:gd name="f109" fmla="val 42305"/>
              <a:gd name="f110" fmla="val 502981"/>
              <a:gd name="f111" fmla="val 73296"/>
              <a:gd name="f112" fmla="val 97207"/>
              <a:gd name="f113" fmla="val 118953"/>
              <a:gd name="f114" fmla="val 493715"/>
              <a:gd name="f115" fmla="val 134965"/>
              <a:gd name="f116" fmla="val 478394"/>
              <a:gd name="f117" fmla="val 343429"/>
              <a:gd name="f118" fmla="val 343339"/>
              <a:gd name="f119" fmla="val 135010"/>
              <a:gd name="f120" fmla="val 478348"/>
              <a:gd name="f121" fmla="val 150331"/>
              <a:gd name="f122" fmla="val 462337"/>
              <a:gd name="f123" fmla="val 159597"/>
              <a:gd name="f124" fmla="val 440590"/>
              <a:gd name="f125" fmla="val 416680"/>
              <a:gd name="f126" fmla="val 366661"/>
              <a:gd name="f127" fmla="val 119048"/>
              <a:gd name="f128" fmla="val 326112"/>
              <a:gd name="f129" fmla="val 69030"/>
              <a:gd name="f130" fmla="val 326113"/>
              <a:gd name="f131" fmla="val 49952"/>
              <a:gd name="f132" fmla="val 326479"/>
              <a:gd name="f133" fmla="val 25806"/>
              <a:gd name="f134" fmla="val 321244"/>
              <a:gd name="f135" fmla="val 12948"/>
              <a:gd name="f136" fmla="val 308084"/>
              <a:gd name="f137" fmla="val 327154"/>
              <a:gd name="f138" fmla="val 309010"/>
              <a:gd name="f139" fmla="val 14338"/>
              <a:gd name="f140" fmla="val 284867"/>
              <a:gd name="f141" fmla="val 254933"/>
              <a:gd name="f142" fmla="val 230790"/>
              <a:gd name="f143" fmla="val 212690"/>
              <a:gd name="f144" fmla="val 6036"/>
              <a:gd name="f145" fmla="val 217996"/>
              <a:gd name="f146" fmla="val 9959"/>
              <a:gd name="f147" fmla="val 224711"/>
              <a:gd name="f148" fmla="val 12896"/>
              <a:gd name="f149" fmla="val 231767"/>
              <a:gd name="f150" fmla="val 25742"/>
              <a:gd name="f151" fmla="val 218569"/>
              <a:gd name="f152" fmla="val 49927"/>
              <a:gd name="f153" fmla="val 213320"/>
              <a:gd name="f154" fmla="val 213687"/>
              <a:gd name="f155" fmla="val 94039"/>
              <a:gd name="f156" fmla="val 116681"/>
              <a:gd name="f157" fmla="val 203550"/>
              <a:gd name="f158" fmla="val 133071"/>
              <a:gd name="f159" fmla="val 187160"/>
              <a:gd name="f160" fmla="val 149460"/>
              <a:gd name="f161" fmla="val 170771"/>
              <a:gd name="f162" fmla="val 148129"/>
              <a:gd name="f163" fmla="val 123120"/>
              <a:gd name="f164" fmla="val 99209"/>
              <a:gd name="f165" fmla="val 77463"/>
              <a:gd name="f166" fmla="val 61451"/>
              <a:gd name="f167" fmla="val 196461"/>
              <a:gd name="f168" fmla="val 196370"/>
              <a:gd name="f169" fmla="val 61406"/>
              <a:gd name="f170" fmla="val 46085"/>
              <a:gd name="f171" fmla="val 36819"/>
              <a:gd name="f172" fmla="val 52385"/>
              <a:gd name="f173" fmla="val 77073"/>
              <a:gd name="f174" fmla="val 59780"/>
              <a:gd name="f175" fmla="val 2240"/>
              <a:gd name="f176" fmla="val 53717"/>
              <a:gd name="f177" fmla="val 6698"/>
              <a:gd name="f178" fmla="val 49732"/>
              <a:gd name="f179" fmla="val 11494"/>
              <a:gd name="f180" fmla="val 46167"/>
              <a:gd name="f181" fmla="val 9661"/>
              <a:gd name="f182" fmla="val 36227"/>
              <a:gd name="f183" fmla="val 5972"/>
              <a:gd name="f184" fmla="val 26608"/>
              <a:gd name="f185" fmla="val 18074"/>
              <a:gd name="f186" fmla="val 11637"/>
              <a:gd name="f187" fmla="val 10773"/>
              <a:gd name="f188" fmla="val 18655"/>
              <a:gd name="f189" fmla="val 24545"/>
              <a:gd name="f190" fmla="val 22230"/>
              <a:gd name="f191" fmla="val 39049"/>
              <a:gd name="f192" fmla="val 37002"/>
              <a:gd name="f193" fmla="val 29983"/>
              <a:gd name="f194" fmla="val 54413"/>
              <a:gd name="f195" fmla="val 25010"/>
              <a:gd name="f196" fmla="val 35715"/>
              <a:gd name="f197" fmla="val 53296"/>
              <a:gd name="f198" fmla="val 71430"/>
              <a:gd name="f199" fmla="val 96180"/>
              <a:gd name="f200" fmla="val 123429"/>
              <a:gd name="f201" fmla="val 142002"/>
              <a:gd name="f202" fmla="val 166433"/>
              <a:gd name="f203" fmla="val 159414"/>
              <a:gd name="f204" fmla="val 157367"/>
              <a:gd name="f205" fmla="val 174185"/>
              <a:gd name="f206" fmla="val 174223"/>
              <a:gd name="f207" fmla="val 178341"/>
              <a:gd name="f208" fmla="val 190089"/>
              <a:gd name="f209" fmla="val 187146"/>
              <a:gd name="f210" fmla="val 200306"/>
              <a:gd name="f211" fmla="val 219575"/>
              <a:gd name="f212" fmla="val 244645"/>
              <a:gd name="f213" fmla="*/ f0 1 232840"/>
              <a:gd name="f214" fmla="*/ f1 1 539773"/>
              <a:gd name="f215" fmla="val f2"/>
              <a:gd name="f216" fmla="val f3"/>
              <a:gd name="f217" fmla="val f4"/>
              <a:gd name="f218" fmla="+- f217 0 f215"/>
              <a:gd name="f219" fmla="+- f216 0 f215"/>
              <a:gd name="f220" fmla="*/ f219 1 232840"/>
              <a:gd name="f221" fmla="*/ f218 1 539773"/>
              <a:gd name="f222" fmla="*/ f215 1 f220"/>
              <a:gd name="f223" fmla="*/ f216 1 f220"/>
              <a:gd name="f224" fmla="*/ f215 1 f221"/>
              <a:gd name="f225" fmla="*/ f217 1 f221"/>
              <a:gd name="f226" fmla="*/ f222 f213 1"/>
              <a:gd name="f227" fmla="*/ f223 f213 1"/>
              <a:gd name="f228" fmla="*/ f225 f214 1"/>
              <a:gd name="f229" fmla="*/ f224 f214 1"/>
            </a:gdLst>
            <a:ahLst/>
            <a:cxnLst>
              <a:cxn ang="3cd4">
                <a:pos x="hc" y="t"/>
              </a:cxn>
              <a:cxn ang="0">
                <a:pos x="r" y="vc"/>
              </a:cxn>
              <a:cxn ang="cd4">
                <a:pos x="hc" y="b"/>
              </a:cxn>
              <a:cxn ang="cd2">
                <a:pos x="l" y="vc"/>
              </a:cxn>
            </a:cxnLst>
            <a:rect l="f226" t="f229" r="f227" b="f228"/>
            <a:pathLst>
              <a:path w="232840" h="539773">
                <a:moveTo>
                  <a:pt x="f5" y="f6"/>
                </a:moveTo>
                <a:cubicBezTo>
                  <a:pt x="f7" y="f8"/>
                  <a:pt x="f9" y="f10"/>
                  <a:pt x="f11" y="f12"/>
                </a:cubicBezTo>
                <a:cubicBezTo>
                  <a:pt x="f13" y="f14"/>
                  <a:pt x="f15" y="f16"/>
                  <a:pt x="f17" y="f18"/>
                </a:cubicBezTo>
                <a:cubicBezTo>
                  <a:pt x="f19" y="f20"/>
                  <a:pt x="f21" y="f22"/>
                  <a:pt x="f23" y="f24"/>
                </a:cubicBezTo>
                <a:cubicBezTo>
                  <a:pt x="f25" y="f26"/>
                  <a:pt x="f27" y="f28"/>
                  <a:pt x="f29" y="f28"/>
                </a:cubicBezTo>
                <a:cubicBezTo>
                  <a:pt x="f30" y="f31"/>
                  <a:pt x="f32" y="f33"/>
                  <a:pt x="f34" y="f35"/>
                </a:cubicBezTo>
                <a:cubicBezTo>
                  <a:pt x="f36" y="f37"/>
                  <a:pt x="f38" y="f39"/>
                  <a:pt x="f40" y="f41"/>
                </a:cubicBezTo>
                <a:cubicBezTo>
                  <a:pt x="f42" y="f43"/>
                  <a:pt x="f44" y="f45"/>
                  <a:pt x="f29" y="f46"/>
                </a:cubicBezTo>
                <a:cubicBezTo>
                  <a:pt x="f47" y="f46"/>
                  <a:pt x="f48" y="f49"/>
                  <a:pt x="f50" y="f51"/>
                </a:cubicBezTo>
                <a:cubicBezTo>
                  <a:pt x="f52" y="f53"/>
                  <a:pt x="f54" y="f55"/>
                  <a:pt x="f56" y="f57"/>
                </a:cubicBezTo>
                <a:cubicBezTo>
                  <a:pt x="f9" y="f58"/>
                  <a:pt x="f7" y="f59"/>
                  <a:pt x="f60" y="f61"/>
                </a:cubicBezTo>
                <a:lnTo>
                  <a:pt x="f62" y="f61"/>
                </a:lnTo>
                <a:lnTo>
                  <a:pt x="f63" y="f6"/>
                </a:lnTo>
                <a:close/>
                <a:moveTo>
                  <a:pt x="f3" y="f64"/>
                </a:moveTo>
                <a:cubicBezTo>
                  <a:pt x="f65" y="f66"/>
                  <a:pt x="f67" y="f68"/>
                  <a:pt x="f69" y="f70"/>
                </a:cubicBezTo>
                <a:cubicBezTo>
                  <a:pt x="f71" y="f72"/>
                  <a:pt x="f73" y="f74"/>
                  <a:pt x="f75" y="f76"/>
                </a:cubicBezTo>
                <a:cubicBezTo>
                  <a:pt x="f77" y="f78"/>
                  <a:pt x="f79" y="f80"/>
                  <a:pt x="f79" y="f81"/>
                </a:cubicBezTo>
                <a:cubicBezTo>
                  <a:pt x="f79" y="f82"/>
                  <a:pt x="f83" y="f84"/>
                  <a:pt x="f85" y="f86"/>
                </a:cubicBezTo>
                <a:lnTo>
                  <a:pt x="f85" y="f87"/>
                </a:lnTo>
                <a:cubicBezTo>
                  <a:pt x="f88" y="f89"/>
                  <a:pt x="f90" y="f91"/>
                  <a:pt x="f92" y="f91"/>
                </a:cubicBezTo>
                <a:cubicBezTo>
                  <a:pt x="f93" y="f91"/>
                  <a:pt x="f94" y="f95"/>
                  <a:pt x="f96" y="f97"/>
                </a:cubicBezTo>
                <a:lnTo>
                  <a:pt x="f2" y="f4"/>
                </a:lnTo>
                <a:lnTo>
                  <a:pt x="f2" y="f98"/>
                </a:lnTo>
                <a:cubicBezTo>
                  <a:pt x="f99" y="f100"/>
                  <a:pt x="f101" y="f102"/>
                  <a:pt x="f103" y="f104"/>
                </a:cubicBezTo>
                <a:lnTo>
                  <a:pt x="f2" y="f105"/>
                </a:lnTo>
                <a:lnTo>
                  <a:pt x="f2" y="f106"/>
                </a:lnTo>
                <a:cubicBezTo>
                  <a:pt x="f107" y="f108"/>
                  <a:pt x="f109" y="f110"/>
                  <a:pt x="f111" y="f110"/>
                </a:cubicBezTo>
                <a:cubicBezTo>
                  <a:pt x="f112" y="f110"/>
                  <a:pt x="f113" y="f114"/>
                  <a:pt x="f115" y="f116"/>
                </a:cubicBezTo>
                <a:lnTo>
                  <a:pt x="f2" y="f117"/>
                </a:lnTo>
                <a:lnTo>
                  <a:pt x="f2" y="f118"/>
                </a:lnTo>
                <a:lnTo>
                  <a:pt x="f119" y="f120"/>
                </a:lnTo>
                <a:cubicBezTo>
                  <a:pt x="f121" y="f122"/>
                  <a:pt x="f123" y="f124"/>
                  <a:pt x="f123" y="f125"/>
                </a:cubicBezTo>
                <a:cubicBezTo>
                  <a:pt x="f123" y="f126"/>
                  <a:pt x="f127" y="f128"/>
                  <a:pt x="f129" y="f130"/>
                </a:cubicBezTo>
                <a:cubicBezTo>
                  <a:pt x="f131" y="f132"/>
                  <a:pt x="f133" y="f134"/>
                  <a:pt x="f135" y="f136"/>
                </a:cubicBezTo>
                <a:lnTo>
                  <a:pt x="f2" y="f137"/>
                </a:lnTo>
                <a:lnTo>
                  <a:pt x="f2" y="f138"/>
                </a:lnTo>
                <a:cubicBezTo>
                  <a:pt x="f139" y="f140"/>
                  <a:pt x="f139" y="f141"/>
                  <a:pt x="f2" y="f142"/>
                </a:cubicBezTo>
                <a:lnTo>
                  <a:pt x="f2" y="f143"/>
                </a:lnTo>
                <a:cubicBezTo>
                  <a:pt x="f144" y="f145"/>
                  <a:pt x="f146" y="f147"/>
                  <a:pt x="f148" y="f149"/>
                </a:cubicBezTo>
                <a:cubicBezTo>
                  <a:pt x="f150" y="f151"/>
                  <a:pt x="f152" y="f153"/>
                  <a:pt x="f129" y="f154"/>
                </a:cubicBezTo>
                <a:cubicBezTo>
                  <a:pt x="f155" y="f154"/>
                  <a:pt x="f156" y="f157"/>
                  <a:pt x="f158" y="f159"/>
                </a:cubicBezTo>
                <a:cubicBezTo>
                  <a:pt x="f160" y="f161"/>
                  <a:pt x="f123" y="f162"/>
                  <a:pt x="f123" y="f163"/>
                </a:cubicBezTo>
                <a:cubicBezTo>
                  <a:pt x="f123" y="f164"/>
                  <a:pt x="f121" y="f165"/>
                  <a:pt x="f119" y="f166"/>
                </a:cubicBezTo>
                <a:lnTo>
                  <a:pt x="f2" y="f167"/>
                </a:lnTo>
                <a:lnTo>
                  <a:pt x="f2" y="f168"/>
                </a:lnTo>
                <a:lnTo>
                  <a:pt x="f115" y="f169"/>
                </a:lnTo>
                <a:cubicBezTo>
                  <a:pt x="f113" y="f170"/>
                  <a:pt x="f112" y="f171"/>
                  <a:pt x="f111" y="f171"/>
                </a:cubicBezTo>
                <a:cubicBezTo>
                  <a:pt x="f109" y="f171"/>
                  <a:pt x="f107" y="f172"/>
                  <a:pt x="f2" y="f173"/>
                </a:cubicBezTo>
                <a:lnTo>
                  <a:pt x="f2" y="f174"/>
                </a:lnTo>
                <a:cubicBezTo>
                  <a:pt x="f175" y="f176"/>
                  <a:pt x="f177" y="f178"/>
                  <a:pt x="f179" y="f180"/>
                </a:cubicBezTo>
                <a:cubicBezTo>
                  <a:pt x="f181" y="f182"/>
                  <a:pt x="f183" y="f184"/>
                  <a:pt x="f2" y="f185"/>
                </a:cubicBezTo>
                <a:lnTo>
                  <a:pt x="f2" y="f2"/>
                </a:lnTo>
                <a:cubicBezTo>
                  <a:pt x="f186" y="f187"/>
                  <a:pt x="f188" y="f189"/>
                  <a:pt x="f190" y="f191"/>
                </a:cubicBezTo>
                <a:cubicBezTo>
                  <a:pt x="f192" y="f193"/>
                  <a:pt x="f194" y="f195"/>
                  <a:pt x="f92" y="f195"/>
                </a:cubicBezTo>
                <a:cubicBezTo>
                  <a:pt x="f90" y="f195"/>
                  <a:pt x="f88" y="f196"/>
                  <a:pt x="f85" y="f197"/>
                </a:cubicBezTo>
                <a:cubicBezTo>
                  <a:pt x="f83" y="f198"/>
                  <a:pt x="f79" y="f199"/>
                  <a:pt x="f79" y="f200"/>
                </a:cubicBezTo>
                <a:cubicBezTo>
                  <a:pt x="f79" y="f201"/>
                  <a:pt x="f202" y="f203"/>
                  <a:pt x="f204" y="f205"/>
                </a:cubicBezTo>
                <a:cubicBezTo>
                  <a:pt x="f206" y="f207"/>
                  <a:pt x="f208" y="f209"/>
                  <a:pt x="f69" y="f210"/>
                </a:cubicBezTo>
                <a:cubicBezTo>
                  <a:pt x="f67" y="f211"/>
                  <a:pt x="f65" y="f212"/>
                  <a:pt x="f3" y="f64"/>
                </a:cubicBezTo>
                <a:close/>
              </a:path>
            </a:pathLst>
          </a:custGeom>
          <a:solidFill>
            <a:srgbClr val="CBAF22"/>
          </a:solidFill>
          <a:ln cap="flat">
            <a:noFill/>
            <a:prstDash val="solid"/>
          </a:ln>
        </p:spPr>
        <p:txBody>
          <a:bodyPr lIns="0" tIns="0" rIns="0" bIns="0"/>
          <a:lstStyle/>
          <a:p>
            <a:endParaRPr lang="nl-NL"/>
          </a:p>
        </p:txBody>
      </p:sp>
      <p:sp>
        <p:nvSpPr>
          <p:cNvPr id="440" name="Teardrop 3"/>
          <p:cNvSpPr/>
          <p:nvPr/>
        </p:nvSpPr>
        <p:spPr>
          <a:xfrm rot="5400013" flipH="1" flipV="1">
            <a:off x="5793602" y="4185693"/>
            <a:ext cx="232842" cy="539770"/>
          </a:xfrm>
          <a:custGeom>
            <a:avLst/>
            <a:gdLst>
              <a:gd name="f0" fmla="val w"/>
              <a:gd name="f1" fmla="val h"/>
              <a:gd name="f2" fmla="val 0"/>
              <a:gd name="f3" fmla="val 232840"/>
              <a:gd name="f4" fmla="val 539773"/>
              <a:gd name="f5" fmla="val 221340"/>
              <a:gd name="f6" fmla="val 269867"/>
              <a:gd name="f7" fmla="val 220851"/>
              <a:gd name="f8" fmla="val 247712"/>
              <a:gd name="f9" fmla="val 212026"/>
              <a:gd name="f10" fmla="val 225783"/>
              <a:gd name="f11" fmla="val 195119"/>
              <a:gd name="f12" fmla="val 208875"/>
              <a:gd name="f13" fmla="val 182363"/>
              <a:gd name="f14" fmla="val 196120"/>
              <a:gd name="f15" fmla="val 166749"/>
              <a:gd name="f16" fmla="val 187965"/>
              <a:gd name="f17" fmla="val 150249"/>
              <a:gd name="f18" fmla="val 184922"/>
              <a:gd name="f19" fmla="val 147800"/>
              <a:gd name="f20" fmla="val 188780"/>
              <a:gd name="f21" fmla="val 144800"/>
              <a:gd name="f22" fmla="val 192208"/>
              <a:gd name="f23" fmla="val 141586"/>
              <a:gd name="f24" fmla="val 195422"/>
              <a:gd name="f25" fmla="val 123161"/>
              <a:gd name="f26" fmla="val 213847"/>
              <a:gd name="f27" fmla="val 97708"/>
              <a:gd name="f28" fmla="val 225243"/>
              <a:gd name="f29" fmla="val 69593"/>
              <a:gd name="f30" fmla="val 43433"/>
              <a:gd name="f31" fmla="val 224741"/>
              <a:gd name="f32" fmla="val 27415"/>
              <a:gd name="f33" fmla="val 228586"/>
              <a:gd name="f34" fmla="val 17461"/>
              <a:gd name="f35" fmla="val 245213"/>
              <a:gd name="f36" fmla="val 22074"/>
              <a:gd name="f37" fmla="val 261450"/>
              <a:gd name="f38" fmla="val 22154"/>
              <a:gd name="f39" fmla="val 278664"/>
              <a:gd name="f40" fmla="val 17673"/>
              <a:gd name="f41" fmla="val 294913"/>
              <a:gd name="f42" fmla="val 27631"/>
              <a:gd name="f43" fmla="val 311265"/>
              <a:gd name="f44" fmla="val 43609"/>
              <a:gd name="f45" fmla="val 315055"/>
              <a:gd name="f46" fmla="val 314557"/>
              <a:gd name="f47" fmla="val 102600"/>
              <a:gd name="f48" fmla="val 131938"/>
              <a:gd name="f49" fmla="val 330263"/>
              <a:gd name="f50" fmla="val 150227"/>
              <a:gd name="f51" fmla="val 354851"/>
              <a:gd name="f52" fmla="val 166735"/>
              <a:gd name="f53" fmla="val 351841"/>
              <a:gd name="f54" fmla="val 182357"/>
              <a:gd name="f55" fmla="val 343684"/>
              <a:gd name="f56" fmla="val 195118"/>
              <a:gd name="f57" fmla="val 330923"/>
              <a:gd name="f58" fmla="val 314016"/>
              <a:gd name="f59" fmla="val 292087"/>
              <a:gd name="f60" fmla="val 221339"/>
              <a:gd name="f61" fmla="val 269931"/>
              <a:gd name="f62" fmla="val 136174"/>
              <a:gd name="f63" fmla="val 136173"/>
              <a:gd name="f64" fmla="val 269899"/>
              <a:gd name="f65" fmla="val 232449"/>
              <a:gd name="f66" fmla="val 295153"/>
              <a:gd name="f67" fmla="val 222519"/>
              <a:gd name="f68" fmla="val 320224"/>
              <a:gd name="f69" fmla="val 203250"/>
              <a:gd name="f70" fmla="val 339492"/>
              <a:gd name="f71" fmla="val 190082"/>
              <a:gd name="f72" fmla="val 352660"/>
              <a:gd name="f73" fmla="val 174206"/>
              <a:gd name="f74" fmla="val 361467"/>
              <a:gd name="f75" fmla="val 157326"/>
              <a:gd name="f76" fmla="val 365540"/>
              <a:gd name="f77" fmla="val 166417"/>
              <a:gd name="f78" fmla="val 380328"/>
              <a:gd name="f79" fmla="val 171406"/>
              <a:gd name="f80" fmla="val 397767"/>
              <a:gd name="f81" fmla="val 416370"/>
              <a:gd name="f82" fmla="val 443620"/>
              <a:gd name="f83" fmla="val 160701"/>
              <a:gd name="f84" fmla="val 468370"/>
              <a:gd name="f85" fmla="val 143120"/>
              <a:gd name="f86" fmla="val 486503"/>
              <a:gd name="f87" fmla="val 486504"/>
              <a:gd name="f88" fmla="val 124986"/>
              <a:gd name="f89" fmla="val 504084"/>
              <a:gd name="f90" fmla="val 100237"/>
              <a:gd name="f91" fmla="val 514790"/>
              <a:gd name="f92" fmla="val 72986"/>
              <a:gd name="f93" fmla="val 54383"/>
              <a:gd name="f94" fmla="val 36945"/>
              <a:gd name="f95" fmla="val 509800"/>
              <a:gd name="f96" fmla="val 22156"/>
              <a:gd name="f97" fmla="val 500710"/>
              <a:gd name="f98" fmla="val 521718"/>
              <a:gd name="f99" fmla="val 5973"/>
              <a:gd name="f100" fmla="val 513180"/>
              <a:gd name="f101" fmla="val 9654"/>
              <a:gd name="f102" fmla="val 503556"/>
              <a:gd name="f103" fmla="val 11467"/>
              <a:gd name="f104" fmla="val 493611"/>
              <a:gd name="f105" fmla="val 480024"/>
              <a:gd name="f106" fmla="val 462727"/>
              <a:gd name="f107" fmla="val 14950"/>
              <a:gd name="f108" fmla="val 487415"/>
              <a:gd name="f109" fmla="val 42305"/>
              <a:gd name="f110" fmla="val 502981"/>
              <a:gd name="f111" fmla="val 73296"/>
              <a:gd name="f112" fmla="val 97207"/>
              <a:gd name="f113" fmla="val 118953"/>
              <a:gd name="f114" fmla="val 493715"/>
              <a:gd name="f115" fmla="val 134965"/>
              <a:gd name="f116" fmla="val 478394"/>
              <a:gd name="f117" fmla="val 343429"/>
              <a:gd name="f118" fmla="val 343339"/>
              <a:gd name="f119" fmla="val 135010"/>
              <a:gd name="f120" fmla="val 478348"/>
              <a:gd name="f121" fmla="val 150331"/>
              <a:gd name="f122" fmla="val 462337"/>
              <a:gd name="f123" fmla="val 159597"/>
              <a:gd name="f124" fmla="val 440590"/>
              <a:gd name="f125" fmla="val 416680"/>
              <a:gd name="f126" fmla="val 366661"/>
              <a:gd name="f127" fmla="val 119048"/>
              <a:gd name="f128" fmla="val 326112"/>
              <a:gd name="f129" fmla="val 69030"/>
              <a:gd name="f130" fmla="val 326113"/>
              <a:gd name="f131" fmla="val 49952"/>
              <a:gd name="f132" fmla="val 326479"/>
              <a:gd name="f133" fmla="val 25806"/>
              <a:gd name="f134" fmla="val 321244"/>
              <a:gd name="f135" fmla="val 12948"/>
              <a:gd name="f136" fmla="val 308084"/>
              <a:gd name="f137" fmla="val 327154"/>
              <a:gd name="f138" fmla="val 309010"/>
              <a:gd name="f139" fmla="val 14338"/>
              <a:gd name="f140" fmla="val 284867"/>
              <a:gd name="f141" fmla="val 254933"/>
              <a:gd name="f142" fmla="val 230790"/>
              <a:gd name="f143" fmla="val 212690"/>
              <a:gd name="f144" fmla="val 6036"/>
              <a:gd name="f145" fmla="val 217996"/>
              <a:gd name="f146" fmla="val 9959"/>
              <a:gd name="f147" fmla="val 224711"/>
              <a:gd name="f148" fmla="val 12896"/>
              <a:gd name="f149" fmla="val 231767"/>
              <a:gd name="f150" fmla="val 25742"/>
              <a:gd name="f151" fmla="val 218569"/>
              <a:gd name="f152" fmla="val 49927"/>
              <a:gd name="f153" fmla="val 213320"/>
              <a:gd name="f154" fmla="val 213687"/>
              <a:gd name="f155" fmla="val 94039"/>
              <a:gd name="f156" fmla="val 116681"/>
              <a:gd name="f157" fmla="val 203550"/>
              <a:gd name="f158" fmla="val 133071"/>
              <a:gd name="f159" fmla="val 187160"/>
              <a:gd name="f160" fmla="val 149460"/>
              <a:gd name="f161" fmla="val 170771"/>
              <a:gd name="f162" fmla="val 148129"/>
              <a:gd name="f163" fmla="val 123120"/>
              <a:gd name="f164" fmla="val 99209"/>
              <a:gd name="f165" fmla="val 77463"/>
              <a:gd name="f166" fmla="val 61451"/>
              <a:gd name="f167" fmla="val 196461"/>
              <a:gd name="f168" fmla="val 196370"/>
              <a:gd name="f169" fmla="val 61406"/>
              <a:gd name="f170" fmla="val 46085"/>
              <a:gd name="f171" fmla="val 36819"/>
              <a:gd name="f172" fmla="val 52385"/>
              <a:gd name="f173" fmla="val 77073"/>
              <a:gd name="f174" fmla="val 59780"/>
              <a:gd name="f175" fmla="val 2240"/>
              <a:gd name="f176" fmla="val 53717"/>
              <a:gd name="f177" fmla="val 6698"/>
              <a:gd name="f178" fmla="val 49732"/>
              <a:gd name="f179" fmla="val 11494"/>
              <a:gd name="f180" fmla="val 46167"/>
              <a:gd name="f181" fmla="val 9661"/>
              <a:gd name="f182" fmla="val 36227"/>
              <a:gd name="f183" fmla="val 5972"/>
              <a:gd name="f184" fmla="val 26608"/>
              <a:gd name="f185" fmla="val 18074"/>
              <a:gd name="f186" fmla="val 11637"/>
              <a:gd name="f187" fmla="val 10773"/>
              <a:gd name="f188" fmla="val 18655"/>
              <a:gd name="f189" fmla="val 24545"/>
              <a:gd name="f190" fmla="val 22230"/>
              <a:gd name="f191" fmla="val 39049"/>
              <a:gd name="f192" fmla="val 37002"/>
              <a:gd name="f193" fmla="val 29983"/>
              <a:gd name="f194" fmla="val 54413"/>
              <a:gd name="f195" fmla="val 25010"/>
              <a:gd name="f196" fmla="val 35715"/>
              <a:gd name="f197" fmla="val 53296"/>
              <a:gd name="f198" fmla="val 71430"/>
              <a:gd name="f199" fmla="val 96180"/>
              <a:gd name="f200" fmla="val 123429"/>
              <a:gd name="f201" fmla="val 142002"/>
              <a:gd name="f202" fmla="val 166433"/>
              <a:gd name="f203" fmla="val 159414"/>
              <a:gd name="f204" fmla="val 157367"/>
              <a:gd name="f205" fmla="val 174185"/>
              <a:gd name="f206" fmla="val 174223"/>
              <a:gd name="f207" fmla="val 178341"/>
              <a:gd name="f208" fmla="val 190089"/>
              <a:gd name="f209" fmla="val 187146"/>
              <a:gd name="f210" fmla="val 200306"/>
              <a:gd name="f211" fmla="val 219575"/>
              <a:gd name="f212" fmla="val 244645"/>
              <a:gd name="f213" fmla="*/ f0 1 232840"/>
              <a:gd name="f214" fmla="*/ f1 1 539773"/>
              <a:gd name="f215" fmla="val f2"/>
              <a:gd name="f216" fmla="val f3"/>
              <a:gd name="f217" fmla="val f4"/>
              <a:gd name="f218" fmla="+- f217 0 f215"/>
              <a:gd name="f219" fmla="+- f216 0 f215"/>
              <a:gd name="f220" fmla="*/ f219 1 232840"/>
              <a:gd name="f221" fmla="*/ f218 1 539773"/>
              <a:gd name="f222" fmla="*/ f215 1 f220"/>
              <a:gd name="f223" fmla="*/ f216 1 f220"/>
              <a:gd name="f224" fmla="*/ f215 1 f221"/>
              <a:gd name="f225" fmla="*/ f217 1 f221"/>
              <a:gd name="f226" fmla="*/ f222 f213 1"/>
              <a:gd name="f227" fmla="*/ f223 f213 1"/>
              <a:gd name="f228" fmla="*/ f225 f214 1"/>
              <a:gd name="f229" fmla="*/ f224 f214 1"/>
            </a:gdLst>
            <a:ahLst/>
            <a:cxnLst>
              <a:cxn ang="3cd4">
                <a:pos x="hc" y="t"/>
              </a:cxn>
              <a:cxn ang="0">
                <a:pos x="r" y="vc"/>
              </a:cxn>
              <a:cxn ang="cd4">
                <a:pos x="hc" y="b"/>
              </a:cxn>
              <a:cxn ang="cd2">
                <a:pos x="l" y="vc"/>
              </a:cxn>
            </a:cxnLst>
            <a:rect l="f226" t="f229" r="f227" b="f228"/>
            <a:pathLst>
              <a:path w="232840" h="539773">
                <a:moveTo>
                  <a:pt x="f5" y="f6"/>
                </a:moveTo>
                <a:cubicBezTo>
                  <a:pt x="f7" y="f8"/>
                  <a:pt x="f9" y="f10"/>
                  <a:pt x="f11" y="f12"/>
                </a:cubicBezTo>
                <a:cubicBezTo>
                  <a:pt x="f13" y="f14"/>
                  <a:pt x="f15" y="f16"/>
                  <a:pt x="f17" y="f18"/>
                </a:cubicBezTo>
                <a:cubicBezTo>
                  <a:pt x="f19" y="f20"/>
                  <a:pt x="f21" y="f22"/>
                  <a:pt x="f23" y="f24"/>
                </a:cubicBezTo>
                <a:cubicBezTo>
                  <a:pt x="f25" y="f26"/>
                  <a:pt x="f27" y="f28"/>
                  <a:pt x="f29" y="f28"/>
                </a:cubicBezTo>
                <a:cubicBezTo>
                  <a:pt x="f30" y="f31"/>
                  <a:pt x="f32" y="f33"/>
                  <a:pt x="f34" y="f35"/>
                </a:cubicBezTo>
                <a:cubicBezTo>
                  <a:pt x="f36" y="f37"/>
                  <a:pt x="f38" y="f39"/>
                  <a:pt x="f40" y="f41"/>
                </a:cubicBezTo>
                <a:cubicBezTo>
                  <a:pt x="f42" y="f43"/>
                  <a:pt x="f44" y="f45"/>
                  <a:pt x="f29" y="f46"/>
                </a:cubicBezTo>
                <a:cubicBezTo>
                  <a:pt x="f47" y="f46"/>
                  <a:pt x="f48" y="f49"/>
                  <a:pt x="f50" y="f51"/>
                </a:cubicBezTo>
                <a:cubicBezTo>
                  <a:pt x="f52" y="f53"/>
                  <a:pt x="f54" y="f55"/>
                  <a:pt x="f56" y="f57"/>
                </a:cubicBezTo>
                <a:cubicBezTo>
                  <a:pt x="f9" y="f58"/>
                  <a:pt x="f7" y="f59"/>
                  <a:pt x="f60" y="f61"/>
                </a:cubicBezTo>
                <a:lnTo>
                  <a:pt x="f62" y="f61"/>
                </a:lnTo>
                <a:lnTo>
                  <a:pt x="f63" y="f6"/>
                </a:lnTo>
                <a:close/>
                <a:moveTo>
                  <a:pt x="f3" y="f64"/>
                </a:moveTo>
                <a:cubicBezTo>
                  <a:pt x="f65" y="f66"/>
                  <a:pt x="f67" y="f68"/>
                  <a:pt x="f69" y="f70"/>
                </a:cubicBezTo>
                <a:cubicBezTo>
                  <a:pt x="f71" y="f72"/>
                  <a:pt x="f73" y="f74"/>
                  <a:pt x="f75" y="f76"/>
                </a:cubicBezTo>
                <a:cubicBezTo>
                  <a:pt x="f77" y="f78"/>
                  <a:pt x="f79" y="f80"/>
                  <a:pt x="f79" y="f81"/>
                </a:cubicBezTo>
                <a:cubicBezTo>
                  <a:pt x="f79" y="f82"/>
                  <a:pt x="f83" y="f84"/>
                  <a:pt x="f85" y="f86"/>
                </a:cubicBezTo>
                <a:lnTo>
                  <a:pt x="f85" y="f87"/>
                </a:lnTo>
                <a:cubicBezTo>
                  <a:pt x="f88" y="f89"/>
                  <a:pt x="f90" y="f91"/>
                  <a:pt x="f92" y="f91"/>
                </a:cubicBezTo>
                <a:cubicBezTo>
                  <a:pt x="f93" y="f91"/>
                  <a:pt x="f94" y="f95"/>
                  <a:pt x="f96" y="f97"/>
                </a:cubicBezTo>
                <a:lnTo>
                  <a:pt x="f2" y="f4"/>
                </a:lnTo>
                <a:lnTo>
                  <a:pt x="f2" y="f98"/>
                </a:lnTo>
                <a:cubicBezTo>
                  <a:pt x="f99" y="f100"/>
                  <a:pt x="f101" y="f102"/>
                  <a:pt x="f103" y="f104"/>
                </a:cubicBezTo>
                <a:lnTo>
                  <a:pt x="f2" y="f105"/>
                </a:lnTo>
                <a:lnTo>
                  <a:pt x="f2" y="f106"/>
                </a:lnTo>
                <a:cubicBezTo>
                  <a:pt x="f107" y="f108"/>
                  <a:pt x="f109" y="f110"/>
                  <a:pt x="f111" y="f110"/>
                </a:cubicBezTo>
                <a:cubicBezTo>
                  <a:pt x="f112" y="f110"/>
                  <a:pt x="f113" y="f114"/>
                  <a:pt x="f115" y="f116"/>
                </a:cubicBezTo>
                <a:lnTo>
                  <a:pt x="f2" y="f117"/>
                </a:lnTo>
                <a:lnTo>
                  <a:pt x="f2" y="f118"/>
                </a:lnTo>
                <a:lnTo>
                  <a:pt x="f119" y="f120"/>
                </a:lnTo>
                <a:cubicBezTo>
                  <a:pt x="f121" y="f122"/>
                  <a:pt x="f123" y="f124"/>
                  <a:pt x="f123" y="f125"/>
                </a:cubicBezTo>
                <a:cubicBezTo>
                  <a:pt x="f123" y="f126"/>
                  <a:pt x="f127" y="f128"/>
                  <a:pt x="f129" y="f130"/>
                </a:cubicBezTo>
                <a:cubicBezTo>
                  <a:pt x="f131" y="f132"/>
                  <a:pt x="f133" y="f134"/>
                  <a:pt x="f135" y="f136"/>
                </a:cubicBezTo>
                <a:lnTo>
                  <a:pt x="f2" y="f137"/>
                </a:lnTo>
                <a:lnTo>
                  <a:pt x="f2" y="f138"/>
                </a:lnTo>
                <a:cubicBezTo>
                  <a:pt x="f139" y="f140"/>
                  <a:pt x="f139" y="f141"/>
                  <a:pt x="f2" y="f142"/>
                </a:cubicBezTo>
                <a:lnTo>
                  <a:pt x="f2" y="f143"/>
                </a:lnTo>
                <a:cubicBezTo>
                  <a:pt x="f144" y="f145"/>
                  <a:pt x="f146" y="f147"/>
                  <a:pt x="f148" y="f149"/>
                </a:cubicBezTo>
                <a:cubicBezTo>
                  <a:pt x="f150" y="f151"/>
                  <a:pt x="f152" y="f153"/>
                  <a:pt x="f129" y="f154"/>
                </a:cubicBezTo>
                <a:cubicBezTo>
                  <a:pt x="f155" y="f154"/>
                  <a:pt x="f156" y="f157"/>
                  <a:pt x="f158" y="f159"/>
                </a:cubicBezTo>
                <a:cubicBezTo>
                  <a:pt x="f160" y="f161"/>
                  <a:pt x="f123" y="f162"/>
                  <a:pt x="f123" y="f163"/>
                </a:cubicBezTo>
                <a:cubicBezTo>
                  <a:pt x="f123" y="f164"/>
                  <a:pt x="f121" y="f165"/>
                  <a:pt x="f119" y="f166"/>
                </a:cubicBezTo>
                <a:lnTo>
                  <a:pt x="f2" y="f167"/>
                </a:lnTo>
                <a:lnTo>
                  <a:pt x="f2" y="f168"/>
                </a:lnTo>
                <a:lnTo>
                  <a:pt x="f115" y="f169"/>
                </a:lnTo>
                <a:cubicBezTo>
                  <a:pt x="f113" y="f170"/>
                  <a:pt x="f112" y="f171"/>
                  <a:pt x="f111" y="f171"/>
                </a:cubicBezTo>
                <a:cubicBezTo>
                  <a:pt x="f109" y="f171"/>
                  <a:pt x="f107" y="f172"/>
                  <a:pt x="f2" y="f173"/>
                </a:cubicBezTo>
                <a:lnTo>
                  <a:pt x="f2" y="f174"/>
                </a:lnTo>
                <a:cubicBezTo>
                  <a:pt x="f175" y="f176"/>
                  <a:pt x="f177" y="f178"/>
                  <a:pt x="f179" y="f180"/>
                </a:cubicBezTo>
                <a:cubicBezTo>
                  <a:pt x="f181" y="f182"/>
                  <a:pt x="f183" y="f184"/>
                  <a:pt x="f2" y="f185"/>
                </a:cubicBezTo>
                <a:lnTo>
                  <a:pt x="f2" y="f2"/>
                </a:lnTo>
                <a:cubicBezTo>
                  <a:pt x="f186" y="f187"/>
                  <a:pt x="f188" y="f189"/>
                  <a:pt x="f190" y="f191"/>
                </a:cubicBezTo>
                <a:cubicBezTo>
                  <a:pt x="f192" y="f193"/>
                  <a:pt x="f194" y="f195"/>
                  <a:pt x="f92" y="f195"/>
                </a:cubicBezTo>
                <a:cubicBezTo>
                  <a:pt x="f90" y="f195"/>
                  <a:pt x="f88" y="f196"/>
                  <a:pt x="f85" y="f197"/>
                </a:cubicBezTo>
                <a:cubicBezTo>
                  <a:pt x="f83" y="f198"/>
                  <a:pt x="f79" y="f199"/>
                  <a:pt x="f79" y="f200"/>
                </a:cubicBezTo>
                <a:cubicBezTo>
                  <a:pt x="f79" y="f201"/>
                  <a:pt x="f202" y="f203"/>
                  <a:pt x="f204" y="f205"/>
                </a:cubicBezTo>
                <a:cubicBezTo>
                  <a:pt x="f206" y="f207"/>
                  <a:pt x="f208" y="f209"/>
                  <a:pt x="f69" y="f210"/>
                </a:cubicBezTo>
                <a:cubicBezTo>
                  <a:pt x="f67" y="f211"/>
                  <a:pt x="f65" y="f212"/>
                  <a:pt x="f3" y="f64"/>
                </a:cubicBezTo>
                <a:close/>
              </a:path>
            </a:pathLst>
          </a:custGeom>
          <a:solidFill>
            <a:srgbClr val="CBAF22"/>
          </a:solidFill>
          <a:ln cap="flat">
            <a:noFill/>
            <a:prstDash val="solid"/>
          </a:ln>
        </p:spPr>
        <p:txBody>
          <a:bodyPr lIns="0" tIns="0" rIns="0" bIns="0"/>
          <a:lstStyle/>
          <a:p>
            <a:endParaRPr lang="nl-NL"/>
          </a:p>
        </p:txBody>
      </p:sp>
      <p:sp>
        <p:nvSpPr>
          <p:cNvPr id="441" name="Teardrop 3"/>
          <p:cNvSpPr/>
          <p:nvPr/>
        </p:nvSpPr>
        <p:spPr>
          <a:xfrm rot="5400013" flipH="1" flipV="1">
            <a:off x="8321223" y="4185693"/>
            <a:ext cx="232842" cy="539770"/>
          </a:xfrm>
          <a:custGeom>
            <a:avLst/>
            <a:gdLst>
              <a:gd name="f0" fmla="val w"/>
              <a:gd name="f1" fmla="val h"/>
              <a:gd name="f2" fmla="val 0"/>
              <a:gd name="f3" fmla="val 232840"/>
              <a:gd name="f4" fmla="val 539772"/>
              <a:gd name="f5" fmla="val 221340"/>
              <a:gd name="f6" fmla="val 269867"/>
              <a:gd name="f7" fmla="val 220851"/>
              <a:gd name="f8" fmla="val 247711"/>
              <a:gd name="f9" fmla="val 212026"/>
              <a:gd name="f10" fmla="val 225782"/>
              <a:gd name="f11" fmla="val 195119"/>
              <a:gd name="f12" fmla="val 208875"/>
              <a:gd name="f13" fmla="val 182363"/>
              <a:gd name="f14" fmla="val 196120"/>
              <a:gd name="f15" fmla="val 166749"/>
              <a:gd name="f16" fmla="val 187965"/>
              <a:gd name="f17" fmla="val 150249"/>
              <a:gd name="f18" fmla="val 184922"/>
              <a:gd name="f19" fmla="val 147800"/>
              <a:gd name="f20" fmla="val 188780"/>
              <a:gd name="f21" fmla="val 144800"/>
              <a:gd name="f22" fmla="val 192208"/>
              <a:gd name="f23" fmla="val 141586"/>
              <a:gd name="f24" fmla="val 195422"/>
              <a:gd name="f25" fmla="val 123161"/>
              <a:gd name="f26" fmla="val 213847"/>
              <a:gd name="f27" fmla="val 97708"/>
              <a:gd name="f28" fmla="val 225242"/>
              <a:gd name="f29" fmla="val 69593"/>
              <a:gd name="f30" fmla="val 43433"/>
              <a:gd name="f31" fmla="val 224741"/>
              <a:gd name="f32" fmla="val 27415"/>
              <a:gd name="f33" fmla="val 228586"/>
              <a:gd name="f34" fmla="val 17461"/>
              <a:gd name="f35" fmla="val 245212"/>
              <a:gd name="f36" fmla="val 22074"/>
              <a:gd name="f37" fmla="val 261450"/>
              <a:gd name="f38" fmla="val 22154"/>
              <a:gd name="f39" fmla="val 278664"/>
              <a:gd name="f40" fmla="val 17673"/>
              <a:gd name="f41" fmla="val 294913"/>
              <a:gd name="f42" fmla="val 27631"/>
              <a:gd name="f43" fmla="val 311265"/>
              <a:gd name="f44" fmla="val 43609"/>
              <a:gd name="f45" fmla="val 315055"/>
              <a:gd name="f46" fmla="val 314556"/>
              <a:gd name="f47" fmla="val 102600"/>
              <a:gd name="f48" fmla="val 131938"/>
              <a:gd name="f49" fmla="val 330263"/>
              <a:gd name="f50" fmla="val 150227"/>
              <a:gd name="f51" fmla="val 354850"/>
              <a:gd name="f52" fmla="val 166735"/>
              <a:gd name="f53" fmla="val 351841"/>
              <a:gd name="f54" fmla="val 182357"/>
              <a:gd name="f55" fmla="val 343684"/>
              <a:gd name="f56" fmla="val 195118"/>
              <a:gd name="f57" fmla="val 330923"/>
              <a:gd name="f58" fmla="val 314015"/>
              <a:gd name="f59" fmla="val 292087"/>
              <a:gd name="f60" fmla="val 221339"/>
              <a:gd name="f61" fmla="val 269931"/>
              <a:gd name="f62" fmla="val 136174"/>
              <a:gd name="f63" fmla="val 136173"/>
              <a:gd name="f64" fmla="val 269899"/>
              <a:gd name="f65" fmla="val 232449"/>
              <a:gd name="f66" fmla="val 295153"/>
              <a:gd name="f67" fmla="val 222519"/>
              <a:gd name="f68" fmla="val 320224"/>
              <a:gd name="f69" fmla="val 203250"/>
              <a:gd name="f70" fmla="val 339492"/>
              <a:gd name="f71" fmla="val 190082"/>
              <a:gd name="f72" fmla="val 352660"/>
              <a:gd name="f73" fmla="val 174206"/>
              <a:gd name="f74" fmla="val 361466"/>
              <a:gd name="f75" fmla="val 157326"/>
              <a:gd name="f76" fmla="val 365539"/>
              <a:gd name="f77" fmla="val 166417"/>
              <a:gd name="f78" fmla="val 380328"/>
              <a:gd name="f79" fmla="val 171406"/>
              <a:gd name="f80" fmla="val 397766"/>
              <a:gd name="f81" fmla="val 416370"/>
              <a:gd name="f82" fmla="val 443620"/>
              <a:gd name="f83" fmla="val 160701"/>
              <a:gd name="f84" fmla="val 468370"/>
              <a:gd name="f85" fmla="val 143120"/>
              <a:gd name="f86" fmla="val 486503"/>
              <a:gd name="f87" fmla="val 124986"/>
              <a:gd name="f88" fmla="val 504084"/>
              <a:gd name="f89" fmla="val 100237"/>
              <a:gd name="f90" fmla="val 514790"/>
              <a:gd name="f91" fmla="val 72986"/>
              <a:gd name="f92" fmla="val 54383"/>
              <a:gd name="f93" fmla="val 36945"/>
              <a:gd name="f94" fmla="val 509800"/>
              <a:gd name="f95" fmla="val 22156"/>
              <a:gd name="f96" fmla="val 500709"/>
              <a:gd name="f97" fmla="val 521718"/>
              <a:gd name="f98" fmla="val 5973"/>
              <a:gd name="f99" fmla="val 513179"/>
              <a:gd name="f100" fmla="val 9654"/>
              <a:gd name="f101" fmla="val 503556"/>
              <a:gd name="f102" fmla="val 11467"/>
              <a:gd name="f103" fmla="val 493611"/>
              <a:gd name="f104" fmla="val 480023"/>
              <a:gd name="f105" fmla="val 462726"/>
              <a:gd name="f106" fmla="val 14950"/>
              <a:gd name="f107" fmla="val 487414"/>
              <a:gd name="f108" fmla="val 42305"/>
              <a:gd name="f109" fmla="val 502980"/>
              <a:gd name="f110" fmla="val 73296"/>
              <a:gd name="f111" fmla="val 97207"/>
              <a:gd name="f112" fmla="val 118953"/>
              <a:gd name="f113" fmla="val 493715"/>
              <a:gd name="f114" fmla="val 134965"/>
              <a:gd name="f115" fmla="val 478394"/>
              <a:gd name="f116" fmla="val 343429"/>
              <a:gd name="f117" fmla="val 343338"/>
              <a:gd name="f118" fmla="val 135010"/>
              <a:gd name="f119" fmla="val 478348"/>
              <a:gd name="f120" fmla="val 150331"/>
              <a:gd name="f121" fmla="val 462336"/>
              <a:gd name="f122" fmla="val 159597"/>
              <a:gd name="f123" fmla="val 440590"/>
              <a:gd name="f124" fmla="val 416679"/>
              <a:gd name="f125" fmla="val 366661"/>
              <a:gd name="f126" fmla="val 119048"/>
              <a:gd name="f127" fmla="val 326112"/>
              <a:gd name="f128" fmla="val 69030"/>
              <a:gd name="f129" fmla="val 49952"/>
              <a:gd name="f130" fmla="val 326478"/>
              <a:gd name="f131" fmla="val 25806"/>
              <a:gd name="f132" fmla="val 321244"/>
              <a:gd name="f133" fmla="val 12948"/>
              <a:gd name="f134" fmla="val 308084"/>
              <a:gd name="f135" fmla="val 327154"/>
              <a:gd name="f136" fmla="val 309010"/>
              <a:gd name="f137" fmla="val 14338"/>
              <a:gd name="f138" fmla="val 284867"/>
              <a:gd name="f139" fmla="val 254932"/>
              <a:gd name="f140" fmla="val 230790"/>
              <a:gd name="f141" fmla="val 212690"/>
              <a:gd name="f142" fmla="val 6036"/>
              <a:gd name="f143" fmla="val 217996"/>
              <a:gd name="f144" fmla="val 9959"/>
              <a:gd name="f145" fmla="val 224711"/>
              <a:gd name="f146" fmla="val 12896"/>
              <a:gd name="f147" fmla="val 231767"/>
              <a:gd name="f148" fmla="val 25742"/>
              <a:gd name="f149" fmla="val 218569"/>
              <a:gd name="f150" fmla="val 49927"/>
              <a:gd name="f151" fmla="val 213320"/>
              <a:gd name="f152" fmla="val 213687"/>
              <a:gd name="f153" fmla="val 94039"/>
              <a:gd name="f154" fmla="val 116681"/>
              <a:gd name="f155" fmla="val 203550"/>
              <a:gd name="f156" fmla="val 133071"/>
              <a:gd name="f157" fmla="val 187160"/>
              <a:gd name="f158" fmla="val 149460"/>
              <a:gd name="f159" fmla="val 170771"/>
              <a:gd name="f160" fmla="val 148129"/>
              <a:gd name="f161" fmla="val 123120"/>
              <a:gd name="f162" fmla="val 99209"/>
              <a:gd name="f163" fmla="val 77463"/>
              <a:gd name="f164" fmla="val 61451"/>
              <a:gd name="f165" fmla="val 196461"/>
              <a:gd name="f166" fmla="val 196370"/>
              <a:gd name="f167" fmla="val 61406"/>
              <a:gd name="f168" fmla="val 46085"/>
              <a:gd name="f169" fmla="val 36819"/>
              <a:gd name="f170" fmla="val 52385"/>
              <a:gd name="f171" fmla="val 77073"/>
              <a:gd name="f172" fmla="val 59780"/>
              <a:gd name="f173" fmla="val 2240"/>
              <a:gd name="f174" fmla="val 53717"/>
              <a:gd name="f175" fmla="val 6698"/>
              <a:gd name="f176" fmla="val 49732"/>
              <a:gd name="f177" fmla="val 11494"/>
              <a:gd name="f178" fmla="val 46167"/>
              <a:gd name="f179" fmla="val 9661"/>
              <a:gd name="f180" fmla="val 36227"/>
              <a:gd name="f181" fmla="val 5972"/>
              <a:gd name="f182" fmla="val 26608"/>
              <a:gd name="f183" fmla="val 18074"/>
              <a:gd name="f184" fmla="val 11637"/>
              <a:gd name="f185" fmla="val 10773"/>
              <a:gd name="f186" fmla="val 18655"/>
              <a:gd name="f187" fmla="val 24545"/>
              <a:gd name="f188" fmla="val 22230"/>
              <a:gd name="f189" fmla="val 39049"/>
              <a:gd name="f190" fmla="val 37002"/>
              <a:gd name="f191" fmla="val 29983"/>
              <a:gd name="f192" fmla="val 54413"/>
              <a:gd name="f193" fmla="val 25010"/>
              <a:gd name="f194" fmla="val 35715"/>
              <a:gd name="f195" fmla="val 53296"/>
              <a:gd name="f196" fmla="val 71430"/>
              <a:gd name="f197" fmla="val 96180"/>
              <a:gd name="f198" fmla="val 123429"/>
              <a:gd name="f199" fmla="val 142002"/>
              <a:gd name="f200" fmla="val 166433"/>
              <a:gd name="f201" fmla="val 159414"/>
              <a:gd name="f202" fmla="val 157367"/>
              <a:gd name="f203" fmla="val 174185"/>
              <a:gd name="f204" fmla="val 174223"/>
              <a:gd name="f205" fmla="val 178341"/>
              <a:gd name="f206" fmla="val 190089"/>
              <a:gd name="f207" fmla="val 187146"/>
              <a:gd name="f208" fmla="val 200306"/>
              <a:gd name="f209" fmla="val 219575"/>
              <a:gd name="f210" fmla="val 244645"/>
              <a:gd name="f211" fmla="*/ f0 1 232840"/>
              <a:gd name="f212" fmla="*/ f1 1 539772"/>
              <a:gd name="f213" fmla="val f2"/>
              <a:gd name="f214" fmla="val f3"/>
              <a:gd name="f215" fmla="val f4"/>
              <a:gd name="f216" fmla="+- f215 0 f213"/>
              <a:gd name="f217" fmla="+- f214 0 f213"/>
              <a:gd name="f218" fmla="*/ f217 1 232840"/>
              <a:gd name="f219" fmla="*/ f216 1 539772"/>
              <a:gd name="f220" fmla="*/ f213 1 f218"/>
              <a:gd name="f221" fmla="*/ f214 1 f218"/>
              <a:gd name="f222" fmla="*/ f213 1 f219"/>
              <a:gd name="f223" fmla="*/ f215 1 f219"/>
              <a:gd name="f224" fmla="*/ f220 f211 1"/>
              <a:gd name="f225" fmla="*/ f221 f211 1"/>
              <a:gd name="f226" fmla="*/ f223 f212 1"/>
              <a:gd name="f227" fmla="*/ f222 f212 1"/>
            </a:gdLst>
            <a:ahLst/>
            <a:cxnLst>
              <a:cxn ang="3cd4">
                <a:pos x="hc" y="t"/>
              </a:cxn>
              <a:cxn ang="0">
                <a:pos x="r" y="vc"/>
              </a:cxn>
              <a:cxn ang="cd4">
                <a:pos x="hc" y="b"/>
              </a:cxn>
              <a:cxn ang="cd2">
                <a:pos x="l" y="vc"/>
              </a:cxn>
            </a:cxnLst>
            <a:rect l="f224" t="f227" r="f225" b="f226"/>
            <a:pathLst>
              <a:path w="232840" h="539772">
                <a:moveTo>
                  <a:pt x="f5" y="f6"/>
                </a:moveTo>
                <a:cubicBezTo>
                  <a:pt x="f7" y="f8"/>
                  <a:pt x="f9" y="f10"/>
                  <a:pt x="f11" y="f12"/>
                </a:cubicBezTo>
                <a:cubicBezTo>
                  <a:pt x="f13" y="f14"/>
                  <a:pt x="f15" y="f16"/>
                  <a:pt x="f17" y="f18"/>
                </a:cubicBezTo>
                <a:cubicBezTo>
                  <a:pt x="f19" y="f20"/>
                  <a:pt x="f21" y="f22"/>
                  <a:pt x="f23" y="f24"/>
                </a:cubicBezTo>
                <a:cubicBezTo>
                  <a:pt x="f25" y="f26"/>
                  <a:pt x="f27" y="f28"/>
                  <a:pt x="f29" y="f28"/>
                </a:cubicBezTo>
                <a:cubicBezTo>
                  <a:pt x="f30" y="f31"/>
                  <a:pt x="f32" y="f33"/>
                  <a:pt x="f34" y="f35"/>
                </a:cubicBezTo>
                <a:cubicBezTo>
                  <a:pt x="f36" y="f37"/>
                  <a:pt x="f38" y="f39"/>
                  <a:pt x="f40" y="f41"/>
                </a:cubicBezTo>
                <a:cubicBezTo>
                  <a:pt x="f42" y="f43"/>
                  <a:pt x="f44" y="f45"/>
                  <a:pt x="f29" y="f46"/>
                </a:cubicBezTo>
                <a:cubicBezTo>
                  <a:pt x="f47" y="f46"/>
                  <a:pt x="f48" y="f49"/>
                  <a:pt x="f50" y="f51"/>
                </a:cubicBezTo>
                <a:cubicBezTo>
                  <a:pt x="f52" y="f53"/>
                  <a:pt x="f54" y="f55"/>
                  <a:pt x="f56" y="f57"/>
                </a:cubicBezTo>
                <a:cubicBezTo>
                  <a:pt x="f9" y="f58"/>
                  <a:pt x="f7" y="f59"/>
                  <a:pt x="f60" y="f61"/>
                </a:cubicBezTo>
                <a:lnTo>
                  <a:pt x="f62" y="f61"/>
                </a:lnTo>
                <a:lnTo>
                  <a:pt x="f63" y="f6"/>
                </a:lnTo>
                <a:close/>
                <a:moveTo>
                  <a:pt x="f3" y="f64"/>
                </a:moveTo>
                <a:cubicBezTo>
                  <a:pt x="f65" y="f66"/>
                  <a:pt x="f67" y="f68"/>
                  <a:pt x="f69" y="f70"/>
                </a:cubicBezTo>
                <a:cubicBezTo>
                  <a:pt x="f71" y="f72"/>
                  <a:pt x="f73" y="f74"/>
                  <a:pt x="f75" y="f76"/>
                </a:cubicBezTo>
                <a:cubicBezTo>
                  <a:pt x="f77" y="f78"/>
                  <a:pt x="f79" y="f80"/>
                  <a:pt x="f79" y="f81"/>
                </a:cubicBezTo>
                <a:cubicBezTo>
                  <a:pt x="f79" y="f82"/>
                  <a:pt x="f83" y="f84"/>
                  <a:pt x="f85" y="f86"/>
                </a:cubicBezTo>
                <a:cubicBezTo>
                  <a:pt x="f87" y="f88"/>
                  <a:pt x="f89" y="f90"/>
                  <a:pt x="f91" y="f90"/>
                </a:cubicBezTo>
                <a:cubicBezTo>
                  <a:pt x="f92" y="f90"/>
                  <a:pt x="f93" y="f94"/>
                  <a:pt x="f95" y="f96"/>
                </a:cubicBezTo>
                <a:lnTo>
                  <a:pt x="f2" y="f4"/>
                </a:lnTo>
                <a:lnTo>
                  <a:pt x="f2" y="f97"/>
                </a:lnTo>
                <a:cubicBezTo>
                  <a:pt x="f98" y="f99"/>
                  <a:pt x="f100" y="f101"/>
                  <a:pt x="f102" y="f103"/>
                </a:cubicBezTo>
                <a:lnTo>
                  <a:pt x="f2" y="f104"/>
                </a:lnTo>
                <a:lnTo>
                  <a:pt x="f2" y="f105"/>
                </a:lnTo>
                <a:cubicBezTo>
                  <a:pt x="f106" y="f107"/>
                  <a:pt x="f108" y="f109"/>
                  <a:pt x="f110" y="f109"/>
                </a:cubicBezTo>
                <a:cubicBezTo>
                  <a:pt x="f111" y="f109"/>
                  <a:pt x="f112" y="f113"/>
                  <a:pt x="f114" y="f115"/>
                </a:cubicBezTo>
                <a:lnTo>
                  <a:pt x="f2" y="f116"/>
                </a:lnTo>
                <a:lnTo>
                  <a:pt x="f2" y="f117"/>
                </a:lnTo>
                <a:lnTo>
                  <a:pt x="f118" y="f119"/>
                </a:lnTo>
                <a:cubicBezTo>
                  <a:pt x="f120" y="f121"/>
                  <a:pt x="f122" y="f123"/>
                  <a:pt x="f122" y="f124"/>
                </a:cubicBezTo>
                <a:cubicBezTo>
                  <a:pt x="f122" y="f125"/>
                  <a:pt x="f126" y="f127"/>
                  <a:pt x="f128" y="f127"/>
                </a:cubicBezTo>
                <a:cubicBezTo>
                  <a:pt x="f129" y="f130"/>
                  <a:pt x="f131" y="f132"/>
                  <a:pt x="f133" y="f134"/>
                </a:cubicBezTo>
                <a:lnTo>
                  <a:pt x="f2" y="f135"/>
                </a:lnTo>
                <a:lnTo>
                  <a:pt x="f2" y="f136"/>
                </a:lnTo>
                <a:cubicBezTo>
                  <a:pt x="f137" y="f138"/>
                  <a:pt x="f137" y="f139"/>
                  <a:pt x="f2" y="f140"/>
                </a:cubicBezTo>
                <a:lnTo>
                  <a:pt x="f2" y="f141"/>
                </a:lnTo>
                <a:cubicBezTo>
                  <a:pt x="f142" y="f143"/>
                  <a:pt x="f144" y="f145"/>
                  <a:pt x="f146" y="f147"/>
                </a:cubicBezTo>
                <a:cubicBezTo>
                  <a:pt x="f148" y="f149"/>
                  <a:pt x="f150" y="f151"/>
                  <a:pt x="f128" y="f152"/>
                </a:cubicBezTo>
                <a:cubicBezTo>
                  <a:pt x="f153" y="f152"/>
                  <a:pt x="f154" y="f155"/>
                  <a:pt x="f156" y="f157"/>
                </a:cubicBezTo>
                <a:cubicBezTo>
                  <a:pt x="f158" y="f159"/>
                  <a:pt x="f122" y="f160"/>
                  <a:pt x="f122" y="f161"/>
                </a:cubicBezTo>
                <a:cubicBezTo>
                  <a:pt x="f122" y="f162"/>
                  <a:pt x="f120" y="f163"/>
                  <a:pt x="f118" y="f164"/>
                </a:cubicBezTo>
                <a:lnTo>
                  <a:pt x="f2" y="f165"/>
                </a:lnTo>
                <a:lnTo>
                  <a:pt x="f2" y="f166"/>
                </a:lnTo>
                <a:lnTo>
                  <a:pt x="f114" y="f167"/>
                </a:lnTo>
                <a:cubicBezTo>
                  <a:pt x="f112" y="f168"/>
                  <a:pt x="f111" y="f169"/>
                  <a:pt x="f110" y="f169"/>
                </a:cubicBezTo>
                <a:cubicBezTo>
                  <a:pt x="f108" y="f169"/>
                  <a:pt x="f106" y="f170"/>
                  <a:pt x="f2" y="f171"/>
                </a:cubicBezTo>
                <a:lnTo>
                  <a:pt x="f2" y="f172"/>
                </a:lnTo>
                <a:cubicBezTo>
                  <a:pt x="f173" y="f174"/>
                  <a:pt x="f175" y="f176"/>
                  <a:pt x="f177" y="f178"/>
                </a:cubicBezTo>
                <a:cubicBezTo>
                  <a:pt x="f179" y="f180"/>
                  <a:pt x="f181" y="f182"/>
                  <a:pt x="f2" y="f183"/>
                </a:cubicBezTo>
                <a:lnTo>
                  <a:pt x="f2" y="f2"/>
                </a:lnTo>
                <a:cubicBezTo>
                  <a:pt x="f184" y="f185"/>
                  <a:pt x="f186" y="f187"/>
                  <a:pt x="f188" y="f189"/>
                </a:cubicBezTo>
                <a:cubicBezTo>
                  <a:pt x="f190" y="f191"/>
                  <a:pt x="f192" y="f193"/>
                  <a:pt x="f91" y="f193"/>
                </a:cubicBezTo>
                <a:cubicBezTo>
                  <a:pt x="f89" y="f193"/>
                  <a:pt x="f87" y="f194"/>
                  <a:pt x="f85" y="f195"/>
                </a:cubicBezTo>
                <a:cubicBezTo>
                  <a:pt x="f83" y="f196"/>
                  <a:pt x="f79" y="f197"/>
                  <a:pt x="f79" y="f198"/>
                </a:cubicBezTo>
                <a:cubicBezTo>
                  <a:pt x="f79" y="f199"/>
                  <a:pt x="f200" y="f201"/>
                  <a:pt x="f202" y="f203"/>
                </a:cubicBezTo>
                <a:cubicBezTo>
                  <a:pt x="f204" y="f205"/>
                  <a:pt x="f206" y="f207"/>
                  <a:pt x="f69" y="f208"/>
                </a:cubicBezTo>
                <a:cubicBezTo>
                  <a:pt x="f67" y="f209"/>
                  <a:pt x="f65" y="f210"/>
                  <a:pt x="f3" y="f64"/>
                </a:cubicBezTo>
                <a:close/>
              </a:path>
            </a:pathLst>
          </a:custGeom>
          <a:solidFill>
            <a:srgbClr val="CBAF22"/>
          </a:solidFill>
          <a:ln cap="flat">
            <a:noFill/>
            <a:prstDash val="solid"/>
          </a:ln>
        </p:spPr>
        <p:txBody>
          <a:bodyPr lIns="0" tIns="0" rIns="0" bIns="0"/>
          <a:lstStyle/>
          <a:p>
            <a:endParaRPr lang="nl-NL"/>
          </a:p>
        </p:txBody>
      </p:sp>
      <p:sp>
        <p:nvSpPr>
          <p:cNvPr id="442" name="Teardrop 3"/>
          <p:cNvSpPr/>
          <p:nvPr/>
        </p:nvSpPr>
        <p:spPr>
          <a:xfrm rot="5400013" flipH="1" flipV="1">
            <a:off x="7478676" y="4185693"/>
            <a:ext cx="232842" cy="539770"/>
          </a:xfrm>
          <a:custGeom>
            <a:avLst/>
            <a:gdLst>
              <a:gd name="f0" fmla="val w"/>
              <a:gd name="f1" fmla="val h"/>
              <a:gd name="f2" fmla="val 0"/>
              <a:gd name="f3" fmla="val 232840"/>
              <a:gd name="f4" fmla="val 539773"/>
              <a:gd name="f5" fmla="val 221340"/>
              <a:gd name="f6" fmla="val 269867"/>
              <a:gd name="f7" fmla="val 220851"/>
              <a:gd name="f8" fmla="val 247712"/>
              <a:gd name="f9" fmla="val 212026"/>
              <a:gd name="f10" fmla="val 225783"/>
              <a:gd name="f11" fmla="val 195119"/>
              <a:gd name="f12" fmla="val 208875"/>
              <a:gd name="f13" fmla="val 182363"/>
              <a:gd name="f14" fmla="val 196120"/>
              <a:gd name="f15" fmla="val 166749"/>
              <a:gd name="f16" fmla="val 187965"/>
              <a:gd name="f17" fmla="val 150249"/>
              <a:gd name="f18" fmla="val 184922"/>
              <a:gd name="f19" fmla="val 147800"/>
              <a:gd name="f20" fmla="val 188780"/>
              <a:gd name="f21" fmla="val 144800"/>
              <a:gd name="f22" fmla="val 192208"/>
              <a:gd name="f23" fmla="val 141586"/>
              <a:gd name="f24" fmla="val 195422"/>
              <a:gd name="f25" fmla="val 123161"/>
              <a:gd name="f26" fmla="val 213847"/>
              <a:gd name="f27" fmla="val 97708"/>
              <a:gd name="f28" fmla="val 225243"/>
              <a:gd name="f29" fmla="val 69593"/>
              <a:gd name="f30" fmla="val 43433"/>
              <a:gd name="f31" fmla="val 224741"/>
              <a:gd name="f32" fmla="val 27415"/>
              <a:gd name="f33" fmla="val 228586"/>
              <a:gd name="f34" fmla="val 17461"/>
              <a:gd name="f35" fmla="val 245213"/>
              <a:gd name="f36" fmla="val 22074"/>
              <a:gd name="f37" fmla="val 261450"/>
              <a:gd name="f38" fmla="val 22154"/>
              <a:gd name="f39" fmla="val 278664"/>
              <a:gd name="f40" fmla="val 17673"/>
              <a:gd name="f41" fmla="val 294913"/>
              <a:gd name="f42" fmla="val 27631"/>
              <a:gd name="f43" fmla="val 311265"/>
              <a:gd name="f44" fmla="val 43609"/>
              <a:gd name="f45" fmla="val 315055"/>
              <a:gd name="f46" fmla="val 314557"/>
              <a:gd name="f47" fmla="val 102600"/>
              <a:gd name="f48" fmla="val 131938"/>
              <a:gd name="f49" fmla="val 330263"/>
              <a:gd name="f50" fmla="val 150227"/>
              <a:gd name="f51" fmla="val 354851"/>
              <a:gd name="f52" fmla="val 166735"/>
              <a:gd name="f53" fmla="val 351841"/>
              <a:gd name="f54" fmla="val 182357"/>
              <a:gd name="f55" fmla="val 343684"/>
              <a:gd name="f56" fmla="val 195118"/>
              <a:gd name="f57" fmla="val 330923"/>
              <a:gd name="f58" fmla="val 314016"/>
              <a:gd name="f59" fmla="val 292087"/>
              <a:gd name="f60" fmla="val 221339"/>
              <a:gd name="f61" fmla="val 269931"/>
              <a:gd name="f62" fmla="val 136174"/>
              <a:gd name="f63" fmla="val 136173"/>
              <a:gd name="f64" fmla="val 269899"/>
              <a:gd name="f65" fmla="val 232449"/>
              <a:gd name="f66" fmla="val 295153"/>
              <a:gd name="f67" fmla="val 222519"/>
              <a:gd name="f68" fmla="val 320224"/>
              <a:gd name="f69" fmla="val 203250"/>
              <a:gd name="f70" fmla="val 339492"/>
              <a:gd name="f71" fmla="val 190082"/>
              <a:gd name="f72" fmla="val 352660"/>
              <a:gd name="f73" fmla="val 174206"/>
              <a:gd name="f74" fmla="val 361467"/>
              <a:gd name="f75" fmla="val 157326"/>
              <a:gd name="f76" fmla="val 365540"/>
              <a:gd name="f77" fmla="val 166417"/>
              <a:gd name="f78" fmla="val 380328"/>
              <a:gd name="f79" fmla="val 171406"/>
              <a:gd name="f80" fmla="val 397767"/>
              <a:gd name="f81" fmla="val 416370"/>
              <a:gd name="f82" fmla="val 443620"/>
              <a:gd name="f83" fmla="val 160701"/>
              <a:gd name="f84" fmla="val 468370"/>
              <a:gd name="f85" fmla="val 143120"/>
              <a:gd name="f86" fmla="val 486503"/>
              <a:gd name="f87" fmla="val 486504"/>
              <a:gd name="f88" fmla="val 124986"/>
              <a:gd name="f89" fmla="val 504084"/>
              <a:gd name="f90" fmla="val 100237"/>
              <a:gd name="f91" fmla="val 514790"/>
              <a:gd name="f92" fmla="val 72986"/>
              <a:gd name="f93" fmla="val 54383"/>
              <a:gd name="f94" fmla="val 36945"/>
              <a:gd name="f95" fmla="val 509800"/>
              <a:gd name="f96" fmla="val 22156"/>
              <a:gd name="f97" fmla="val 500710"/>
              <a:gd name="f98" fmla="val 521718"/>
              <a:gd name="f99" fmla="val 5973"/>
              <a:gd name="f100" fmla="val 513180"/>
              <a:gd name="f101" fmla="val 9654"/>
              <a:gd name="f102" fmla="val 503556"/>
              <a:gd name="f103" fmla="val 11467"/>
              <a:gd name="f104" fmla="val 493611"/>
              <a:gd name="f105" fmla="val 480024"/>
              <a:gd name="f106" fmla="val 462726"/>
              <a:gd name="f107" fmla="val 14950"/>
              <a:gd name="f108" fmla="val 487415"/>
              <a:gd name="f109" fmla="val 42305"/>
              <a:gd name="f110" fmla="val 502981"/>
              <a:gd name="f111" fmla="val 73296"/>
              <a:gd name="f112" fmla="val 97207"/>
              <a:gd name="f113" fmla="val 118953"/>
              <a:gd name="f114" fmla="val 493715"/>
              <a:gd name="f115" fmla="val 134965"/>
              <a:gd name="f116" fmla="val 478394"/>
              <a:gd name="f117" fmla="val 343429"/>
              <a:gd name="f118" fmla="val 343339"/>
              <a:gd name="f119" fmla="val 135010"/>
              <a:gd name="f120" fmla="val 478348"/>
              <a:gd name="f121" fmla="val 150331"/>
              <a:gd name="f122" fmla="val 462337"/>
              <a:gd name="f123" fmla="val 159597"/>
              <a:gd name="f124" fmla="val 440590"/>
              <a:gd name="f125" fmla="val 416680"/>
              <a:gd name="f126" fmla="val 366661"/>
              <a:gd name="f127" fmla="val 119048"/>
              <a:gd name="f128" fmla="val 326112"/>
              <a:gd name="f129" fmla="val 69030"/>
              <a:gd name="f130" fmla="val 326113"/>
              <a:gd name="f131" fmla="val 49952"/>
              <a:gd name="f132" fmla="val 326479"/>
              <a:gd name="f133" fmla="val 25806"/>
              <a:gd name="f134" fmla="val 321244"/>
              <a:gd name="f135" fmla="val 12948"/>
              <a:gd name="f136" fmla="val 308084"/>
              <a:gd name="f137" fmla="val 327154"/>
              <a:gd name="f138" fmla="val 309010"/>
              <a:gd name="f139" fmla="val 14338"/>
              <a:gd name="f140" fmla="val 284867"/>
              <a:gd name="f141" fmla="val 254933"/>
              <a:gd name="f142" fmla="val 230790"/>
              <a:gd name="f143" fmla="val 212690"/>
              <a:gd name="f144" fmla="val 6036"/>
              <a:gd name="f145" fmla="val 217996"/>
              <a:gd name="f146" fmla="val 9959"/>
              <a:gd name="f147" fmla="val 224711"/>
              <a:gd name="f148" fmla="val 12896"/>
              <a:gd name="f149" fmla="val 231767"/>
              <a:gd name="f150" fmla="val 25742"/>
              <a:gd name="f151" fmla="val 218569"/>
              <a:gd name="f152" fmla="val 49927"/>
              <a:gd name="f153" fmla="val 213320"/>
              <a:gd name="f154" fmla="val 213687"/>
              <a:gd name="f155" fmla="val 94039"/>
              <a:gd name="f156" fmla="val 116681"/>
              <a:gd name="f157" fmla="val 203550"/>
              <a:gd name="f158" fmla="val 133071"/>
              <a:gd name="f159" fmla="val 187160"/>
              <a:gd name="f160" fmla="val 149460"/>
              <a:gd name="f161" fmla="val 170771"/>
              <a:gd name="f162" fmla="val 148129"/>
              <a:gd name="f163" fmla="val 123120"/>
              <a:gd name="f164" fmla="val 99209"/>
              <a:gd name="f165" fmla="val 77463"/>
              <a:gd name="f166" fmla="val 61451"/>
              <a:gd name="f167" fmla="val 196461"/>
              <a:gd name="f168" fmla="val 196370"/>
              <a:gd name="f169" fmla="val 61406"/>
              <a:gd name="f170" fmla="val 46085"/>
              <a:gd name="f171" fmla="val 36819"/>
              <a:gd name="f172" fmla="val 52385"/>
              <a:gd name="f173" fmla="val 77073"/>
              <a:gd name="f174" fmla="val 59780"/>
              <a:gd name="f175" fmla="val 2240"/>
              <a:gd name="f176" fmla="val 53717"/>
              <a:gd name="f177" fmla="val 6698"/>
              <a:gd name="f178" fmla="val 49732"/>
              <a:gd name="f179" fmla="val 11494"/>
              <a:gd name="f180" fmla="val 46167"/>
              <a:gd name="f181" fmla="val 9661"/>
              <a:gd name="f182" fmla="val 36227"/>
              <a:gd name="f183" fmla="val 5972"/>
              <a:gd name="f184" fmla="val 26608"/>
              <a:gd name="f185" fmla="val 18074"/>
              <a:gd name="f186" fmla="val 11637"/>
              <a:gd name="f187" fmla="val 10773"/>
              <a:gd name="f188" fmla="val 18655"/>
              <a:gd name="f189" fmla="val 24545"/>
              <a:gd name="f190" fmla="val 22230"/>
              <a:gd name="f191" fmla="val 39049"/>
              <a:gd name="f192" fmla="val 37002"/>
              <a:gd name="f193" fmla="val 29983"/>
              <a:gd name="f194" fmla="val 54413"/>
              <a:gd name="f195" fmla="val 25010"/>
              <a:gd name="f196" fmla="val 35715"/>
              <a:gd name="f197" fmla="val 53296"/>
              <a:gd name="f198" fmla="val 71430"/>
              <a:gd name="f199" fmla="val 96180"/>
              <a:gd name="f200" fmla="val 123429"/>
              <a:gd name="f201" fmla="val 142002"/>
              <a:gd name="f202" fmla="val 166433"/>
              <a:gd name="f203" fmla="val 159414"/>
              <a:gd name="f204" fmla="val 157367"/>
              <a:gd name="f205" fmla="val 174185"/>
              <a:gd name="f206" fmla="val 174223"/>
              <a:gd name="f207" fmla="val 178341"/>
              <a:gd name="f208" fmla="val 190089"/>
              <a:gd name="f209" fmla="val 187146"/>
              <a:gd name="f210" fmla="val 200306"/>
              <a:gd name="f211" fmla="val 219575"/>
              <a:gd name="f212" fmla="val 244645"/>
              <a:gd name="f213" fmla="*/ f0 1 232840"/>
              <a:gd name="f214" fmla="*/ f1 1 539773"/>
              <a:gd name="f215" fmla="val f2"/>
              <a:gd name="f216" fmla="val f3"/>
              <a:gd name="f217" fmla="val f4"/>
              <a:gd name="f218" fmla="+- f217 0 f215"/>
              <a:gd name="f219" fmla="+- f216 0 f215"/>
              <a:gd name="f220" fmla="*/ f219 1 232840"/>
              <a:gd name="f221" fmla="*/ f218 1 539773"/>
              <a:gd name="f222" fmla="*/ f215 1 f220"/>
              <a:gd name="f223" fmla="*/ f216 1 f220"/>
              <a:gd name="f224" fmla="*/ f215 1 f221"/>
              <a:gd name="f225" fmla="*/ f217 1 f221"/>
              <a:gd name="f226" fmla="*/ f222 f213 1"/>
              <a:gd name="f227" fmla="*/ f223 f213 1"/>
              <a:gd name="f228" fmla="*/ f225 f214 1"/>
              <a:gd name="f229" fmla="*/ f224 f214 1"/>
            </a:gdLst>
            <a:ahLst/>
            <a:cxnLst>
              <a:cxn ang="3cd4">
                <a:pos x="hc" y="t"/>
              </a:cxn>
              <a:cxn ang="0">
                <a:pos x="r" y="vc"/>
              </a:cxn>
              <a:cxn ang="cd4">
                <a:pos x="hc" y="b"/>
              </a:cxn>
              <a:cxn ang="cd2">
                <a:pos x="l" y="vc"/>
              </a:cxn>
            </a:cxnLst>
            <a:rect l="f226" t="f229" r="f227" b="f228"/>
            <a:pathLst>
              <a:path w="232840" h="539773">
                <a:moveTo>
                  <a:pt x="f5" y="f6"/>
                </a:moveTo>
                <a:cubicBezTo>
                  <a:pt x="f7" y="f8"/>
                  <a:pt x="f9" y="f10"/>
                  <a:pt x="f11" y="f12"/>
                </a:cubicBezTo>
                <a:cubicBezTo>
                  <a:pt x="f13" y="f14"/>
                  <a:pt x="f15" y="f16"/>
                  <a:pt x="f17" y="f18"/>
                </a:cubicBezTo>
                <a:cubicBezTo>
                  <a:pt x="f19" y="f20"/>
                  <a:pt x="f21" y="f22"/>
                  <a:pt x="f23" y="f24"/>
                </a:cubicBezTo>
                <a:cubicBezTo>
                  <a:pt x="f25" y="f26"/>
                  <a:pt x="f27" y="f28"/>
                  <a:pt x="f29" y="f28"/>
                </a:cubicBezTo>
                <a:cubicBezTo>
                  <a:pt x="f30" y="f31"/>
                  <a:pt x="f32" y="f33"/>
                  <a:pt x="f34" y="f35"/>
                </a:cubicBezTo>
                <a:cubicBezTo>
                  <a:pt x="f36" y="f37"/>
                  <a:pt x="f38" y="f39"/>
                  <a:pt x="f40" y="f41"/>
                </a:cubicBezTo>
                <a:cubicBezTo>
                  <a:pt x="f42" y="f43"/>
                  <a:pt x="f44" y="f45"/>
                  <a:pt x="f29" y="f46"/>
                </a:cubicBezTo>
                <a:cubicBezTo>
                  <a:pt x="f47" y="f46"/>
                  <a:pt x="f48" y="f49"/>
                  <a:pt x="f50" y="f51"/>
                </a:cubicBezTo>
                <a:cubicBezTo>
                  <a:pt x="f52" y="f53"/>
                  <a:pt x="f54" y="f55"/>
                  <a:pt x="f56" y="f57"/>
                </a:cubicBezTo>
                <a:cubicBezTo>
                  <a:pt x="f9" y="f58"/>
                  <a:pt x="f7" y="f59"/>
                  <a:pt x="f60" y="f61"/>
                </a:cubicBezTo>
                <a:lnTo>
                  <a:pt x="f62" y="f61"/>
                </a:lnTo>
                <a:lnTo>
                  <a:pt x="f63" y="f6"/>
                </a:lnTo>
                <a:close/>
                <a:moveTo>
                  <a:pt x="f3" y="f64"/>
                </a:moveTo>
                <a:cubicBezTo>
                  <a:pt x="f65" y="f66"/>
                  <a:pt x="f67" y="f68"/>
                  <a:pt x="f69" y="f70"/>
                </a:cubicBezTo>
                <a:cubicBezTo>
                  <a:pt x="f71" y="f72"/>
                  <a:pt x="f73" y="f74"/>
                  <a:pt x="f75" y="f76"/>
                </a:cubicBezTo>
                <a:cubicBezTo>
                  <a:pt x="f77" y="f78"/>
                  <a:pt x="f79" y="f80"/>
                  <a:pt x="f79" y="f81"/>
                </a:cubicBezTo>
                <a:cubicBezTo>
                  <a:pt x="f79" y="f82"/>
                  <a:pt x="f83" y="f84"/>
                  <a:pt x="f85" y="f86"/>
                </a:cubicBezTo>
                <a:lnTo>
                  <a:pt x="f85" y="f87"/>
                </a:lnTo>
                <a:cubicBezTo>
                  <a:pt x="f88" y="f89"/>
                  <a:pt x="f90" y="f91"/>
                  <a:pt x="f92" y="f91"/>
                </a:cubicBezTo>
                <a:cubicBezTo>
                  <a:pt x="f93" y="f91"/>
                  <a:pt x="f94" y="f95"/>
                  <a:pt x="f96" y="f97"/>
                </a:cubicBezTo>
                <a:lnTo>
                  <a:pt x="f2" y="f4"/>
                </a:lnTo>
                <a:lnTo>
                  <a:pt x="f2" y="f98"/>
                </a:lnTo>
                <a:cubicBezTo>
                  <a:pt x="f99" y="f100"/>
                  <a:pt x="f101" y="f102"/>
                  <a:pt x="f103" y="f104"/>
                </a:cubicBezTo>
                <a:lnTo>
                  <a:pt x="f2" y="f105"/>
                </a:lnTo>
                <a:lnTo>
                  <a:pt x="f2" y="f106"/>
                </a:lnTo>
                <a:cubicBezTo>
                  <a:pt x="f107" y="f108"/>
                  <a:pt x="f109" y="f110"/>
                  <a:pt x="f111" y="f110"/>
                </a:cubicBezTo>
                <a:cubicBezTo>
                  <a:pt x="f112" y="f110"/>
                  <a:pt x="f113" y="f114"/>
                  <a:pt x="f115" y="f116"/>
                </a:cubicBezTo>
                <a:lnTo>
                  <a:pt x="f2" y="f117"/>
                </a:lnTo>
                <a:lnTo>
                  <a:pt x="f2" y="f118"/>
                </a:lnTo>
                <a:lnTo>
                  <a:pt x="f119" y="f120"/>
                </a:lnTo>
                <a:cubicBezTo>
                  <a:pt x="f121" y="f122"/>
                  <a:pt x="f123" y="f124"/>
                  <a:pt x="f123" y="f125"/>
                </a:cubicBezTo>
                <a:cubicBezTo>
                  <a:pt x="f123" y="f126"/>
                  <a:pt x="f127" y="f128"/>
                  <a:pt x="f129" y="f130"/>
                </a:cubicBezTo>
                <a:cubicBezTo>
                  <a:pt x="f131" y="f132"/>
                  <a:pt x="f133" y="f134"/>
                  <a:pt x="f135" y="f136"/>
                </a:cubicBezTo>
                <a:lnTo>
                  <a:pt x="f2" y="f137"/>
                </a:lnTo>
                <a:lnTo>
                  <a:pt x="f2" y="f138"/>
                </a:lnTo>
                <a:cubicBezTo>
                  <a:pt x="f139" y="f140"/>
                  <a:pt x="f139" y="f141"/>
                  <a:pt x="f2" y="f142"/>
                </a:cubicBezTo>
                <a:lnTo>
                  <a:pt x="f2" y="f143"/>
                </a:lnTo>
                <a:cubicBezTo>
                  <a:pt x="f144" y="f145"/>
                  <a:pt x="f146" y="f147"/>
                  <a:pt x="f148" y="f149"/>
                </a:cubicBezTo>
                <a:cubicBezTo>
                  <a:pt x="f150" y="f151"/>
                  <a:pt x="f152" y="f153"/>
                  <a:pt x="f129" y="f154"/>
                </a:cubicBezTo>
                <a:cubicBezTo>
                  <a:pt x="f155" y="f154"/>
                  <a:pt x="f156" y="f157"/>
                  <a:pt x="f158" y="f159"/>
                </a:cubicBezTo>
                <a:cubicBezTo>
                  <a:pt x="f160" y="f161"/>
                  <a:pt x="f123" y="f162"/>
                  <a:pt x="f123" y="f163"/>
                </a:cubicBezTo>
                <a:cubicBezTo>
                  <a:pt x="f123" y="f164"/>
                  <a:pt x="f121" y="f165"/>
                  <a:pt x="f119" y="f166"/>
                </a:cubicBezTo>
                <a:lnTo>
                  <a:pt x="f2" y="f167"/>
                </a:lnTo>
                <a:lnTo>
                  <a:pt x="f2" y="f168"/>
                </a:lnTo>
                <a:lnTo>
                  <a:pt x="f115" y="f169"/>
                </a:lnTo>
                <a:cubicBezTo>
                  <a:pt x="f113" y="f170"/>
                  <a:pt x="f112" y="f171"/>
                  <a:pt x="f111" y="f171"/>
                </a:cubicBezTo>
                <a:cubicBezTo>
                  <a:pt x="f109" y="f171"/>
                  <a:pt x="f107" y="f172"/>
                  <a:pt x="f2" y="f173"/>
                </a:cubicBezTo>
                <a:lnTo>
                  <a:pt x="f2" y="f174"/>
                </a:lnTo>
                <a:cubicBezTo>
                  <a:pt x="f175" y="f176"/>
                  <a:pt x="f177" y="f178"/>
                  <a:pt x="f179" y="f180"/>
                </a:cubicBezTo>
                <a:cubicBezTo>
                  <a:pt x="f181" y="f182"/>
                  <a:pt x="f183" y="f184"/>
                  <a:pt x="f2" y="f185"/>
                </a:cubicBezTo>
                <a:lnTo>
                  <a:pt x="f2" y="f2"/>
                </a:lnTo>
                <a:cubicBezTo>
                  <a:pt x="f186" y="f187"/>
                  <a:pt x="f188" y="f189"/>
                  <a:pt x="f190" y="f191"/>
                </a:cubicBezTo>
                <a:cubicBezTo>
                  <a:pt x="f192" y="f193"/>
                  <a:pt x="f194" y="f195"/>
                  <a:pt x="f92" y="f195"/>
                </a:cubicBezTo>
                <a:cubicBezTo>
                  <a:pt x="f90" y="f195"/>
                  <a:pt x="f88" y="f196"/>
                  <a:pt x="f85" y="f197"/>
                </a:cubicBezTo>
                <a:cubicBezTo>
                  <a:pt x="f83" y="f198"/>
                  <a:pt x="f79" y="f199"/>
                  <a:pt x="f79" y="f200"/>
                </a:cubicBezTo>
                <a:cubicBezTo>
                  <a:pt x="f79" y="f201"/>
                  <a:pt x="f202" y="f203"/>
                  <a:pt x="f204" y="f205"/>
                </a:cubicBezTo>
                <a:cubicBezTo>
                  <a:pt x="f206" y="f207"/>
                  <a:pt x="f208" y="f209"/>
                  <a:pt x="f69" y="f210"/>
                </a:cubicBezTo>
                <a:cubicBezTo>
                  <a:pt x="f67" y="f211"/>
                  <a:pt x="f65" y="f212"/>
                  <a:pt x="f3" y="f64"/>
                </a:cubicBezTo>
                <a:close/>
              </a:path>
            </a:pathLst>
          </a:custGeom>
          <a:solidFill>
            <a:srgbClr val="CBAF22"/>
          </a:solidFill>
          <a:ln cap="flat">
            <a:noFill/>
            <a:prstDash val="solid"/>
          </a:ln>
        </p:spPr>
        <p:txBody>
          <a:bodyPr lIns="0" tIns="0" rIns="0" bIns="0"/>
          <a:lstStyle/>
          <a:p>
            <a:endParaRPr lang="nl-NL"/>
          </a:p>
        </p:txBody>
      </p:sp>
      <p:sp>
        <p:nvSpPr>
          <p:cNvPr id="443" name="Teardrop 3"/>
          <p:cNvSpPr/>
          <p:nvPr/>
        </p:nvSpPr>
        <p:spPr>
          <a:xfrm rot="5400013" flipH="1" flipV="1">
            <a:off x="10006297" y="4185693"/>
            <a:ext cx="232842" cy="539770"/>
          </a:xfrm>
          <a:custGeom>
            <a:avLst/>
            <a:gdLst>
              <a:gd name="f0" fmla="val w"/>
              <a:gd name="f1" fmla="val h"/>
              <a:gd name="f2" fmla="val 0"/>
              <a:gd name="f3" fmla="val 232840"/>
              <a:gd name="f4" fmla="val 539772"/>
              <a:gd name="f5" fmla="val 221340"/>
              <a:gd name="f6" fmla="val 269867"/>
              <a:gd name="f7" fmla="val 220851"/>
              <a:gd name="f8" fmla="val 247711"/>
              <a:gd name="f9" fmla="val 212026"/>
              <a:gd name="f10" fmla="val 225782"/>
              <a:gd name="f11" fmla="val 195119"/>
              <a:gd name="f12" fmla="val 208875"/>
              <a:gd name="f13" fmla="val 182363"/>
              <a:gd name="f14" fmla="val 196120"/>
              <a:gd name="f15" fmla="val 166749"/>
              <a:gd name="f16" fmla="val 187964"/>
              <a:gd name="f17" fmla="val 150249"/>
              <a:gd name="f18" fmla="val 184922"/>
              <a:gd name="f19" fmla="val 147800"/>
              <a:gd name="f20" fmla="val 188780"/>
              <a:gd name="f21" fmla="val 144800"/>
              <a:gd name="f22" fmla="val 192208"/>
              <a:gd name="f23" fmla="val 141586"/>
              <a:gd name="f24" fmla="val 195422"/>
              <a:gd name="f25" fmla="val 123161"/>
              <a:gd name="f26" fmla="val 213847"/>
              <a:gd name="f27" fmla="val 97708"/>
              <a:gd name="f28" fmla="val 225242"/>
              <a:gd name="f29" fmla="val 69593"/>
              <a:gd name="f30" fmla="val 43433"/>
              <a:gd name="f31" fmla="val 224741"/>
              <a:gd name="f32" fmla="val 27415"/>
              <a:gd name="f33" fmla="val 228586"/>
              <a:gd name="f34" fmla="val 17461"/>
              <a:gd name="f35" fmla="val 245212"/>
              <a:gd name="f36" fmla="val 22074"/>
              <a:gd name="f37" fmla="val 261450"/>
              <a:gd name="f38" fmla="val 22154"/>
              <a:gd name="f39" fmla="val 278664"/>
              <a:gd name="f40" fmla="val 17673"/>
              <a:gd name="f41" fmla="val 294913"/>
              <a:gd name="f42" fmla="val 27631"/>
              <a:gd name="f43" fmla="val 311265"/>
              <a:gd name="f44" fmla="val 43609"/>
              <a:gd name="f45" fmla="val 315055"/>
              <a:gd name="f46" fmla="val 314556"/>
              <a:gd name="f47" fmla="val 102600"/>
              <a:gd name="f48" fmla="val 131938"/>
              <a:gd name="f49" fmla="val 330263"/>
              <a:gd name="f50" fmla="val 150227"/>
              <a:gd name="f51" fmla="val 354850"/>
              <a:gd name="f52" fmla="val 166735"/>
              <a:gd name="f53" fmla="val 351841"/>
              <a:gd name="f54" fmla="val 182357"/>
              <a:gd name="f55" fmla="val 343684"/>
              <a:gd name="f56" fmla="val 195118"/>
              <a:gd name="f57" fmla="val 330923"/>
              <a:gd name="f58" fmla="val 314015"/>
              <a:gd name="f59" fmla="val 292087"/>
              <a:gd name="f60" fmla="val 221339"/>
              <a:gd name="f61" fmla="val 269931"/>
              <a:gd name="f62" fmla="val 136174"/>
              <a:gd name="f63" fmla="val 136173"/>
              <a:gd name="f64" fmla="val 269899"/>
              <a:gd name="f65" fmla="val 232449"/>
              <a:gd name="f66" fmla="val 295153"/>
              <a:gd name="f67" fmla="val 222519"/>
              <a:gd name="f68" fmla="val 320224"/>
              <a:gd name="f69" fmla="val 203250"/>
              <a:gd name="f70" fmla="val 339492"/>
              <a:gd name="f71" fmla="val 190082"/>
              <a:gd name="f72" fmla="val 352660"/>
              <a:gd name="f73" fmla="val 174206"/>
              <a:gd name="f74" fmla="val 361466"/>
              <a:gd name="f75" fmla="val 157326"/>
              <a:gd name="f76" fmla="val 365539"/>
              <a:gd name="f77" fmla="val 166417"/>
              <a:gd name="f78" fmla="val 380328"/>
              <a:gd name="f79" fmla="val 171406"/>
              <a:gd name="f80" fmla="val 397766"/>
              <a:gd name="f81" fmla="val 416370"/>
              <a:gd name="f82" fmla="val 443620"/>
              <a:gd name="f83" fmla="val 160701"/>
              <a:gd name="f84" fmla="val 468370"/>
              <a:gd name="f85" fmla="val 143120"/>
              <a:gd name="f86" fmla="val 486503"/>
              <a:gd name="f87" fmla="val 124986"/>
              <a:gd name="f88" fmla="val 504084"/>
              <a:gd name="f89" fmla="val 100237"/>
              <a:gd name="f90" fmla="val 514790"/>
              <a:gd name="f91" fmla="val 72986"/>
              <a:gd name="f92" fmla="val 54383"/>
              <a:gd name="f93" fmla="val 36945"/>
              <a:gd name="f94" fmla="val 509800"/>
              <a:gd name="f95" fmla="val 22156"/>
              <a:gd name="f96" fmla="val 500709"/>
              <a:gd name="f97" fmla="val 521718"/>
              <a:gd name="f98" fmla="val 5973"/>
              <a:gd name="f99" fmla="val 513179"/>
              <a:gd name="f100" fmla="val 9654"/>
              <a:gd name="f101" fmla="val 503556"/>
              <a:gd name="f102" fmla="val 11467"/>
              <a:gd name="f103" fmla="val 493611"/>
              <a:gd name="f104" fmla="val 480023"/>
              <a:gd name="f105" fmla="val 462726"/>
              <a:gd name="f106" fmla="val 14950"/>
              <a:gd name="f107" fmla="val 487414"/>
              <a:gd name="f108" fmla="val 42305"/>
              <a:gd name="f109" fmla="val 502980"/>
              <a:gd name="f110" fmla="val 73296"/>
              <a:gd name="f111" fmla="val 97207"/>
              <a:gd name="f112" fmla="val 118953"/>
              <a:gd name="f113" fmla="val 493715"/>
              <a:gd name="f114" fmla="val 134965"/>
              <a:gd name="f115" fmla="val 478394"/>
              <a:gd name="f116" fmla="val 343429"/>
              <a:gd name="f117" fmla="val 343338"/>
              <a:gd name="f118" fmla="val 135010"/>
              <a:gd name="f119" fmla="val 478348"/>
              <a:gd name="f120" fmla="val 150331"/>
              <a:gd name="f121" fmla="val 462336"/>
              <a:gd name="f122" fmla="val 159597"/>
              <a:gd name="f123" fmla="val 440590"/>
              <a:gd name="f124" fmla="val 416679"/>
              <a:gd name="f125" fmla="val 366661"/>
              <a:gd name="f126" fmla="val 119048"/>
              <a:gd name="f127" fmla="val 326112"/>
              <a:gd name="f128" fmla="val 69030"/>
              <a:gd name="f129" fmla="val 49952"/>
              <a:gd name="f130" fmla="val 326478"/>
              <a:gd name="f131" fmla="val 25806"/>
              <a:gd name="f132" fmla="val 321244"/>
              <a:gd name="f133" fmla="val 12948"/>
              <a:gd name="f134" fmla="val 308084"/>
              <a:gd name="f135" fmla="val 327154"/>
              <a:gd name="f136" fmla="val 309010"/>
              <a:gd name="f137" fmla="val 14338"/>
              <a:gd name="f138" fmla="val 284867"/>
              <a:gd name="f139" fmla="val 254932"/>
              <a:gd name="f140" fmla="val 230790"/>
              <a:gd name="f141" fmla="val 212689"/>
              <a:gd name="f142" fmla="val 6036"/>
              <a:gd name="f143" fmla="val 217996"/>
              <a:gd name="f144" fmla="val 9959"/>
              <a:gd name="f145" fmla="val 224711"/>
              <a:gd name="f146" fmla="val 12896"/>
              <a:gd name="f147" fmla="val 231767"/>
              <a:gd name="f148" fmla="val 25742"/>
              <a:gd name="f149" fmla="val 218569"/>
              <a:gd name="f150" fmla="val 49927"/>
              <a:gd name="f151" fmla="val 213320"/>
              <a:gd name="f152" fmla="val 213686"/>
              <a:gd name="f153" fmla="val 94039"/>
              <a:gd name="f154" fmla="val 213687"/>
              <a:gd name="f155" fmla="val 116681"/>
              <a:gd name="f156" fmla="val 203549"/>
              <a:gd name="f157" fmla="val 133071"/>
              <a:gd name="f158" fmla="val 187160"/>
              <a:gd name="f159" fmla="val 149460"/>
              <a:gd name="f160" fmla="val 170771"/>
              <a:gd name="f161" fmla="val 148129"/>
              <a:gd name="f162" fmla="val 123119"/>
              <a:gd name="f163" fmla="val 99209"/>
              <a:gd name="f164" fmla="val 77462"/>
              <a:gd name="f165" fmla="val 61451"/>
              <a:gd name="f166" fmla="val 196461"/>
              <a:gd name="f167" fmla="val 196370"/>
              <a:gd name="f168" fmla="val 61405"/>
              <a:gd name="f169" fmla="val 46084"/>
              <a:gd name="f170" fmla="val 36819"/>
              <a:gd name="f171" fmla="val 52385"/>
              <a:gd name="f172" fmla="val 77073"/>
              <a:gd name="f173" fmla="val 59780"/>
              <a:gd name="f174" fmla="val 2240"/>
              <a:gd name="f175" fmla="val 53717"/>
              <a:gd name="f176" fmla="val 6698"/>
              <a:gd name="f177" fmla="val 49732"/>
              <a:gd name="f178" fmla="val 11494"/>
              <a:gd name="f179" fmla="val 46167"/>
              <a:gd name="f180" fmla="val 9661"/>
              <a:gd name="f181" fmla="val 36227"/>
              <a:gd name="f182" fmla="val 5972"/>
              <a:gd name="f183" fmla="val 26608"/>
              <a:gd name="f184" fmla="val 18074"/>
              <a:gd name="f185" fmla="val 11637"/>
              <a:gd name="f186" fmla="val 10773"/>
              <a:gd name="f187" fmla="val 18655"/>
              <a:gd name="f188" fmla="val 24545"/>
              <a:gd name="f189" fmla="val 22230"/>
              <a:gd name="f190" fmla="val 39049"/>
              <a:gd name="f191" fmla="val 37002"/>
              <a:gd name="f192" fmla="val 29983"/>
              <a:gd name="f193" fmla="val 54413"/>
              <a:gd name="f194" fmla="val 25009"/>
              <a:gd name="f195" fmla="val 35715"/>
              <a:gd name="f196" fmla="val 53296"/>
              <a:gd name="f197" fmla="val 71429"/>
              <a:gd name="f198" fmla="val 96179"/>
              <a:gd name="f199" fmla="val 123429"/>
              <a:gd name="f200" fmla="val 142002"/>
              <a:gd name="f201" fmla="val 166433"/>
              <a:gd name="f202" fmla="val 159414"/>
              <a:gd name="f203" fmla="val 157367"/>
              <a:gd name="f204" fmla="val 174185"/>
              <a:gd name="f205" fmla="val 174223"/>
              <a:gd name="f206" fmla="val 178341"/>
              <a:gd name="f207" fmla="val 190089"/>
              <a:gd name="f208" fmla="val 187145"/>
              <a:gd name="f209" fmla="val 200306"/>
              <a:gd name="f210" fmla="val 219574"/>
              <a:gd name="f211" fmla="val 244645"/>
              <a:gd name="f212" fmla="*/ f0 1 232840"/>
              <a:gd name="f213" fmla="*/ f1 1 539772"/>
              <a:gd name="f214" fmla="val f2"/>
              <a:gd name="f215" fmla="val f3"/>
              <a:gd name="f216" fmla="val f4"/>
              <a:gd name="f217" fmla="+- f216 0 f214"/>
              <a:gd name="f218" fmla="+- f215 0 f214"/>
              <a:gd name="f219" fmla="*/ f218 1 232840"/>
              <a:gd name="f220" fmla="*/ f217 1 539772"/>
              <a:gd name="f221" fmla="*/ f214 1 f219"/>
              <a:gd name="f222" fmla="*/ f215 1 f219"/>
              <a:gd name="f223" fmla="*/ f214 1 f220"/>
              <a:gd name="f224" fmla="*/ f216 1 f220"/>
              <a:gd name="f225" fmla="*/ f221 f212 1"/>
              <a:gd name="f226" fmla="*/ f222 f212 1"/>
              <a:gd name="f227" fmla="*/ f224 f213 1"/>
              <a:gd name="f228" fmla="*/ f223 f213 1"/>
            </a:gdLst>
            <a:ahLst/>
            <a:cxnLst>
              <a:cxn ang="3cd4">
                <a:pos x="hc" y="t"/>
              </a:cxn>
              <a:cxn ang="0">
                <a:pos x="r" y="vc"/>
              </a:cxn>
              <a:cxn ang="cd4">
                <a:pos x="hc" y="b"/>
              </a:cxn>
              <a:cxn ang="cd2">
                <a:pos x="l" y="vc"/>
              </a:cxn>
            </a:cxnLst>
            <a:rect l="f225" t="f228" r="f226" b="f227"/>
            <a:pathLst>
              <a:path w="232840" h="539772">
                <a:moveTo>
                  <a:pt x="f5" y="f6"/>
                </a:moveTo>
                <a:cubicBezTo>
                  <a:pt x="f7" y="f8"/>
                  <a:pt x="f9" y="f10"/>
                  <a:pt x="f11" y="f12"/>
                </a:cubicBezTo>
                <a:cubicBezTo>
                  <a:pt x="f13" y="f14"/>
                  <a:pt x="f15" y="f16"/>
                  <a:pt x="f17" y="f18"/>
                </a:cubicBezTo>
                <a:cubicBezTo>
                  <a:pt x="f19" y="f20"/>
                  <a:pt x="f21" y="f22"/>
                  <a:pt x="f23" y="f24"/>
                </a:cubicBezTo>
                <a:cubicBezTo>
                  <a:pt x="f25" y="f26"/>
                  <a:pt x="f27" y="f28"/>
                  <a:pt x="f29" y="f28"/>
                </a:cubicBezTo>
                <a:cubicBezTo>
                  <a:pt x="f30" y="f31"/>
                  <a:pt x="f32" y="f33"/>
                  <a:pt x="f34" y="f35"/>
                </a:cubicBezTo>
                <a:cubicBezTo>
                  <a:pt x="f36" y="f37"/>
                  <a:pt x="f38" y="f39"/>
                  <a:pt x="f40" y="f41"/>
                </a:cubicBezTo>
                <a:cubicBezTo>
                  <a:pt x="f42" y="f43"/>
                  <a:pt x="f44" y="f45"/>
                  <a:pt x="f29" y="f46"/>
                </a:cubicBezTo>
                <a:cubicBezTo>
                  <a:pt x="f47" y="f46"/>
                  <a:pt x="f48" y="f49"/>
                  <a:pt x="f50" y="f51"/>
                </a:cubicBezTo>
                <a:cubicBezTo>
                  <a:pt x="f52" y="f53"/>
                  <a:pt x="f54" y="f55"/>
                  <a:pt x="f56" y="f57"/>
                </a:cubicBezTo>
                <a:cubicBezTo>
                  <a:pt x="f9" y="f58"/>
                  <a:pt x="f7" y="f59"/>
                  <a:pt x="f60" y="f61"/>
                </a:cubicBezTo>
                <a:lnTo>
                  <a:pt x="f62" y="f61"/>
                </a:lnTo>
                <a:lnTo>
                  <a:pt x="f63" y="f6"/>
                </a:lnTo>
                <a:close/>
                <a:moveTo>
                  <a:pt x="f3" y="f64"/>
                </a:moveTo>
                <a:cubicBezTo>
                  <a:pt x="f65" y="f66"/>
                  <a:pt x="f67" y="f68"/>
                  <a:pt x="f69" y="f70"/>
                </a:cubicBezTo>
                <a:cubicBezTo>
                  <a:pt x="f71" y="f72"/>
                  <a:pt x="f73" y="f74"/>
                  <a:pt x="f75" y="f76"/>
                </a:cubicBezTo>
                <a:cubicBezTo>
                  <a:pt x="f77" y="f78"/>
                  <a:pt x="f79" y="f80"/>
                  <a:pt x="f79" y="f81"/>
                </a:cubicBezTo>
                <a:cubicBezTo>
                  <a:pt x="f79" y="f82"/>
                  <a:pt x="f83" y="f84"/>
                  <a:pt x="f85" y="f86"/>
                </a:cubicBezTo>
                <a:cubicBezTo>
                  <a:pt x="f87" y="f88"/>
                  <a:pt x="f89" y="f90"/>
                  <a:pt x="f91" y="f90"/>
                </a:cubicBezTo>
                <a:cubicBezTo>
                  <a:pt x="f92" y="f90"/>
                  <a:pt x="f93" y="f94"/>
                  <a:pt x="f95" y="f96"/>
                </a:cubicBezTo>
                <a:lnTo>
                  <a:pt x="f2" y="f4"/>
                </a:lnTo>
                <a:lnTo>
                  <a:pt x="f2" y="f97"/>
                </a:lnTo>
                <a:cubicBezTo>
                  <a:pt x="f98" y="f99"/>
                  <a:pt x="f100" y="f101"/>
                  <a:pt x="f102" y="f103"/>
                </a:cubicBezTo>
                <a:lnTo>
                  <a:pt x="f2" y="f104"/>
                </a:lnTo>
                <a:lnTo>
                  <a:pt x="f2" y="f105"/>
                </a:lnTo>
                <a:cubicBezTo>
                  <a:pt x="f106" y="f107"/>
                  <a:pt x="f108" y="f109"/>
                  <a:pt x="f110" y="f109"/>
                </a:cubicBezTo>
                <a:cubicBezTo>
                  <a:pt x="f111" y="f109"/>
                  <a:pt x="f112" y="f113"/>
                  <a:pt x="f114" y="f115"/>
                </a:cubicBezTo>
                <a:lnTo>
                  <a:pt x="f2" y="f116"/>
                </a:lnTo>
                <a:lnTo>
                  <a:pt x="f2" y="f117"/>
                </a:lnTo>
                <a:lnTo>
                  <a:pt x="f118" y="f119"/>
                </a:lnTo>
                <a:cubicBezTo>
                  <a:pt x="f120" y="f121"/>
                  <a:pt x="f122" y="f123"/>
                  <a:pt x="f122" y="f124"/>
                </a:cubicBezTo>
                <a:cubicBezTo>
                  <a:pt x="f122" y="f125"/>
                  <a:pt x="f126" y="f127"/>
                  <a:pt x="f128" y="f127"/>
                </a:cubicBezTo>
                <a:cubicBezTo>
                  <a:pt x="f129" y="f130"/>
                  <a:pt x="f131" y="f132"/>
                  <a:pt x="f133" y="f134"/>
                </a:cubicBezTo>
                <a:lnTo>
                  <a:pt x="f2" y="f135"/>
                </a:lnTo>
                <a:lnTo>
                  <a:pt x="f2" y="f136"/>
                </a:lnTo>
                <a:cubicBezTo>
                  <a:pt x="f137" y="f138"/>
                  <a:pt x="f137" y="f139"/>
                  <a:pt x="f2" y="f140"/>
                </a:cubicBezTo>
                <a:lnTo>
                  <a:pt x="f2" y="f141"/>
                </a:lnTo>
                <a:cubicBezTo>
                  <a:pt x="f142" y="f143"/>
                  <a:pt x="f144" y="f145"/>
                  <a:pt x="f146" y="f147"/>
                </a:cubicBezTo>
                <a:cubicBezTo>
                  <a:pt x="f148" y="f149"/>
                  <a:pt x="f150" y="f151"/>
                  <a:pt x="f128" y="f152"/>
                </a:cubicBezTo>
                <a:cubicBezTo>
                  <a:pt x="f153" y="f154"/>
                  <a:pt x="f155" y="f156"/>
                  <a:pt x="f157" y="f158"/>
                </a:cubicBezTo>
                <a:cubicBezTo>
                  <a:pt x="f159" y="f160"/>
                  <a:pt x="f122" y="f161"/>
                  <a:pt x="f122" y="f162"/>
                </a:cubicBezTo>
                <a:cubicBezTo>
                  <a:pt x="f122" y="f163"/>
                  <a:pt x="f120" y="f164"/>
                  <a:pt x="f118" y="f165"/>
                </a:cubicBezTo>
                <a:lnTo>
                  <a:pt x="f2" y="f166"/>
                </a:lnTo>
                <a:lnTo>
                  <a:pt x="f2" y="f167"/>
                </a:lnTo>
                <a:lnTo>
                  <a:pt x="f114" y="f168"/>
                </a:lnTo>
                <a:cubicBezTo>
                  <a:pt x="f112" y="f169"/>
                  <a:pt x="f111" y="f170"/>
                  <a:pt x="f110" y="f170"/>
                </a:cubicBezTo>
                <a:cubicBezTo>
                  <a:pt x="f108" y="f170"/>
                  <a:pt x="f106" y="f171"/>
                  <a:pt x="f2" y="f172"/>
                </a:cubicBezTo>
                <a:lnTo>
                  <a:pt x="f2" y="f173"/>
                </a:lnTo>
                <a:cubicBezTo>
                  <a:pt x="f174" y="f175"/>
                  <a:pt x="f176" y="f177"/>
                  <a:pt x="f178" y="f179"/>
                </a:cubicBezTo>
                <a:cubicBezTo>
                  <a:pt x="f180" y="f181"/>
                  <a:pt x="f182" y="f183"/>
                  <a:pt x="f2" y="f184"/>
                </a:cubicBezTo>
                <a:lnTo>
                  <a:pt x="f2" y="f2"/>
                </a:lnTo>
                <a:cubicBezTo>
                  <a:pt x="f185" y="f186"/>
                  <a:pt x="f187" y="f188"/>
                  <a:pt x="f189" y="f190"/>
                </a:cubicBezTo>
                <a:cubicBezTo>
                  <a:pt x="f191" y="f192"/>
                  <a:pt x="f193" y="f194"/>
                  <a:pt x="f91" y="f194"/>
                </a:cubicBezTo>
                <a:cubicBezTo>
                  <a:pt x="f89" y="f194"/>
                  <a:pt x="f87" y="f195"/>
                  <a:pt x="f85" y="f196"/>
                </a:cubicBezTo>
                <a:cubicBezTo>
                  <a:pt x="f83" y="f197"/>
                  <a:pt x="f79" y="f198"/>
                  <a:pt x="f79" y="f199"/>
                </a:cubicBezTo>
                <a:cubicBezTo>
                  <a:pt x="f79" y="f200"/>
                  <a:pt x="f201" y="f202"/>
                  <a:pt x="f203" y="f204"/>
                </a:cubicBezTo>
                <a:cubicBezTo>
                  <a:pt x="f205" y="f206"/>
                  <a:pt x="f207" y="f208"/>
                  <a:pt x="f69" y="f209"/>
                </a:cubicBezTo>
                <a:cubicBezTo>
                  <a:pt x="f67" y="f210"/>
                  <a:pt x="f65" y="f211"/>
                  <a:pt x="f3" y="f64"/>
                </a:cubicBezTo>
                <a:close/>
              </a:path>
            </a:pathLst>
          </a:custGeom>
          <a:solidFill>
            <a:srgbClr val="CBAF22"/>
          </a:solidFill>
          <a:ln cap="flat">
            <a:noFill/>
            <a:prstDash val="solid"/>
          </a:ln>
        </p:spPr>
        <p:txBody>
          <a:bodyPr lIns="0" tIns="0" rIns="0" bIns="0"/>
          <a:lstStyle/>
          <a:p>
            <a:endParaRPr lang="nl-NL"/>
          </a:p>
        </p:txBody>
      </p:sp>
      <p:sp>
        <p:nvSpPr>
          <p:cNvPr id="444" name="Teardrop 3"/>
          <p:cNvSpPr/>
          <p:nvPr/>
        </p:nvSpPr>
        <p:spPr>
          <a:xfrm rot="5400013" flipH="1" flipV="1">
            <a:off x="9163760" y="4185693"/>
            <a:ext cx="232842" cy="539770"/>
          </a:xfrm>
          <a:custGeom>
            <a:avLst/>
            <a:gdLst>
              <a:gd name="f0" fmla="val w"/>
              <a:gd name="f1" fmla="val h"/>
              <a:gd name="f2" fmla="val 0"/>
              <a:gd name="f3" fmla="val 232840"/>
              <a:gd name="f4" fmla="val 539772"/>
              <a:gd name="f5" fmla="val 221340"/>
              <a:gd name="f6" fmla="val 269867"/>
              <a:gd name="f7" fmla="val 220851"/>
              <a:gd name="f8" fmla="val 247711"/>
              <a:gd name="f9" fmla="val 212026"/>
              <a:gd name="f10" fmla="val 225782"/>
              <a:gd name="f11" fmla="val 195119"/>
              <a:gd name="f12" fmla="val 208875"/>
              <a:gd name="f13" fmla="val 182363"/>
              <a:gd name="f14" fmla="val 196120"/>
              <a:gd name="f15" fmla="val 166749"/>
              <a:gd name="f16" fmla="val 187964"/>
              <a:gd name="f17" fmla="val 150249"/>
              <a:gd name="f18" fmla="val 184922"/>
              <a:gd name="f19" fmla="val 147800"/>
              <a:gd name="f20" fmla="val 188780"/>
              <a:gd name="f21" fmla="val 144800"/>
              <a:gd name="f22" fmla="val 192208"/>
              <a:gd name="f23" fmla="val 141586"/>
              <a:gd name="f24" fmla="val 195422"/>
              <a:gd name="f25" fmla="val 123161"/>
              <a:gd name="f26" fmla="val 213847"/>
              <a:gd name="f27" fmla="val 97708"/>
              <a:gd name="f28" fmla="val 225242"/>
              <a:gd name="f29" fmla="val 69593"/>
              <a:gd name="f30" fmla="val 43433"/>
              <a:gd name="f31" fmla="val 224741"/>
              <a:gd name="f32" fmla="val 27415"/>
              <a:gd name="f33" fmla="val 228586"/>
              <a:gd name="f34" fmla="val 17461"/>
              <a:gd name="f35" fmla="val 245212"/>
              <a:gd name="f36" fmla="val 22074"/>
              <a:gd name="f37" fmla="val 261450"/>
              <a:gd name="f38" fmla="val 22154"/>
              <a:gd name="f39" fmla="val 278664"/>
              <a:gd name="f40" fmla="val 17673"/>
              <a:gd name="f41" fmla="val 294913"/>
              <a:gd name="f42" fmla="val 27631"/>
              <a:gd name="f43" fmla="val 311265"/>
              <a:gd name="f44" fmla="val 43609"/>
              <a:gd name="f45" fmla="val 315055"/>
              <a:gd name="f46" fmla="val 314556"/>
              <a:gd name="f47" fmla="val 102600"/>
              <a:gd name="f48" fmla="val 131938"/>
              <a:gd name="f49" fmla="val 330263"/>
              <a:gd name="f50" fmla="val 150227"/>
              <a:gd name="f51" fmla="val 354850"/>
              <a:gd name="f52" fmla="val 166735"/>
              <a:gd name="f53" fmla="val 351841"/>
              <a:gd name="f54" fmla="val 182357"/>
              <a:gd name="f55" fmla="val 343684"/>
              <a:gd name="f56" fmla="val 195118"/>
              <a:gd name="f57" fmla="val 330923"/>
              <a:gd name="f58" fmla="val 314015"/>
              <a:gd name="f59" fmla="val 292087"/>
              <a:gd name="f60" fmla="val 221339"/>
              <a:gd name="f61" fmla="val 269931"/>
              <a:gd name="f62" fmla="val 136174"/>
              <a:gd name="f63" fmla="val 136173"/>
              <a:gd name="f64" fmla="val 269899"/>
              <a:gd name="f65" fmla="val 232449"/>
              <a:gd name="f66" fmla="val 295153"/>
              <a:gd name="f67" fmla="val 222519"/>
              <a:gd name="f68" fmla="val 320224"/>
              <a:gd name="f69" fmla="val 203250"/>
              <a:gd name="f70" fmla="val 339492"/>
              <a:gd name="f71" fmla="val 190082"/>
              <a:gd name="f72" fmla="val 352660"/>
              <a:gd name="f73" fmla="val 174206"/>
              <a:gd name="f74" fmla="val 361466"/>
              <a:gd name="f75" fmla="val 157326"/>
              <a:gd name="f76" fmla="val 365539"/>
              <a:gd name="f77" fmla="val 166417"/>
              <a:gd name="f78" fmla="val 380328"/>
              <a:gd name="f79" fmla="val 171406"/>
              <a:gd name="f80" fmla="val 397766"/>
              <a:gd name="f81" fmla="val 416370"/>
              <a:gd name="f82" fmla="val 443620"/>
              <a:gd name="f83" fmla="val 160701"/>
              <a:gd name="f84" fmla="val 468370"/>
              <a:gd name="f85" fmla="val 143120"/>
              <a:gd name="f86" fmla="val 486503"/>
              <a:gd name="f87" fmla="val 124986"/>
              <a:gd name="f88" fmla="val 504084"/>
              <a:gd name="f89" fmla="val 100237"/>
              <a:gd name="f90" fmla="val 514790"/>
              <a:gd name="f91" fmla="val 72986"/>
              <a:gd name="f92" fmla="val 54383"/>
              <a:gd name="f93" fmla="val 36945"/>
              <a:gd name="f94" fmla="val 509800"/>
              <a:gd name="f95" fmla="val 22156"/>
              <a:gd name="f96" fmla="val 500709"/>
              <a:gd name="f97" fmla="val 521717"/>
              <a:gd name="f98" fmla="val 5973"/>
              <a:gd name="f99" fmla="val 513179"/>
              <a:gd name="f100" fmla="val 9654"/>
              <a:gd name="f101" fmla="val 503556"/>
              <a:gd name="f102" fmla="val 11467"/>
              <a:gd name="f103" fmla="val 493611"/>
              <a:gd name="f104" fmla="val 480023"/>
              <a:gd name="f105" fmla="val 462726"/>
              <a:gd name="f106" fmla="val 14950"/>
              <a:gd name="f107" fmla="val 487414"/>
              <a:gd name="f108" fmla="val 42305"/>
              <a:gd name="f109" fmla="val 502980"/>
              <a:gd name="f110" fmla="val 73296"/>
              <a:gd name="f111" fmla="val 97207"/>
              <a:gd name="f112" fmla="val 118953"/>
              <a:gd name="f113" fmla="val 493715"/>
              <a:gd name="f114" fmla="val 134965"/>
              <a:gd name="f115" fmla="val 478394"/>
              <a:gd name="f116" fmla="val 343429"/>
              <a:gd name="f117" fmla="val 343338"/>
              <a:gd name="f118" fmla="val 135010"/>
              <a:gd name="f119" fmla="val 478348"/>
              <a:gd name="f120" fmla="val 150331"/>
              <a:gd name="f121" fmla="val 462336"/>
              <a:gd name="f122" fmla="val 159597"/>
              <a:gd name="f123" fmla="val 440590"/>
              <a:gd name="f124" fmla="val 416679"/>
              <a:gd name="f125" fmla="val 366661"/>
              <a:gd name="f126" fmla="val 119048"/>
              <a:gd name="f127" fmla="val 326112"/>
              <a:gd name="f128" fmla="val 69030"/>
              <a:gd name="f129" fmla="val 49952"/>
              <a:gd name="f130" fmla="val 326478"/>
              <a:gd name="f131" fmla="val 25806"/>
              <a:gd name="f132" fmla="val 321244"/>
              <a:gd name="f133" fmla="val 12948"/>
              <a:gd name="f134" fmla="val 308084"/>
              <a:gd name="f135" fmla="val 327154"/>
              <a:gd name="f136" fmla="val 309010"/>
              <a:gd name="f137" fmla="val 14338"/>
              <a:gd name="f138" fmla="val 284867"/>
              <a:gd name="f139" fmla="val 254932"/>
              <a:gd name="f140" fmla="val 230790"/>
              <a:gd name="f141" fmla="val 212689"/>
              <a:gd name="f142" fmla="val 6036"/>
              <a:gd name="f143" fmla="val 217996"/>
              <a:gd name="f144" fmla="val 9959"/>
              <a:gd name="f145" fmla="val 224711"/>
              <a:gd name="f146" fmla="val 12896"/>
              <a:gd name="f147" fmla="val 231767"/>
              <a:gd name="f148" fmla="val 25742"/>
              <a:gd name="f149" fmla="val 218569"/>
              <a:gd name="f150" fmla="val 49927"/>
              <a:gd name="f151" fmla="val 213320"/>
              <a:gd name="f152" fmla="val 213686"/>
              <a:gd name="f153" fmla="val 94039"/>
              <a:gd name="f154" fmla="val 213687"/>
              <a:gd name="f155" fmla="val 116681"/>
              <a:gd name="f156" fmla="val 203549"/>
              <a:gd name="f157" fmla="val 133071"/>
              <a:gd name="f158" fmla="val 187160"/>
              <a:gd name="f159" fmla="val 149460"/>
              <a:gd name="f160" fmla="val 170771"/>
              <a:gd name="f161" fmla="val 148129"/>
              <a:gd name="f162" fmla="val 123119"/>
              <a:gd name="f163" fmla="val 99209"/>
              <a:gd name="f164" fmla="val 77462"/>
              <a:gd name="f165" fmla="val 61451"/>
              <a:gd name="f166" fmla="val 196461"/>
              <a:gd name="f167" fmla="val 196370"/>
              <a:gd name="f168" fmla="val 61405"/>
              <a:gd name="f169" fmla="val 46084"/>
              <a:gd name="f170" fmla="val 36819"/>
              <a:gd name="f171" fmla="val 52385"/>
              <a:gd name="f172" fmla="val 77073"/>
              <a:gd name="f173" fmla="val 59780"/>
              <a:gd name="f174" fmla="val 2240"/>
              <a:gd name="f175" fmla="val 53717"/>
              <a:gd name="f176" fmla="val 6698"/>
              <a:gd name="f177" fmla="val 49732"/>
              <a:gd name="f178" fmla="val 11494"/>
              <a:gd name="f179" fmla="val 46167"/>
              <a:gd name="f180" fmla="val 9661"/>
              <a:gd name="f181" fmla="val 36226"/>
              <a:gd name="f182" fmla="val 5972"/>
              <a:gd name="f183" fmla="val 26608"/>
              <a:gd name="f184" fmla="val 18073"/>
              <a:gd name="f185" fmla="val 11637"/>
              <a:gd name="f186" fmla="val 10773"/>
              <a:gd name="f187" fmla="val 18655"/>
              <a:gd name="f188" fmla="val 24545"/>
              <a:gd name="f189" fmla="val 22230"/>
              <a:gd name="f190" fmla="val 39049"/>
              <a:gd name="f191" fmla="val 37002"/>
              <a:gd name="f192" fmla="val 29983"/>
              <a:gd name="f193" fmla="val 54413"/>
              <a:gd name="f194" fmla="val 25009"/>
              <a:gd name="f195" fmla="val 35715"/>
              <a:gd name="f196" fmla="val 53296"/>
              <a:gd name="f197" fmla="val 71429"/>
              <a:gd name="f198" fmla="val 96179"/>
              <a:gd name="f199" fmla="val 123429"/>
              <a:gd name="f200" fmla="val 142002"/>
              <a:gd name="f201" fmla="val 166433"/>
              <a:gd name="f202" fmla="val 159414"/>
              <a:gd name="f203" fmla="val 157367"/>
              <a:gd name="f204" fmla="val 174185"/>
              <a:gd name="f205" fmla="val 174223"/>
              <a:gd name="f206" fmla="val 178341"/>
              <a:gd name="f207" fmla="val 190089"/>
              <a:gd name="f208" fmla="val 187145"/>
              <a:gd name="f209" fmla="val 200306"/>
              <a:gd name="f210" fmla="val 219574"/>
              <a:gd name="f211" fmla="val 244645"/>
              <a:gd name="f212" fmla="*/ f0 1 232840"/>
              <a:gd name="f213" fmla="*/ f1 1 539772"/>
              <a:gd name="f214" fmla="val f2"/>
              <a:gd name="f215" fmla="val f3"/>
              <a:gd name="f216" fmla="val f4"/>
              <a:gd name="f217" fmla="+- f216 0 f214"/>
              <a:gd name="f218" fmla="+- f215 0 f214"/>
              <a:gd name="f219" fmla="*/ f218 1 232840"/>
              <a:gd name="f220" fmla="*/ f217 1 539772"/>
              <a:gd name="f221" fmla="*/ f214 1 f219"/>
              <a:gd name="f222" fmla="*/ f215 1 f219"/>
              <a:gd name="f223" fmla="*/ f214 1 f220"/>
              <a:gd name="f224" fmla="*/ f216 1 f220"/>
              <a:gd name="f225" fmla="*/ f221 f212 1"/>
              <a:gd name="f226" fmla="*/ f222 f212 1"/>
              <a:gd name="f227" fmla="*/ f224 f213 1"/>
              <a:gd name="f228" fmla="*/ f223 f213 1"/>
            </a:gdLst>
            <a:ahLst/>
            <a:cxnLst>
              <a:cxn ang="3cd4">
                <a:pos x="hc" y="t"/>
              </a:cxn>
              <a:cxn ang="0">
                <a:pos x="r" y="vc"/>
              </a:cxn>
              <a:cxn ang="cd4">
                <a:pos x="hc" y="b"/>
              </a:cxn>
              <a:cxn ang="cd2">
                <a:pos x="l" y="vc"/>
              </a:cxn>
            </a:cxnLst>
            <a:rect l="f225" t="f228" r="f226" b="f227"/>
            <a:pathLst>
              <a:path w="232840" h="539772">
                <a:moveTo>
                  <a:pt x="f5" y="f6"/>
                </a:moveTo>
                <a:cubicBezTo>
                  <a:pt x="f7" y="f8"/>
                  <a:pt x="f9" y="f10"/>
                  <a:pt x="f11" y="f12"/>
                </a:cubicBezTo>
                <a:cubicBezTo>
                  <a:pt x="f13" y="f14"/>
                  <a:pt x="f15" y="f16"/>
                  <a:pt x="f17" y="f18"/>
                </a:cubicBezTo>
                <a:cubicBezTo>
                  <a:pt x="f19" y="f20"/>
                  <a:pt x="f21" y="f22"/>
                  <a:pt x="f23" y="f24"/>
                </a:cubicBezTo>
                <a:cubicBezTo>
                  <a:pt x="f25" y="f26"/>
                  <a:pt x="f27" y="f28"/>
                  <a:pt x="f29" y="f28"/>
                </a:cubicBezTo>
                <a:cubicBezTo>
                  <a:pt x="f30" y="f31"/>
                  <a:pt x="f32" y="f33"/>
                  <a:pt x="f34" y="f35"/>
                </a:cubicBezTo>
                <a:cubicBezTo>
                  <a:pt x="f36" y="f37"/>
                  <a:pt x="f38" y="f39"/>
                  <a:pt x="f40" y="f41"/>
                </a:cubicBezTo>
                <a:cubicBezTo>
                  <a:pt x="f42" y="f43"/>
                  <a:pt x="f44" y="f45"/>
                  <a:pt x="f29" y="f46"/>
                </a:cubicBezTo>
                <a:cubicBezTo>
                  <a:pt x="f47" y="f46"/>
                  <a:pt x="f48" y="f49"/>
                  <a:pt x="f50" y="f51"/>
                </a:cubicBezTo>
                <a:cubicBezTo>
                  <a:pt x="f52" y="f53"/>
                  <a:pt x="f54" y="f55"/>
                  <a:pt x="f56" y="f57"/>
                </a:cubicBezTo>
                <a:cubicBezTo>
                  <a:pt x="f9" y="f58"/>
                  <a:pt x="f7" y="f59"/>
                  <a:pt x="f60" y="f61"/>
                </a:cubicBezTo>
                <a:lnTo>
                  <a:pt x="f62" y="f61"/>
                </a:lnTo>
                <a:lnTo>
                  <a:pt x="f63" y="f6"/>
                </a:lnTo>
                <a:close/>
                <a:moveTo>
                  <a:pt x="f3" y="f64"/>
                </a:moveTo>
                <a:cubicBezTo>
                  <a:pt x="f65" y="f66"/>
                  <a:pt x="f67" y="f68"/>
                  <a:pt x="f69" y="f70"/>
                </a:cubicBezTo>
                <a:cubicBezTo>
                  <a:pt x="f71" y="f72"/>
                  <a:pt x="f73" y="f74"/>
                  <a:pt x="f75" y="f76"/>
                </a:cubicBezTo>
                <a:cubicBezTo>
                  <a:pt x="f77" y="f78"/>
                  <a:pt x="f79" y="f80"/>
                  <a:pt x="f79" y="f81"/>
                </a:cubicBezTo>
                <a:cubicBezTo>
                  <a:pt x="f79" y="f82"/>
                  <a:pt x="f83" y="f84"/>
                  <a:pt x="f85" y="f86"/>
                </a:cubicBezTo>
                <a:cubicBezTo>
                  <a:pt x="f87" y="f88"/>
                  <a:pt x="f89" y="f90"/>
                  <a:pt x="f91" y="f90"/>
                </a:cubicBezTo>
                <a:cubicBezTo>
                  <a:pt x="f92" y="f90"/>
                  <a:pt x="f93" y="f94"/>
                  <a:pt x="f95" y="f96"/>
                </a:cubicBezTo>
                <a:lnTo>
                  <a:pt x="f2" y="f4"/>
                </a:lnTo>
                <a:lnTo>
                  <a:pt x="f2" y="f97"/>
                </a:lnTo>
                <a:cubicBezTo>
                  <a:pt x="f98" y="f99"/>
                  <a:pt x="f100" y="f101"/>
                  <a:pt x="f102" y="f103"/>
                </a:cubicBezTo>
                <a:lnTo>
                  <a:pt x="f2" y="f104"/>
                </a:lnTo>
                <a:lnTo>
                  <a:pt x="f2" y="f105"/>
                </a:lnTo>
                <a:cubicBezTo>
                  <a:pt x="f106" y="f107"/>
                  <a:pt x="f108" y="f109"/>
                  <a:pt x="f110" y="f109"/>
                </a:cubicBezTo>
                <a:cubicBezTo>
                  <a:pt x="f111" y="f109"/>
                  <a:pt x="f112" y="f113"/>
                  <a:pt x="f114" y="f115"/>
                </a:cubicBezTo>
                <a:lnTo>
                  <a:pt x="f2" y="f116"/>
                </a:lnTo>
                <a:lnTo>
                  <a:pt x="f2" y="f117"/>
                </a:lnTo>
                <a:lnTo>
                  <a:pt x="f118" y="f119"/>
                </a:lnTo>
                <a:cubicBezTo>
                  <a:pt x="f120" y="f121"/>
                  <a:pt x="f122" y="f123"/>
                  <a:pt x="f122" y="f124"/>
                </a:cubicBezTo>
                <a:cubicBezTo>
                  <a:pt x="f122" y="f125"/>
                  <a:pt x="f126" y="f127"/>
                  <a:pt x="f128" y="f127"/>
                </a:cubicBezTo>
                <a:cubicBezTo>
                  <a:pt x="f129" y="f130"/>
                  <a:pt x="f131" y="f132"/>
                  <a:pt x="f133" y="f134"/>
                </a:cubicBezTo>
                <a:lnTo>
                  <a:pt x="f2" y="f135"/>
                </a:lnTo>
                <a:lnTo>
                  <a:pt x="f2" y="f136"/>
                </a:lnTo>
                <a:cubicBezTo>
                  <a:pt x="f137" y="f138"/>
                  <a:pt x="f137" y="f139"/>
                  <a:pt x="f2" y="f140"/>
                </a:cubicBezTo>
                <a:lnTo>
                  <a:pt x="f2" y="f141"/>
                </a:lnTo>
                <a:cubicBezTo>
                  <a:pt x="f142" y="f143"/>
                  <a:pt x="f144" y="f145"/>
                  <a:pt x="f146" y="f147"/>
                </a:cubicBezTo>
                <a:cubicBezTo>
                  <a:pt x="f148" y="f149"/>
                  <a:pt x="f150" y="f151"/>
                  <a:pt x="f128" y="f152"/>
                </a:cubicBezTo>
                <a:cubicBezTo>
                  <a:pt x="f153" y="f154"/>
                  <a:pt x="f155" y="f156"/>
                  <a:pt x="f157" y="f158"/>
                </a:cubicBezTo>
                <a:cubicBezTo>
                  <a:pt x="f159" y="f160"/>
                  <a:pt x="f122" y="f161"/>
                  <a:pt x="f122" y="f162"/>
                </a:cubicBezTo>
                <a:cubicBezTo>
                  <a:pt x="f122" y="f163"/>
                  <a:pt x="f120" y="f164"/>
                  <a:pt x="f118" y="f165"/>
                </a:cubicBezTo>
                <a:lnTo>
                  <a:pt x="f2" y="f166"/>
                </a:lnTo>
                <a:lnTo>
                  <a:pt x="f2" y="f167"/>
                </a:lnTo>
                <a:lnTo>
                  <a:pt x="f114" y="f168"/>
                </a:lnTo>
                <a:cubicBezTo>
                  <a:pt x="f112" y="f169"/>
                  <a:pt x="f111" y="f170"/>
                  <a:pt x="f110" y="f170"/>
                </a:cubicBezTo>
                <a:cubicBezTo>
                  <a:pt x="f108" y="f170"/>
                  <a:pt x="f106" y="f171"/>
                  <a:pt x="f2" y="f172"/>
                </a:cubicBezTo>
                <a:lnTo>
                  <a:pt x="f2" y="f173"/>
                </a:lnTo>
                <a:cubicBezTo>
                  <a:pt x="f174" y="f175"/>
                  <a:pt x="f176" y="f177"/>
                  <a:pt x="f178" y="f179"/>
                </a:cubicBezTo>
                <a:cubicBezTo>
                  <a:pt x="f180" y="f181"/>
                  <a:pt x="f182" y="f183"/>
                  <a:pt x="f2" y="f184"/>
                </a:cubicBezTo>
                <a:lnTo>
                  <a:pt x="f2" y="f2"/>
                </a:lnTo>
                <a:cubicBezTo>
                  <a:pt x="f185" y="f186"/>
                  <a:pt x="f187" y="f188"/>
                  <a:pt x="f189" y="f190"/>
                </a:cubicBezTo>
                <a:cubicBezTo>
                  <a:pt x="f191" y="f192"/>
                  <a:pt x="f193" y="f194"/>
                  <a:pt x="f91" y="f194"/>
                </a:cubicBezTo>
                <a:cubicBezTo>
                  <a:pt x="f89" y="f194"/>
                  <a:pt x="f87" y="f195"/>
                  <a:pt x="f85" y="f196"/>
                </a:cubicBezTo>
                <a:cubicBezTo>
                  <a:pt x="f83" y="f197"/>
                  <a:pt x="f79" y="f198"/>
                  <a:pt x="f79" y="f199"/>
                </a:cubicBezTo>
                <a:cubicBezTo>
                  <a:pt x="f79" y="f200"/>
                  <a:pt x="f201" y="f202"/>
                  <a:pt x="f203" y="f204"/>
                </a:cubicBezTo>
                <a:cubicBezTo>
                  <a:pt x="f205" y="f206"/>
                  <a:pt x="f207" y="f208"/>
                  <a:pt x="f69" y="f209"/>
                </a:cubicBezTo>
                <a:cubicBezTo>
                  <a:pt x="f67" y="f210"/>
                  <a:pt x="f65" y="f211"/>
                  <a:pt x="f3" y="f64"/>
                </a:cubicBezTo>
                <a:close/>
              </a:path>
            </a:pathLst>
          </a:custGeom>
          <a:solidFill>
            <a:srgbClr val="CBAF22"/>
          </a:solidFill>
          <a:ln cap="flat">
            <a:noFill/>
            <a:prstDash val="solid"/>
          </a:ln>
        </p:spPr>
        <p:txBody>
          <a:bodyPr lIns="0" tIns="0" rIns="0" bIns="0"/>
          <a:lstStyle/>
          <a:p>
            <a:endParaRPr lang="nl-NL"/>
          </a:p>
        </p:txBody>
      </p:sp>
      <p:sp>
        <p:nvSpPr>
          <p:cNvPr id="445" name="Teardrop 3"/>
          <p:cNvSpPr/>
          <p:nvPr/>
        </p:nvSpPr>
        <p:spPr>
          <a:xfrm rot="5400013" flipH="1" flipV="1">
            <a:off x="11691381" y="4185693"/>
            <a:ext cx="232842" cy="539770"/>
          </a:xfrm>
          <a:custGeom>
            <a:avLst/>
            <a:gdLst>
              <a:gd name="f0" fmla="val w"/>
              <a:gd name="f1" fmla="val h"/>
              <a:gd name="f2" fmla="val 0"/>
              <a:gd name="f3" fmla="val 232840"/>
              <a:gd name="f4" fmla="val 539772"/>
              <a:gd name="f5" fmla="val 221340"/>
              <a:gd name="f6" fmla="val 269867"/>
              <a:gd name="f7" fmla="val 220851"/>
              <a:gd name="f8" fmla="val 247711"/>
              <a:gd name="f9" fmla="val 212026"/>
              <a:gd name="f10" fmla="val 225782"/>
              <a:gd name="f11" fmla="val 195119"/>
              <a:gd name="f12" fmla="val 208875"/>
              <a:gd name="f13" fmla="val 182363"/>
              <a:gd name="f14" fmla="val 196120"/>
              <a:gd name="f15" fmla="val 166749"/>
              <a:gd name="f16" fmla="val 187964"/>
              <a:gd name="f17" fmla="val 150249"/>
              <a:gd name="f18" fmla="val 184922"/>
              <a:gd name="f19" fmla="val 147800"/>
              <a:gd name="f20" fmla="val 188780"/>
              <a:gd name="f21" fmla="val 144800"/>
              <a:gd name="f22" fmla="val 192208"/>
              <a:gd name="f23" fmla="val 141586"/>
              <a:gd name="f24" fmla="val 195422"/>
              <a:gd name="f25" fmla="val 123161"/>
              <a:gd name="f26" fmla="val 213847"/>
              <a:gd name="f27" fmla="val 97708"/>
              <a:gd name="f28" fmla="val 225242"/>
              <a:gd name="f29" fmla="val 69593"/>
              <a:gd name="f30" fmla="val 43433"/>
              <a:gd name="f31" fmla="val 224741"/>
              <a:gd name="f32" fmla="val 27415"/>
              <a:gd name="f33" fmla="val 228586"/>
              <a:gd name="f34" fmla="val 17461"/>
              <a:gd name="f35" fmla="val 245212"/>
              <a:gd name="f36" fmla="val 22074"/>
              <a:gd name="f37" fmla="val 261450"/>
              <a:gd name="f38" fmla="val 22154"/>
              <a:gd name="f39" fmla="val 278664"/>
              <a:gd name="f40" fmla="val 17673"/>
              <a:gd name="f41" fmla="val 294913"/>
              <a:gd name="f42" fmla="val 27631"/>
              <a:gd name="f43" fmla="val 311265"/>
              <a:gd name="f44" fmla="val 43609"/>
              <a:gd name="f45" fmla="val 315055"/>
              <a:gd name="f46" fmla="val 314556"/>
              <a:gd name="f47" fmla="val 102600"/>
              <a:gd name="f48" fmla="val 131938"/>
              <a:gd name="f49" fmla="val 330263"/>
              <a:gd name="f50" fmla="val 150227"/>
              <a:gd name="f51" fmla="val 354850"/>
              <a:gd name="f52" fmla="val 166735"/>
              <a:gd name="f53" fmla="val 351841"/>
              <a:gd name="f54" fmla="val 182357"/>
              <a:gd name="f55" fmla="val 343684"/>
              <a:gd name="f56" fmla="val 195118"/>
              <a:gd name="f57" fmla="val 330923"/>
              <a:gd name="f58" fmla="val 314015"/>
              <a:gd name="f59" fmla="val 292087"/>
              <a:gd name="f60" fmla="val 221339"/>
              <a:gd name="f61" fmla="val 269931"/>
              <a:gd name="f62" fmla="val 136174"/>
              <a:gd name="f63" fmla="val 136173"/>
              <a:gd name="f64" fmla="val 269899"/>
              <a:gd name="f65" fmla="val 232449"/>
              <a:gd name="f66" fmla="val 295153"/>
              <a:gd name="f67" fmla="val 222519"/>
              <a:gd name="f68" fmla="val 320224"/>
              <a:gd name="f69" fmla="val 203250"/>
              <a:gd name="f70" fmla="val 339492"/>
              <a:gd name="f71" fmla="val 190082"/>
              <a:gd name="f72" fmla="val 352660"/>
              <a:gd name="f73" fmla="val 174206"/>
              <a:gd name="f74" fmla="val 361466"/>
              <a:gd name="f75" fmla="val 157326"/>
              <a:gd name="f76" fmla="val 365539"/>
              <a:gd name="f77" fmla="val 166417"/>
              <a:gd name="f78" fmla="val 380328"/>
              <a:gd name="f79" fmla="val 171406"/>
              <a:gd name="f80" fmla="val 397766"/>
              <a:gd name="f81" fmla="val 416370"/>
              <a:gd name="f82" fmla="val 443620"/>
              <a:gd name="f83" fmla="val 160701"/>
              <a:gd name="f84" fmla="val 468370"/>
              <a:gd name="f85" fmla="val 143120"/>
              <a:gd name="f86" fmla="val 486503"/>
              <a:gd name="f87" fmla="val 124986"/>
              <a:gd name="f88" fmla="val 504084"/>
              <a:gd name="f89" fmla="val 100237"/>
              <a:gd name="f90" fmla="val 514790"/>
              <a:gd name="f91" fmla="val 72986"/>
              <a:gd name="f92" fmla="val 54383"/>
              <a:gd name="f93" fmla="val 36945"/>
              <a:gd name="f94" fmla="val 509800"/>
              <a:gd name="f95" fmla="val 22156"/>
              <a:gd name="f96" fmla="val 500709"/>
              <a:gd name="f97" fmla="val 521718"/>
              <a:gd name="f98" fmla="val 5973"/>
              <a:gd name="f99" fmla="val 513179"/>
              <a:gd name="f100" fmla="val 9654"/>
              <a:gd name="f101" fmla="val 503556"/>
              <a:gd name="f102" fmla="val 11467"/>
              <a:gd name="f103" fmla="val 493611"/>
              <a:gd name="f104" fmla="val 480023"/>
              <a:gd name="f105" fmla="val 462726"/>
              <a:gd name="f106" fmla="val 14950"/>
              <a:gd name="f107" fmla="val 487414"/>
              <a:gd name="f108" fmla="val 42305"/>
              <a:gd name="f109" fmla="val 502980"/>
              <a:gd name="f110" fmla="val 73296"/>
              <a:gd name="f111" fmla="val 97207"/>
              <a:gd name="f112" fmla="val 118953"/>
              <a:gd name="f113" fmla="val 493715"/>
              <a:gd name="f114" fmla="val 134965"/>
              <a:gd name="f115" fmla="val 478394"/>
              <a:gd name="f116" fmla="val 343429"/>
              <a:gd name="f117" fmla="val 343338"/>
              <a:gd name="f118" fmla="val 135010"/>
              <a:gd name="f119" fmla="val 478348"/>
              <a:gd name="f120" fmla="val 150331"/>
              <a:gd name="f121" fmla="val 462336"/>
              <a:gd name="f122" fmla="val 159597"/>
              <a:gd name="f123" fmla="val 440590"/>
              <a:gd name="f124" fmla="val 416679"/>
              <a:gd name="f125" fmla="val 366661"/>
              <a:gd name="f126" fmla="val 119048"/>
              <a:gd name="f127" fmla="val 326112"/>
              <a:gd name="f128" fmla="val 69030"/>
              <a:gd name="f129" fmla="val 49952"/>
              <a:gd name="f130" fmla="val 326478"/>
              <a:gd name="f131" fmla="val 25806"/>
              <a:gd name="f132" fmla="val 321244"/>
              <a:gd name="f133" fmla="val 12948"/>
              <a:gd name="f134" fmla="val 308084"/>
              <a:gd name="f135" fmla="val 327154"/>
              <a:gd name="f136" fmla="val 309010"/>
              <a:gd name="f137" fmla="val 14338"/>
              <a:gd name="f138" fmla="val 284867"/>
              <a:gd name="f139" fmla="val 254932"/>
              <a:gd name="f140" fmla="val 230790"/>
              <a:gd name="f141" fmla="val 212689"/>
              <a:gd name="f142" fmla="val 6036"/>
              <a:gd name="f143" fmla="val 217996"/>
              <a:gd name="f144" fmla="val 9959"/>
              <a:gd name="f145" fmla="val 224711"/>
              <a:gd name="f146" fmla="val 12896"/>
              <a:gd name="f147" fmla="val 231767"/>
              <a:gd name="f148" fmla="val 25742"/>
              <a:gd name="f149" fmla="val 218569"/>
              <a:gd name="f150" fmla="val 49927"/>
              <a:gd name="f151" fmla="val 213320"/>
              <a:gd name="f152" fmla="val 213686"/>
              <a:gd name="f153" fmla="val 94039"/>
              <a:gd name="f154" fmla="val 213687"/>
              <a:gd name="f155" fmla="val 116681"/>
              <a:gd name="f156" fmla="val 203549"/>
              <a:gd name="f157" fmla="val 133071"/>
              <a:gd name="f158" fmla="val 187160"/>
              <a:gd name="f159" fmla="val 149460"/>
              <a:gd name="f160" fmla="val 170771"/>
              <a:gd name="f161" fmla="val 148129"/>
              <a:gd name="f162" fmla="val 123119"/>
              <a:gd name="f163" fmla="val 99209"/>
              <a:gd name="f164" fmla="val 77462"/>
              <a:gd name="f165" fmla="val 61451"/>
              <a:gd name="f166" fmla="val 196461"/>
              <a:gd name="f167" fmla="val 196370"/>
              <a:gd name="f168" fmla="val 61405"/>
              <a:gd name="f169" fmla="val 46084"/>
              <a:gd name="f170" fmla="val 36819"/>
              <a:gd name="f171" fmla="val 52385"/>
              <a:gd name="f172" fmla="val 77073"/>
              <a:gd name="f173" fmla="val 59780"/>
              <a:gd name="f174" fmla="val 2240"/>
              <a:gd name="f175" fmla="val 53717"/>
              <a:gd name="f176" fmla="val 6698"/>
              <a:gd name="f177" fmla="val 49732"/>
              <a:gd name="f178" fmla="val 11494"/>
              <a:gd name="f179" fmla="val 46167"/>
              <a:gd name="f180" fmla="val 9661"/>
              <a:gd name="f181" fmla="val 36227"/>
              <a:gd name="f182" fmla="val 5972"/>
              <a:gd name="f183" fmla="val 26608"/>
              <a:gd name="f184" fmla="val 18074"/>
              <a:gd name="f185" fmla="val 11637"/>
              <a:gd name="f186" fmla="val 10773"/>
              <a:gd name="f187" fmla="val 18655"/>
              <a:gd name="f188" fmla="val 24545"/>
              <a:gd name="f189" fmla="val 22230"/>
              <a:gd name="f190" fmla="val 39049"/>
              <a:gd name="f191" fmla="val 37002"/>
              <a:gd name="f192" fmla="val 29983"/>
              <a:gd name="f193" fmla="val 54413"/>
              <a:gd name="f194" fmla="val 25009"/>
              <a:gd name="f195" fmla="val 35715"/>
              <a:gd name="f196" fmla="val 53296"/>
              <a:gd name="f197" fmla="val 71429"/>
              <a:gd name="f198" fmla="val 96179"/>
              <a:gd name="f199" fmla="val 123429"/>
              <a:gd name="f200" fmla="val 142002"/>
              <a:gd name="f201" fmla="val 166433"/>
              <a:gd name="f202" fmla="val 159414"/>
              <a:gd name="f203" fmla="val 157367"/>
              <a:gd name="f204" fmla="val 174185"/>
              <a:gd name="f205" fmla="val 174223"/>
              <a:gd name="f206" fmla="val 178341"/>
              <a:gd name="f207" fmla="val 190089"/>
              <a:gd name="f208" fmla="val 187145"/>
              <a:gd name="f209" fmla="val 200306"/>
              <a:gd name="f210" fmla="val 219574"/>
              <a:gd name="f211" fmla="val 244645"/>
              <a:gd name="f212" fmla="*/ f0 1 232840"/>
              <a:gd name="f213" fmla="*/ f1 1 539772"/>
              <a:gd name="f214" fmla="val f2"/>
              <a:gd name="f215" fmla="val f3"/>
              <a:gd name="f216" fmla="val f4"/>
              <a:gd name="f217" fmla="+- f216 0 f214"/>
              <a:gd name="f218" fmla="+- f215 0 f214"/>
              <a:gd name="f219" fmla="*/ f218 1 232840"/>
              <a:gd name="f220" fmla="*/ f217 1 539772"/>
              <a:gd name="f221" fmla="*/ f214 1 f219"/>
              <a:gd name="f222" fmla="*/ f215 1 f219"/>
              <a:gd name="f223" fmla="*/ f214 1 f220"/>
              <a:gd name="f224" fmla="*/ f216 1 f220"/>
              <a:gd name="f225" fmla="*/ f221 f212 1"/>
              <a:gd name="f226" fmla="*/ f222 f212 1"/>
              <a:gd name="f227" fmla="*/ f224 f213 1"/>
              <a:gd name="f228" fmla="*/ f223 f213 1"/>
            </a:gdLst>
            <a:ahLst/>
            <a:cxnLst>
              <a:cxn ang="3cd4">
                <a:pos x="hc" y="t"/>
              </a:cxn>
              <a:cxn ang="0">
                <a:pos x="r" y="vc"/>
              </a:cxn>
              <a:cxn ang="cd4">
                <a:pos x="hc" y="b"/>
              </a:cxn>
              <a:cxn ang="cd2">
                <a:pos x="l" y="vc"/>
              </a:cxn>
            </a:cxnLst>
            <a:rect l="f225" t="f228" r="f226" b="f227"/>
            <a:pathLst>
              <a:path w="232840" h="539772">
                <a:moveTo>
                  <a:pt x="f5" y="f6"/>
                </a:moveTo>
                <a:cubicBezTo>
                  <a:pt x="f7" y="f8"/>
                  <a:pt x="f9" y="f10"/>
                  <a:pt x="f11" y="f12"/>
                </a:cubicBezTo>
                <a:cubicBezTo>
                  <a:pt x="f13" y="f14"/>
                  <a:pt x="f15" y="f16"/>
                  <a:pt x="f17" y="f18"/>
                </a:cubicBezTo>
                <a:cubicBezTo>
                  <a:pt x="f19" y="f20"/>
                  <a:pt x="f21" y="f22"/>
                  <a:pt x="f23" y="f24"/>
                </a:cubicBezTo>
                <a:cubicBezTo>
                  <a:pt x="f25" y="f26"/>
                  <a:pt x="f27" y="f28"/>
                  <a:pt x="f29" y="f28"/>
                </a:cubicBezTo>
                <a:cubicBezTo>
                  <a:pt x="f30" y="f31"/>
                  <a:pt x="f32" y="f33"/>
                  <a:pt x="f34" y="f35"/>
                </a:cubicBezTo>
                <a:cubicBezTo>
                  <a:pt x="f36" y="f37"/>
                  <a:pt x="f38" y="f39"/>
                  <a:pt x="f40" y="f41"/>
                </a:cubicBezTo>
                <a:cubicBezTo>
                  <a:pt x="f42" y="f43"/>
                  <a:pt x="f44" y="f45"/>
                  <a:pt x="f29" y="f46"/>
                </a:cubicBezTo>
                <a:cubicBezTo>
                  <a:pt x="f47" y="f46"/>
                  <a:pt x="f48" y="f49"/>
                  <a:pt x="f50" y="f51"/>
                </a:cubicBezTo>
                <a:cubicBezTo>
                  <a:pt x="f52" y="f53"/>
                  <a:pt x="f54" y="f55"/>
                  <a:pt x="f56" y="f57"/>
                </a:cubicBezTo>
                <a:cubicBezTo>
                  <a:pt x="f9" y="f58"/>
                  <a:pt x="f7" y="f59"/>
                  <a:pt x="f60" y="f61"/>
                </a:cubicBezTo>
                <a:lnTo>
                  <a:pt x="f62" y="f61"/>
                </a:lnTo>
                <a:lnTo>
                  <a:pt x="f63" y="f6"/>
                </a:lnTo>
                <a:close/>
                <a:moveTo>
                  <a:pt x="f3" y="f64"/>
                </a:moveTo>
                <a:cubicBezTo>
                  <a:pt x="f65" y="f66"/>
                  <a:pt x="f67" y="f68"/>
                  <a:pt x="f69" y="f70"/>
                </a:cubicBezTo>
                <a:cubicBezTo>
                  <a:pt x="f71" y="f72"/>
                  <a:pt x="f73" y="f74"/>
                  <a:pt x="f75" y="f76"/>
                </a:cubicBezTo>
                <a:cubicBezTo>
                  <a:pt x="f77" y="f78"/>
                  <a:pt x="f79" y="f80"/>
                  <a:pt x="f79" y="f81"/>
                </a:cubicBezTo>
                <a:cubicBezTo>
                  <a:pt x="f79" y="f82"/>
                  <a:pt x="f83" y="f84"/>
                  <a:pt x="f85" y="f86"/>
                </a:cubicBezTo>
                <a:cubicBezTo>
                  <a:pt x="f87" y="f88"/>
                  <a:pt x="f89" y="f90"/>
                  <a:pt x="f91" y="f90"/>
                </a:cubicBezTo>
                <a:cubicBezTo>
                  <a:pt x="f92" y="f90"/>
                  <a:pt x="f93" y="f94"/>
                  <a:pt x="f95" y="f96"/>
                </a:cubicBezTo>
                <a:lnTo>
                  <a:pt x="f2" y="f4"/>
                </a:lnTo>
                <a:lnTo>
                  <a:pt x="f2" y="f97"/>
                </a:lnTo>
                <a:cubicBezTo>
                  <a:pt x="f98" y="f99"/>
                  <a:pt x="f100" y="f101"/>
                  <a:pt x="f102" y="f103"/>
                </a:cubicBezTo>
                <a:lnTo>
                  <a:pt x="f2" y="f104"/>
                </a:lnTo>
                <a:lnTo>
                  <a:pt x="f2" y="f105"/>
                </a:lnTo>
                <a:cubicBezTo>
                  <a:pt x="f106" y="f107"/>
                  <a:pt x="f108" y="f109"/>
                  <a:pt x="f110" y="f109"/>
                </a:cubicBezTo>
                <a:cubicBezTo>
                  <a:pt x="f111" y="f109"/>
                  <a:pt x="f112" y="f113"/>
                  <a:pt x="f114" y="f115"/>
                </a:cubicBezTo>
                <a:lnTo>
                  <a:pt x="f2" y="f116"/>
                </a:lnTo>
                <a:lnTo>
                  <a:pt x="f2" y="f117"/>
                </a:lnTo>
                <a:lnTo>
                  <a:pt x="f118" y="f119"/>
                </a:lnTo>
                <a:cubicBezTo>
                  <a:pt x="f120" y="f121"/>
                  <a:pt x="f122" y="f123"/>
                  <a:pt x="f122" y="f124"/>
                </a:cubicBezTo>
                <a:cubicBezTo>
                  <a:pt x="f122" y="f125"/>
                  <a:pt x="f126" y="f127"/>
                  <a:pt x="f128" y="f127"/>
                </a:cubicBezTo>
                <a:cubicBezTo>
                  <a:pt x="f129" y="f130"/>
                  <a:pt x="f131" y="f132"/>
                  <a:pt x="f133" y="f134"/>
                </a:cubicBezTo>
                <a:lnTo>
                  <a:pt x="f2" y="f135"/>
                </a:lnTo>
                <a:lnTo>
                  <a:pt x="f2" y="f136"/>
                </a:lnTo>
                <a:cubicBezTo>
                  <a:pt x="f137" y="f138"/>
                  <a:pt x="f137" y="f139"/>
                  <a:pt x="f2" y="f140"/>
                </a:cubicBezTo>
                <a:lnTo>
                  <a:pt x="f2" y="f141"/>
                </a:lnTo>
                <a:cubicBezTo>
                  <a:pt x="f142" y="f143"/>
                  <a:pt x="f144" y="f145"/>
                  <a:pt x="f146" y="f147"/>
                </a:cubicBezTo>
                <a:cubicBezTo>
                  <a:pt x="f148" y="f149"/>
                  <a:pt x="f150" y="f151"/>
                  <a:pt x="f128" y="f152"/>
                </a:cubicBezTo>
                <a:cubicBezTo>
                  <a:pt x="f153" y="f154"/>
                  <a:pt x="f155" y="f156"/>
                  <a:pt x="f157" y="f158"/>
                </a:cubicBezTo>
                <a:cubicBezTo>
                  <a:pt x="f159" y="f160"/>
                  <a:pt x="f122" y="f161"/>
                  <a:pt x="f122" y="f162"/>
                </a:cubicBezTo>
                <a:cubicBezTo>
                  <a:pt x="f122" y="f163"/>
                  <a:pt x="f120" y="f164"/>
                  <a:pt x="f118" y="f165"/>
                </a:cubicBezTo>
                <a:lnTo>
                  <a:pt x="f2" y="f166"/>
                </a:lnTo>
                <a:lnTo>
                  <a:pt x="f2" y="f167"/>
                </a:lnTo>
                <a:lnTo>
                  <a:pt x="f114" y="f168"/>
                </a:lnTo>
                <a:cubicBezTo>
                  <a:pt x="f112" y="f169"/>
                  <a:pt x="f111" y="f170"/>
                  <a:pt x="f110" y="f170"/>
                </a:cubicBezTo>
                <a:cubicBezTo>
                  <a:pt x="f108" y="f170"/>
                  <a:pt x="f106" y="f171"/>
                  <a:pt x="f2" y="f172"/>
                </a:cubicBezTo>
                <a:lnTo>
                  <a:pt x="f2" y="f173"/>
                </a:lnTo>
                <a:cubicBezTo>
                  <a:pt x="f174" y="f175"/>
                  <a:pt x="f176" y="f177"/>
                  <a:pt x="f178" y="f179"/>
                </a:cubicBezTo>
                <a:cubicBezTo>
                  <a:pt x="f180" y="f181"/>
                  <a:pt x="f182" y="f183"/>
                  <a:pt x="f2" y="f184"/>
                </a:cubicBezTo>
                <a:lnTo>
                  <a:pt x="f2" y="f2"/>
                </a:lnTo>
                <a:cubicBezTo>
                  <a:pt x="f185" y="f186"/>
                  <a:pt x="f187" y="f188"/>
                  <a:pt x="f189" y="f190"/>
                </a:cubicBezTo>
                <a:cubicBezTo>
                  <a:pt x="f191" y="f192"/>
                  <a:pt x="f193" y="f194"/>
                  <a:pt x="f91" y="f194"/>
                </a:cubicBezTo>
                <a:cubicBezTo>
                  <a:pt x="f89" y="f194"/>
                  <a:pt x="f87" y="f195"/>
                  <a:pt x="f85" y="f196"/>
                </a:cubicBezTo>
                <a:cubicBezTo>
                  <a:pt x="f83" y="f197"/>
                  <a:pt x="f79" y="f198"/>
                  <a:pt x="f79" y="f199"/>
                </a:cubicBezTo>
                <a:cubicBezTo>
                  <a:pt x="f79" y="f200"/>
                  <a:pt x="f201" y="f202"/>
                  <a:pt x="f203" y="f204"/>
                </a:cubicBezTo>
                <a:cubicBezTo>
                  <a:pt x="f205" y="f206"/>
                  <a:pt x="f207" y="f208"/>
                  <a:pt x="f69" y="f209"/>
                </a:cubicBezTo>
                <a:cubicBezTo>
                  <a:pt x="f67" y="f210"/>
                  <a:pt x="f65" y="f211"/>
                  <a:pt x="f3" y="f64"/>
                </a:cubicBezTo>
                <a:close/>
              </a:path>
            </a:pathLst>
          </a:custGeom>
          <a:solidFill>
            <a:srgbClr val="CBAF22"/>
          </a:solidFill>
          <a:ln cap="flat">
            <a:noFill/>
            <a:prstDash val="solid"/>
          </a:ln>
        </p:spPr>
        <p:txBody>
          <a:bodyPr lIns="0" tIns="0" rIns="0" bIns="0"/>
          <a:lstStyle/>
          <a:p>
            <a:endParaRPr lang="nl-NL"/>
          </a:p>
        </p:txBody>
      </p:sp>
      <p:sp>
        <p:nvSpPr>
          <p:cNvPr id="446" name="Teardrop 3"/>
          <p:cNvSpPr/>
          <p:nvPr/>
        </p:nvSpPr>
        <p:spPr>
          <a:xfrm rot="5400013" flipH="1" flipV="1">
            <a:off x="10848844" y="4185693"/>
            <a:ext cx="232842" cy="539770"/>
          </a:xfrm>
          <a:custGeom>
            <a:avLst/>
            <a:gdLst>
              <a:gd name="f0" fmla="val w"/>
              <a:gd name="f1" fmla="val h"/>
              <a:gd name="f2" fmla="val 0"/>
              <a:gd name="f3" fmla="val 232840"/>
              <a:gd name="f4" fmla="val 539772"/>
              <a:gd name="f5" fmla="val 221340"/>
              <a:gd name="f6" fmla="val 269867"/>
              <a:gd name="f7" fmla="val 220851"/>
              <a:gd name="f8" fmla="val 247711"/>
              <a:gd name="f9" fmla="val 212026"/>
              <a:gd name="f10" fmla="val 225782"/>
              <a:gd name="f11" fmla="val 195119"/>
              <a:gd name="f12" fmla="val 208875"/>
              <a:gd name="f13" fmla="val 182363"/>
              <a:gd name="f14" fmla="val 196120"/>
              <a:gd name="f15" fmla="val 166749"/>
              <a:gd name="f16" fmla="val 187964"/>
              <a:gd name="f17" fmla="val 150249"/>
              <a:gd name="f18" fmla="val 184922"/>
              <a:gd name="f19" fmla="val 147800"/>
              <a:gd name="f20" fmla="val 188780"/>
              <a:gd name="f21" fmla="val 144800"/>
              <a:gd name="f22" fmla="val 192208"/>
              <a:gd name="f23" fmla="val 141586"/>
              <a:gd name="f24" fmla="val 195422"/>
              <a:gd name="f25" fmla="val 123161"/>
              <a:gd name="f26" fmla="val 213847"/>
              <a:gd name="f27" fmla="val 97708"/>
              <a:gd name="f28" fmla="val 225242"/>
              <a:gd name="f29" fmla="val 69593"/>
              <a:gd name="f30" fmla="val 43433"/>
              <a:gd name="f31" fmla="val 224741"/>
              <a:gd name="f32" fmla="val 27415"/>
              <a:gd name="f33" fmla="val 228586"/>
              <a:gd name="f34" fmla="val 17461"/>
              <a:gd name="f35" fmla="val 245212"/>
              <a:gd name="f36" fmla="val 22074"/>
              <a:gd name="f37" fmla="val 261450"/>
              <a:gd name="f38" fmla="val 22154"/>
              <a:gd name="f39" fmla="val 278664"/>
              <a:gd name="f40" fmla="val 17673"/>
              <a:gd name="f41" fmla="val 294913"/>
              <a:gd name="f42" fmla="val 27631"/>
              <a:gd name="f43" fmla="val 311265"/>
              <a:gd name="f44" fmla="val 43609"/>
              <a:gd name="f45" fmla="val 315055"/>
              <a:gd name="f46" fmla="val 314556"/>
              <a:gd name="f47" fmla="val 102600"/>
              <a:gd name="f48" fmla="val 131938"/>
              <a:gd name="f49" fmla="val 330263"/>
              <a:gd name="f50" fmla="val 150227"/>
              <a:gd name="f51" fmla="val 354850"/>
              <a:gd name="f52" fmla="val 166735"/>
              <a:gd name="f53" fmla="val 351841"/>
              <a:gd name="f54" fmla="val 182357"/>
              <a:gd name="f55" fmla="val 343684"/>
              <a:gd name="f56" fmla="val 195118"/>
              <a:gd name="f57" fmla="val 330923"/>
              <a:gd name="f58" fmla="val 314015"/>
              <a:gd name="f59" fmla="val 292087"/>
              <a:gd name="f60" fmla="val 221339"/>
              <a:gd name="f61" fmla="val 269931"/>
              <a:gd name="f62" fmla="val 136174"/>
              <a:gd name="f63" fmla="val 136173"/>
              <a:gd name="f64" fmla="val 269899"/>
              <a:gd name="f65" fmla="val 232449"/>
              <a:gd name="f66" fmla="val 295153"/>
              <a:gd name="f67" fmla="val 222519"/>
              <a:gd name="f68" fmla="val 320224"/>
              <a:gd name="f69" fmla="val 203250"/>
              <a:gd name="f70" fmla="val 339492"/>
              <a:gd name="f71" fmla="val 190082"/>
              <a:gd name="f72" fmla="val 352660"/>
              <a:gd name="f73" fmla="val 174206"/>
              <a:gd name="f74" fmla="val 361466"/>
              <a:gd name="f75" fmla="val 157326"/>
              <a:gd name="f76" fmla="val 365539"/>
              <a:gd name="f77" fmla="val 166417"/>
              <a:gd name="f78" fmla="val 380328"/>
              <a:gd name="f79" fmla="val 171406"/>
              <a:gd name="f80" fmla="val 397766"/>
              <a:gd name="f81" fmla="val 416370"/>
              <a:gd name="f82" fmla="val 443620"/>
              <a:gd name="f83" fmla="val 160701"/>
              <a:gd name="f84" fmla="val 468370"/>
              <a:gd name="f85" fmla="val 143120"/>
              <a:gd name="f86" fmla="val 486503"/>
              <a:gd name="f87" fmla="val 124986"/>
              <a:gd name="f88" fmla="val 504084"/>
              <a:gd name="f89" fmla="val 100237"/>
              <a:gd name="f90" fmla="val 514790"/>
              <a:gd name="f91" fmla="val 72986"/>
              <a:gd name="f92" fmla="val 54383"/>
              <a:gd name="f93" fmla="val 36945"/>
              <a:gd name="f94" fmla="val 509800"/>
              <a:gd name="f95" fmla="val 22156"/>
              <a:gd name="f96" fmla="val 500709"/>
              <a:gd name="f97" fmla="val 521718"/>
              <a:gd name="f98" fmla="val 5973"/>
              <a:gd name="f99" fmla="val 513179"/>
              <a:gd name="f100" fmla="val 9654"/>
              <a:gd name="f101" fmla="val 503556"/>
              <a:gd name="f102" fmla="val 11467"/>
              <a:gd name="f103" fmla="val 493611"/>
              <a:gd name="f104" fmla="val 480023"/>
              <a:gd name="f105" fmla="val 462726"/>
              <a:gd name="f106" fmla="val 14950"/>
              <a:gd name="f107" fmla="val 487414"/>
              <a:gd name="f108" fmla="val 42305"/>
              <a:gd name="f109" fmla="val 502980"/>
              <a:gd name="f110" fmla="val 73296"/>
              <a:gd name="f111" fmla="val 97207"/>
              <a:gd name="f112" fmla="val 118953"/>
              <a:gd name="f113" fmla="val 493715"/>
              <a:gd name="f114" fmla="val 134965"/>
              <a:gd name="f115" fmla="val 478394"/>
              <a:gd name="f116" fmla="val 343429"/>
              <a:gd name="f117" fmla="val 343338"/>
              <a:gd name="f118" fmla="val 135010"/>
              <a:gd name="f119" fmla="val 478348"/>
              <a:gd name="f120" fmla="val 150331"/>
              <a:gd name="f121" fmla="val 462336"/>
              <a:gd name="f122" fmla="val 159597"/>
              <a:gd name="f123" fmla="val 440590"/>
              <a:gd name="f124" fmla="val 416679"/>
              <a:gd name="f125" fmla="val 366661"/>
              <a:gd name="f126" fmla="val 119048"/>
              <a:gd name="f127" fmla="val 326112"/>
              <a:gd name="f128" fmla="val 69030"/>
              <a:gd name="f129" fmla="val 49952"/>
              <a:gd name="f130" fmla="val 326478"/>
              <a:gd name="f131" fmla="val 25806"/>
              <a:gd name="f132" fmla="val 321244"/>
              <a:gd name="f133" fmla="val 12948"/>
              <a:gd name="f134" fmla="val 308084"/>
              <a:gd name="f135" fmla="val 327154"/>
              <a:gd name="f136" fmla="val 309010"/>
              <a:gd name="f137" fmla="val 14338"/>
              <a:gd name="f138" fmla="val 284867"/>
              <a:gd name="f139" fmla="val 254932"/>
              <a:gd name="f140" fmla="val 230790"/>
              <a:gd name="f141" fmla="val 212689"/>
              <a:gd name="f142" fmla="val 6036"/>
              <a:gd name="f143" fmla="val 217996"/>
              <a:gd name="f144" fmla="val 9959"/>
              <a:gd name="f145" fmla="val 224711"/>
              <a:gd name="f146" fmla="val 12896"/>
              <a:gd name="f147" fmla="val 231767"/>
              <a:gd name="f148" fmla="val 25742"/>
              <a:gd name="f149" fmla="val 218569"/>
              <a:gd name="f150" fmla="val 49927"/>
              <a:gd name="f151" fmla="val 213320"/>
              <a:gd name="f152" fmla="val 213686"/>
              <a:gd name="f153" fmla="val 94039"/>
              <a:gd name="f154" fmla="val 213687"/>
              <a:gd name="f155" fmla="val 116681"/>
              <a:gd name="f156" fmla="val 203549"/>
              <a:gd name="f157" fmla="val 133071"/>
              <a:gd name="f158" fmla="val 187160"/>
              <a:gd name="f159" fmla="val 149460"/>
              <a:gd name="f160" fmla="val 170771"/>
              <a:gd name="f161" fmla="val 148129"/>
              <a:gd name="f162" fmla="val 123119"/>
              <a:gd name="f163" fmla="val 99209"/>
              <a:gd name="f164" fmla="val 77462"/>
              <a:gd name="f165" fmla="val 61451"/>
              <a:gd name="f166" fmla="val 196461"/>
              <a:gd name="f167" fmla="val 196370"/>
              <a:gd name="f168" fmla="val 61405"/>
              <a:gd name="f169" fmla="val 46084"/>
              <a:gd name="f170" fmla="val 36819"/>
              <a:gd name="f171" fmla="val 52385"/>
              <a:gd name="f172" fmla="val 77073"/>
              <a:gd name="f173" fmla="val 59780"/>
              <a:gd name="f174" fmla="val 2240"/>
              <a:gd name="f175" fmla="val 53717"/>
              <a:gd name="f176" fmla="val 6698"/>
              <a:gd name="f177" fmla="val 49732"/>
              <a:gd name="f178" fmla="val 11494"/>
              <a:gd name="f179" fmla="val 46167"/>
              <a:gd name="f180" fmla="val 9661"/>
              <a:gd name="f181" fmla="val 36226"/>
              <a:gd name="f182" fmla="val 5972"/>
              <a:gd name="f183" fmla="val 26608"/>
              <a:gd name="f184" fmla="val 18073"/>
              <a:gd name="f185" fmla="val 11637"/>
              <a:gd name="f186" fmla="val 10773"/>
              <a:gd name="f187" fmla="val 18655"/>
              <a:gd name="f188" fmla="val 24545"/>
              <a:gd name="f189" fmla="val 22230"/>
              <a:gd name="f190" fmla="val 39049"/>
              <a:gd name="f191" fmla="val 37002"/>
              <a:gd name="f192" fmla="val 29983"/>
              <a:gd name="f193" fmla="val 54413"/>
              <a:gd name="f194" fmla="val 25009"/>
              <a:gd name="f195" fmla="val 35715"/>
              <a:gd name="f196" fmla="val 53296"/>
              <a:gd name="f197" fmla="val 71429"/>
              <a:gd name="f198" fmla="val 96179"/>
              <a:gd name="f199" fmla="val 123429"/>
              <a:gd name="f200" fmla="val 142002"/>
              <a:gd name="f201" fmla="val 166433"/>
              <a:gd name="f202" fmla="val 159414"/>
              <a:gd name="f203" fmla="val 157367"/>
              <a:gd name="f204" fmla="val 174185"/>
              <a:gd name="f205" fmla="val 174223"/>
              <a:gd name="f206" fmla="val 178341"/>
              <a:gd name="f207" fmla="val 190089"/>
              <a:gd name="f208" fmla="val 187145"/>
              <a:gd name="f209" fmla="val 200306"/>
              <a:gd name="f210" fmla="val 219574"/>
              <a:gd name="f211" fmla="val 244645"/>
              <a:gd name="f212" fmla="*/ f0 1 232840"/>
              <a:gd name="f213" fmla="*/ f1 1 539772"/>
              <a:gd name="f214" fmla="val f2"/>
              <a:gd name="f215" fmla="val f3"/>
              <a:gd name="f216" fmla="val f4"/>
              <a:gd name="f217" fmla="+- f216 0 f214"/>
              <a:gd name="f218" fmla="+- f215 0 f214"/>
              <a:gd name="f219" fmla="*/ f218 1 232840"/>
              <a:gd name="f220" fmla="*/ f217 1 539772"/>
              <a:gd name="f221" fmla="*/ f214 1 f219"/>
              <a:gd name="f222" fmla="*/ f215 1 f219"/>
              <a:gd name="f223" fmla="*/ f214 1 f220"/>
              <a:gd name="f224" fmla="*/ f216 1 f220"/>
              <a:gd name="f225" fmla="*/ f221 f212 1"/>
              <a:gd name="f226" fmla="*/ f222 f212 1"/>
              <a:gd name="f227" fmla="*/ f224 f213 1"/>
              <a:gd name="f228" fmla="*/ f223 f213 1"/>
            </a:gdLst>
            <a:ahLst/>
            <a:cxnLst>
              <a:cxn ang="3cd4">
                <a:pos x="hc" y="t"/>
              </a:cxn>
              <a:cxn ang="0">
                <a:pos x="r" y="vc"/>
              </a:cxn>
              <a:cxn ang="cd4">
                <a:pos x="hc" y="b"/>
              </a:cxn>
              <a:cxn ang="cd2">
                <a:pos x="l" y="vc"/>
              </a:cxn>
            </a:cxnLst>
            <a:rect l="f225" t="f228" r="f226" b="f227"/>
            <a:pathLst>
              <a:path w="232840" h="539772">
                <a:moveTo>
                  <a:pt x="f5" y="f6"/>
                </a:moveTo>
                <a:cubicBezTo>
                  <a:pt x="f7" y="f8"/>
                  <a:pt x="f9" y="f10"/>
                  <a:pt x="f11" y="f12"/>
                </a:cubicBezTo>
                <a:cubicBezTo>
                  <a:pt x="f13" y="f14"/>
                  <a:pt x="f15" y="f16"/>
                  <a:pt x="f17" y="f18"/>
                </a:cubicBezTo>
                <a:cubicBezTo>
                  <a:pt x="f19" y="f20"/>
                  <a:pt x="f21" y="f22"/>
                  <a:pt x="f23" y="f24"/>
                </a:cubicBezTo>
                <a:cubicBezTo>
                  <a:pt x="f25" y="f26"/>
                  <a:pt x="f27" y="f28"/>
                  <a:pt x="f29" y="f28"/>
                </a:cubicBezTo>
                <a:cubicBezTo>
                  <a:pt x="f30" y="f31"/>
                  <a:pt x="f32" y="f33"/>
                  <a:pt x="f34" y="f35"/>
                </a:cubicBezTo>
                <a:cubicBezTo>
                  <a:pt x="f36" y="f37"/>
                  <a:pt x="f38" y="f39"/>
                  <a:pt x="f40" y="f41"/>
                </a:cubicBezTo>
                <a:cubicBezTo>
                  <a:pt x="f42" y="f43"/>
                  <a:pt x="f44" y="f45"/>
                  <a:pt x="f29" y="f46"/>
                </a:cubicBezTo>
                <a:cubicBezTo>
                  <a:pt x="f47" y="f46"/>
                  <a:pt x="f48" y="f49"/>
                  <a:pt x="f50" y="f51"/>
                </a:cubicBezTo>
                <a:cubicBezTo>
                  <a:pt x="f52" y="f53"/>
                  <a:pt x="f54" y="f55"/>
                  <a:pt x="f56" y="f57"/>
                </a:cubicBezTo>
                <a:cubicBezTo>
                  <a:pt x="f9" y="f58"/>
                  <a:pt x="f7" y="f59"/>
                  <a:pt x="f60" y="f61"/>
                </a:cubicBezTo>
                <a:lnTo>
                  <a:pt x="f62" y="f61"/>
                </a:lnTo>
                <a:lnTo>
                  <a:pt x="f63" y="f6"/>
                </a:lnTo>
                <a:close/>
                <a:moveTo>
                  <a:pt x="f3" y="f64"/>
                </a:moveTo>
                <a:cubicBezTo>
                  <a:pt x="f65" y="f66"/>
                  <a:pt x="f67" y="f68"/>
                  <a:pt x="f69" y="f70"/>
                </a:cubicBezTo>
                <a:cubicBezTo>
                  <a:pt x="f71" y="f72"/>
                  <a:pt x="f73" y="f74"/>
                  <a:pt x="f75" y="f76"/>
                </a:cubicBezTo>
                <a:cubicBezTo>
                  <a:pt x="f77" y="f78"/>
                  <a:pt x="f79" y="f80"/>
                  <a:pt x="f79" y="f81"/>
                </a:cubicBezTo>
                <a:cubicBezTo>
                  <a:pt x="f79" y="f82"/>
                  <a:pt x="f83" y="f84"/>
                  <a:pt x="f85" y="f86"/>
                </a:cubicBezTo>
                <a:cubicBezTo>
                  <a:pt x="f87" y="f88"/>
                  <a:pt x="f89" y="f90"/>
                  <a:pt x="f91" y="f90"/>
                </a:cubicBezTo>
                <a:cubicBezTo>
                  <a:pt x="f92" y="f90"/>
                  <a:pt x="f93" y="f94"/>
                  <a:pt x="f95" y="f96"/>
                </a:cubicBezTo>
                <a:lnTo>
                  <a:pt x="f2" y="f4"/>
                </a:lnTo>
                <a:lnTo>
                  <a:pt x="f2" y="f97"/>
                </a:lnTo>
                <a:cubicBezTo>
                  <a:pt x="f98" y="f99"/>
                  <a:pt x="f100" y="f101"/>
                  <a:pt x="f102" y="f103"/>
                </a:cubicBezTo>
                <a:lnTo>
                  <a:pt x="f2" y="f104"/>
                </a:lnTo>
                <a:lnTo>
                  <a:pt x="f2" y="f105"/>
                </a:lnTo>
                <a:cubicBezTo>
                  <a:pt x="f106" y="f107"/>
                  <a:pt x="f108" y="f109"/>
                  <a:pt x="f110" y="f109"/>
                </a:cubicBezTo>
                <a:cubicBezTo>
                  <a:pt x="f111" y="f109"/>
                  <a:pt x="f112" y="f113"/>
                  <a:pt x="f114" y="f115"/>
                </a:cubicBezTo>
                <a:lnTo>
                  <a:pt x="f2" y="f116"/>
                </a:lnTo>
                <a:lnTo>
                  <a:pt x="f2" y="f117"/>
                </a:lnTo>
                <a:lnTo>
                  <a:pt x="f118" y="f119"/>
                </a:lnTo>
                <a:cubicBezTo>
                  <a:pt x="f120" y="f121"/>
                  <a:pt x="f122" y="f123"/>
                  <a:pt x="f122" y="f124"/>
                </a:cubicBezTo>
                <a:cubicBezTo>
                  <a:pt x="f122" y="f125"/>
                  <a:pt x="f126" y="f127"/>
                  <a:pt x="f128" y="f127"/>
                </a:cubicBezTo>
                <a:cubicBezTo>
                  <a:pt x="f129" y="f130"/>
                  <a:pt x="f131" y="f132"/>
                  <a:pt x="f133" y="f134"/>
                </a:cubicBezTo>
                <a:lnTo>
                  <a:pt x="f2" y="f135"/>
                </a:lnTo>
                <a:lnTo>
                  <a:pt x="f2" y="f136"/>
                </a:lnTo>
                <a:cubicBezTo>
                  <a:pt x="f137" y="f138"/>
                  <a:pt x="f137" y="f139"/>
                  <a:pt x="f2" y="f140"/>
                </a:cubicBezTo>
                <a:lnTo>
                  <a:pt x="f2" y="f141"/>
                </a:lnTo>
                <a:cubicBezTo>
                  <a:pt x="f142" y="f143"/>
                  <a:pt x="f144" y="f145"/>
                  <a:pt x="f146" y="f147"/>
                </a:cubicBezTo>
                <a:cubicBezTo>
                  <a:pt x="f148" y="f149"/>
                  <a:pt x="f150" y="f151"/>
                  <a:pt x="f128" y="f152"/>
                </a:cubicBezTo>
                <a:cubicBezTo>
                  <a:pt x="f153" y="f154"/>
                  <a:pt x="f155" y="f156"/>
                  <a:pt x="f157" y="f158"/>
                </a:cubicBezTo>
                <a:cubicBezTo>
                  <a:pt x="f159" y="f160"/>
                  <a:pt x="f122" y="f161"/>
                  <a:pt x="f122" y="f162"/>
                </a:cubicBezTo>
                <a:cubicBezTo>
                  <a:pt x="f122" y="f163"/>
                  <a:pt x="f120" y="f164"/>
                  <a:pt x="f118" y="f165"/>
                </a:cubicBezTo>
                <a:lnTo>
                  <a:pt x="f2" y="f166"/>
                </a:lnTo>
                <a:lnTo>
                  <a:pt x="f2" y="f167"/>
                </a:lnTo>
                <a:lnTo>
                  <a:pt x="f114" y="f168"/>
                </a:lnTo>
                <a:cubicBezTo>
                  <a:pt x="f112" y="f169"/>
                  <a:pt x="f111" y="f170"/>
                  <a:pt x="f110" y="f170"/>
                </a:cubicBezTo>
                <a:cubicBezTo>
                  <a:pt x="f108" y="f170"/>
                  <a:pt x="f106" y="f171"/>
                  <a:pt x="f2" y="f172"/>
                </a:cubicBezTo>
                <a:lnTo>
                  <a:pt x="f2" y="f173"/>
                </a:lnTo>
                <a:cubicBezTo>
                  <a:pt x="f174" y="f175"/>
                  <a:pt x="f176" y="f177"/>
                  <a:pt x="f178" y="f179"/>
                </a:cubicBezTo>
                <a:cubicBezTo>
                  <a:pt x="f180" y="f181"/>
                  <a:pt x="f182" y="f183"/>
                  <a:pt x="f2" y="f184"/>
                </a:cubicBezTo>
                <a:lnTo>
                  <a:pt x="f2" y="f2"/>
                </a:lnTo>
                <a:cubicBezTo>
                  <a:pt x="f185" y="f186"/>
                  <a:pt x="f187" y="f188"/>
                  <a:pt x="f189" y="f190"/>
                </a:cubicBezTo>
                <a:cubicBezTo>
                  <a:pt x="f191" y="f192"/>
                  <a:pt x="f193" y="f194"/>
                  <a:pt x="f91" y="f194"/>
                </a:cubicBezTo>
                <a:cubicBezTo>
                  <a:pt x="f89" y="f194"/>
                  <a:pt x="f87" y="f195"/>
                  <a:pt x="f85" y="f196"/>
                </a:cubicBezTo>
                <a:cubicBezTo>
                  <a:pt x="f83" y="f197"/>
                  <a:pt x="f79" y="f198"/>
                  <a:pt x="f79" y="f199"/>
                </a:cubicBezTo>
                <a:cubicBezTo>
                  <a:pt x="f79" y="f200"/>
                  <a:pt x="f201" y="f202"/>
                  <a:pt x="f203" y="f204"/>
                </a:cubicBezTo>
                <a:cubicBezTo>
                  <a:pt x="f205" y="f206"/>
                  <a:pt x="f207" y="f208"/>
                  <a:pt x="f69" y="f209"/>
                </a:cubicBezTo>
                <a:cubicBezTo>
                  <a:pt x="f67" y="f210"/>
                  <a:pt x="f65" y="f211"/>
                  <a:pt x="f3" y="f64"/>
                </a:cubicBezTo>
                <a:close/>
              </a:path>
            </a:pathLst>
          </a:custGeom>
          <a:solidFill>
            <a:srgbClr val="CBAF22"/>
          </a:solidFill>
          <a:ln cap="flat">
            <a:noFill/>
            <a:prstDash val="solid"/>
          </a:ln>
        </p:spPr>
        <p:txBody>
          <a:bodyPr lIns="0" tIns="0" rIns="0" bIns="0"/>
          <a:lstStyle/>
          <a:p>
            <a:endParaRPr lang="nl-NL"/>
          </a:p>
        </p:txBody>
      </p:sp>
      <p:sp>
        <p:nvSpPr>
          <p:cNvPr id="447" name="Teardrop 3"/>
          <p:cNvSpPr/>
          <p:nvPr/>
        </p:nvSpPr>
        <p:spPr>
          <a:xfrm rot="5400013" flipH="1" flipV="1">
            <a:off x="733385" y="4185693"/>
            <a:ext cx="232842" cy="539770"/>
          </a:xfrm>
          <a:custGeom>
            <a:avLst/>
            <a:gdLst>
              <a:gd name="f0" fmla="val w"/>
              <a:gd name="f1" fmla="val h"/>
              <a:gd name="f2" fmla="val 0"/>
              <a:gd name="f3" fmla="val 232840"/>
              <a:gd name="f4" fmla="val 539772"/>
              <a:gd name="f5" fmla="val 221340"/>
              <a:gd name="f6" fmla="val 269867"/>
              <a:gd name="f7" fmla="val 220851"/>
              <a:gd name="f8" fmla="val 247711"/>
              <a:gd name="f9" fmla="val 212026"/>
              <a:gd name="f10" fmla="val 225782"/>
              <a:gd name="f11" fmla="val 195119"/>
              <a:gd name="f12" fmla="val 208875"/>
              <a:gd name="f13" fmla="val 182363"/>
              <a:gd name="f14" fmla="val 196120"/>
              <a:gd name="f15" fmla="val 166749"/>
              <a:gd name="f16" fmla="val 187964"/>
              <a:gd name="f17" fmla="val 150249"/>
              <a:gd name="f18" fmla="val 184922"/>
              <a:gd name="f19" fmla="val 147800"/>
              <a:gd name="f20" fmla="val 188780"/>
              <a:gd name="f21" fmla="val 144800"/>
              <a:gd name="f22" fmla="val 192208"/>
              <a:gd name="f23" fmla="val 141586"/>
              <a:gd name="f24" fmla="val 195422"/>
              <a:gd name="f25" fmla="val 123161"/>
              <a:gd name="f26" fmla="val 213847"/>
              <a:gd name="f27" fmla="val 97708"/>
              <a:gd name="f28" fmla="val 225243"/>
              <a:gd name="f29" fmla="val 69593"/>
              <a:gd name="f30" fmla="val 225242"/>
              <a:gd name="f31" fmla="val 43433"/>
              <a:gd name="f32" fmla="val 224741"/>
              <a:gd name="f33" fmla="val 27415"/>
              <a:gd name="f34" fmla="val 228586"/>
              <a:gd name="f35" fmla="val 17461"/>
              <a:gd name="f36" fmla="val 245212"/>
              <a:gd name="f37" fmla="val 22074"/>
              <a:gd name="f38" fmla="val 261450"/>
              <a:gd name="f39" fmla="val 22154"/>
              <a:gd name="f40" fmla="val 278664"/>
              <a:gd name="f41" fmla="val 17673"/>
              <a:gd name="f42" fmla="val 294913"/>
              <a:gd name="f43" fmla="val 27631"/>
              <a:gd name="f44" fmla="val 311265"/>
              <a:gd name="f45" fmla="val 43609"/>
              <a:gd name="f46" fmla="val 315055"/>
              <a:gd name="f47" fmla="val 314557"/>
              <a:gd name="f48" fmla="val 102600"/>
              <a:gd name="f49" fmla="val 131938"/>
              <a:gd name="f50" fmla="val 330263"/>
              <a:gd name="f51" fmla="val 150227"/>
              <a:gd name="f52" fmla="val 354850"/>
              <a:gd name="f53" fmla="val 166735"/>
              <a:gd name="f54" fmla="val 351841"/>
              <a:gd name="f55" fmla="val 182357"/>
              <a:gd name="f56" fmla="val 343684"/>
              <a:gd name="f57" fmla="val 195118"/>
              <a:gd name="f58" fmla="val 330923"/>
              <a:gd name="f59" fmla="val 314016"/>
              <a:gd name="f60" fmla="val 292087"/>
              <a:gd name="f61" fmla="val 221339"/>
              <a:gd name="f62" fmla="val 269931"/>
              <a:gd name="f63" fmla="val 136174"/>
              <a:gd name="f64" fmla="val 136173"/>
              <a:gd name="f65" fmla="val 269899"/>
              <a:gd name="f66" fmla="val 232449"/>
              <a:gd name="f67" fmla="val 295153"/>
              <a:gd name="f68" fmla="val 222519"/>
              <a:gd name="f69" fmla="val 320224"/>
              <a:gd name="f70" fmla="val 203250"/>
              <a:gd name="f71" fmla="val 339492"/>
              <a:gd name="f72" fmla="val 190082"/>
              <a:gd name="f73" fmla="val 352660"/>
              <a:gd name="f74" fmla="val 174206"/>
              <a:gd name="f75" fmla="val 361466"/>
              <a:gd name="f76" fmla="val 157326"/>
              <a:gd name="f77" fmla="val 365539"/>
              <a:gd name="f78" fmla="val 166417"/>
              <a:gd name="f79" fmla="val 380328"/>
              <a:gd name="f80" fmla="val 171406"/>
              <a:gd name="f81" fmla="val 397766"/>
              <a:gd name="f82" fmla="val 416370"/>
              <a:gd name="f83" fmla="val 443620"/>
              <a:gd name="f84" fmla="val 160701"/>
              <a:gd name="f85" fmla="val 468370"/>
              <a:gd name="f86" fmla="val 143120"/>
              <a:gd name="f87" fmla="val 486503"/>
              <a:gd name="f88" fmla="val 124986"/>
              <a:gd name="f89" fmla="val 504084"/>
              <a:gd name="f90" fmla="val 100237"/>
              <a:gd name="f91" fmla="val 514790"/>
              <a:gd name="f92" fmla="val 72986"/>
              <a:gd name="f93" fmla="val 54383"/>
              <a:gd name="f94" fmla="val 36945"/>
              <a:gd name="f95" fmla="val 509800"/>
              <a:gd name="f96" fmla="val 22156"/>
              <a:gd name="f97" fmla="val 500710"/>
              <a:gd name="f98" fmla="val 521718"/>
              <a:gd name="f99" fmla="val 5973"/>
              <a:gd name="f100" fmla="val 513179"/>
              <a:gd name="f101" fmla="val 9654"/>
              <a:gd name="f102" fmla="val 503556"/>
              <a:gd name="f103" fmla="val 11467"/>
              <a:gd name="f104" fmla="val 493611"/>
              <a:gd name="f105" fmla="val 480023"/>
              <a:gd name="f106" fmla="val 462726"/>
              <a:gd name="f107" fmla="val 14950"/>
              <a:gd name="f108" fmla="val 487414"/>
              <a:gd name="f109" fmla="val 42305"/>
              <a:gd name="f110" fmla="val 502980"/>
              <a:gd name="f111" fmla="val 73296"/>
              <a:gd name="f112" fmla="val 97207"/>
              <a:gd name="f113" fmla="val 118953"/>
              <a:gd name="f114" fmla="val 493715"/>
              <a:gd name="f115" fmla="val 134965"/>
              <a:gd name="f116" fmla="val 478394"/>
              <a:gd name="f117" fmla="val 343428"/>
              <a:gd name="f118" fmla="val 343338"/>
              <a:gd name="f119" fmla="val 135010"/>
              <a:gd name="f120" fmla="val 478348"/>
              <a:gd name="f121" fmla="val 150331"/>
              <a:gd name="f122" fmla="val 462336"/>
              <a:gd name="f123" fmla="val 159597"/>
              <a:gd name="f124" fmla="val 440590"/>
              <a:gd name="f125" fmla="val 416679"/>
              <a:gd name="f126" fmla="val 366661"/>
              <a:gd name="f127" fmla="val 119048"/>
              <a:gd name="f128" fmla="val 326112"/>
              <a:gd name="f129" fmla="val 69030"/>
              <a:gd name="f130" fmla="val 49952"/>
              <a:gd name="f131" fmla="val 326478"/>
              <a:gd name="f132" fmla="val 25806"/>
              <a:gd name="f133" fmla="val 321244"/>
              <a:gd name="f134" fmla="val 12948"/>
              <a:gd name="f135" fmla="val 308084"/>
              <a:gd name="f136" fmla="val 327154"/>
              <a:gd name="f137" fmla="val 309010"/>
              <a:gd name="f138" fmla="val 14338"/>
              <a:gd name="f139" fmla="val 284867"/>
              <a:gd name="f140" fmla="val 254932"/>
              <a:gd name="f141" fmla="val 230790"/>
              <a:gd name="f142" fmla="val 212689"/>
              <a:gd name="f143" fmla="val 6036"/>
              <a:gd name="f144" fmla="val 217996"/>
              <a:gd name="f145" fmla="val 9959"/>
              <a:gd name="f146" fmla="val 224711"/>
              <a:gd name="f147" fmla="val 12896"/>
              <a:gd name="f148" fmla="val 231767"/>
              <a:gd name="f149" fmla="val 25742"/>
              <a:gd name="f150" fmla="val 218569"/>
              <a:gd name="f151" fmla="val 49927"/>
              <a:gd name="f152" fmla="val 213320"/>
              <a:gd name="f153" fmla="val 213686"/>
              <a:gd name="f154" fmla="val 94039"/>
              <a:gd name="f155" fmla="val 213687"/>
              <a:gd name="f156" fmla="val 116681"/>
              <a:gd name="f157" fmla="val 203550"/>
              <a:gd name="f158" fmla="val 133071"/>
              <a:gd name="f159" fmla="val 187160"/>
              <a:gd name="f160" fmla="val 149460"/>
              <a:gd name="f161" fmla="val 170771"/>
              <a:gd name="f162" fmla="val 148129"/>
              <a:gd name="f163" fmla="val 123119"/>
              <a:gd name="f164" fmla="val 99209"/>
              <a:gd name="f165" fmla="val 77463"/>
              <a:gd name="f166" fmla="val 61451"/>
              <a:gd name="f167" fmla="val 196461"/>
              <a:gd name="f168" fmla="val 196370"/>
              <a:gd name="f169" fmla="val 61405"/>
              <a:gd name="f170" fmla="val 46084"/>
              <a:gd name="f171" fmla="val 36819"/>
              <a:gd name="f172" fmla="val 52385"/>
              <a:gd name="f173" fmla="val 77073"/>
              <a:gd name="f174" fmla="val 59779"/>
              <a:gd name="f175" fmla="val 2240"/>
              <a:gd name="f176" fmla="val 53717"/>
              <a:gd name="f177" fmla="val 6698"/>
              <a:gd name="f178" fmla="val 49732"/>
              <a:gd name="f179" fmla="val 11494"/>
              <a:gd name="f180" fmla="val 46167"/>
              <a:gd name="f181" fmla="val 9661"/>
              <a:gd name="f182" fmla="val 36227"/>
              <a:gd name="f183" fmla="val 5972"/>
              <a:gd name="f184" fmla="val 26608"/>
              <a:gd name="f185" fmla="val 18074"/>
              <a:gd name="f186" fmla="val 11637"/>
              <a:gd name="f187" fmla="val 10773"/>
              <a:gd name="f188" fmla="val 18655"/>
              <a:gd name="f189" fmla="val 24545"/>
              <a:gd name="f190" fmla="val 22230"/>
              <a:gd name="f191" fmla="val 39049"/>
              <a:gd name="f192" fmla="val 37002"/>
              <a:gd name="f193" fmla="val 29983"/>
              <a:gd name="f194" fmla="val 54413"/>
              <a:gd name="f195" fmla="val 25009"/>
              <a:gd name="f196" fmla="val 35715"/>
              <a:gd name="f197" fmla="val 53296"/>
              <a:gd name="f198" fmla="val 71429"/>
              <a:gd name="f199" fmla="val 96179"/>
              <a:gd name="f200" fmla="val 123429"/>
              <a:gd name="f201" fmla="val 142002"/>
              <a:gd name="f202" fmla="val 166433"/>
              <a:gd name="f203" fmla="val 159414"/>
              <a:gd name="f204" fmla="val 157367"/>
              <a:gd name="f205" fmla="val 174185"/>
              <a:gd name="f206" fmla="val 174223"/>
              <a:gd name="f207" fmla="val 178341"/>
              <a:gd name="f208" fmla="val 190089"/>
              <a:gd name="f209" fmla="val 187145"/>
              <a:gd name="f210" fmla="val 200306"/>
              <a:gd name="f211" fmla="val 219574"/>
              <a:gd name="f212" fmla="val 244645"/>
              <a:gd name="f213" fmla="*/ f0 1 232840"/>
              <a:gd name="f214" fmla="*/ f1 1 539772"/>
              <a:gd name="f215" fmla="val f2"/>
              <a:gd name="f216" fmla="val f3"/>
              <a:gd name="f217" fmla="val f4"/>
              <a:gd name="f218" fmla="+- f217 0 f215"/>
              <a:gd name="f219" fmla="+- f216 0 f215"/>
              <a:gd name="f220" fmla="*/ f219 1 232840"/>
              <a:gd name="f221" fmla="*/ f218 1 539772"/>
              <a:gd name="f222" fmla="*/ f215 1 f220"/>
              <a:gd name="f223" fmla="*/ f216 1 f220"/>
              <a:gd name="f224" fmla="*/ f215 1 f221"/>
              <a:gd name="f225" fmla="*/ f217 1 f221"/>
              <a:gd name="f226" fmla="*/ f222 f213 1"/>
              <a:gd name="f227" fmla="*/ f223 f213 1"/>
              <a:gd name="f228" fmla="*/ f225 f214 1"/>
              <a:gd name="f229" fmla="*/ f224 f214 1"/>
            </a:gdLst>
            <a:ahLst/>
            <a:cxnLst>
              <a:cxn ang="3cd4">
                <a:pos x="hc" y="t"/>
              </a:cxn>
              <a:cxn ang="0">
                <a:pos x="r" y="vc"/>
              </a:cxn>
              <a:cxn ang="cd4">
                <a:pos x="hc" y="b"/>
              </a:cxn>
              <a:cxn ang="cd2">
                <a:pos x="l" y="vc"/>
              </a:cxn>
            </a:cxnLst>
            <a:rect l="f226" t="f229" r="f227" b="f228"/>
            <a:pathLst>
              <a:path w="232840" h="539772">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29" y="f47"/>
                </a:cubicBezTo>
                <a:cubicBezTo>
                  <a:pt x="f48" y="f47"/>
                  <a:pt x="f49" y="f50"/>
                  <a:pt x="f51" y="f52"/>
                </a:cubicBezTo>
                <a:cubicBezTo>
                  <a:pt x="f53" y="f54"/>
                  <a:pt x="f55" y="f56"/>
                  <a:pt x="f57" y="f58"/>
                </a:cubicBezTo>
                <a:cubicBezTo>
                  <a:pt x="f9" y="f59"/>
                  <a:pt x="f7" y="f60"/>
                  <a:pt x="f61" y="f62"/>
                </a:cubicBezTo>
                <a:lnTo>
                  <a:pt x="f63" y="f62"/>
                </a:lnTo>
                <a:lnTo>
                  <a:pt x="f64" y="f6"/>
                </a:lnTo>
                <a:close/>
                <a:moveTo>
                  <a:pt x="f3" y="f65"/>
                </a:moveTo>
                <a:cubicBezTo>
                  <a:pt x="f66" y="f67"/>
                  <a:pt x="f68" y="f69"/>
                  <a:pt x="f70" y="f71"/>
                </a:cubicBezTo>
                <a:cubicBezTo>
                  <a:pt x="f72" y="f73"/>
                  <a:pt x="f74" y="f75"/>
                  <a:pt x="f76" y="f77"/>
                </a:cubicBezTo>
                <a:cubicBezTo>
                  <a:pt x="f78" y="f79"/>
                  <a:pt x="f80" y="f81"/>
                  <a:pt x="f80" y="f82"/>
                </a:cubicBezTo>
                <a:cubicBezTo>
                  <a:pt x="f80" y="f83"/>
                  <a:pt x="f84" y="f85"/>
                  <a:pt x="f86" y="f87"/>
                </a:cubicBezTo>
                <a:lnTo>
                  <a:pt x="f86" y="f87"/>
                </a:lnTo>
                <a:cubicBezTo>
                  <a:pt x="f88" y="f89"/>
                  <a:pt x="f90" y="f91"/>
                  <a:pt x="f92" y="f91"/>
                </a:cubicBezTo>
                <a:cubicBezTo>
                  <a:pt x="f93" y="f91"/>
                  <a:pt x="f94" y="f95"/>
                  <a:pt x="f96" y="f97"/>
                </a:cubicBezTo>
                <a:lnTo>
                  <a:pt x="f2" y="f4"/>
                </a:lnTo>
                <a:lnTo>
                  <a:pt x="f2" y="f98"/>
                </a:lnTo>
                <a:cubicBezTo>
                  <a:pt x="f99" y="f100"/>
                  <a:pt x="f101" y="f102"/>
                  <a:pt x="f103" y="f104"/>
                </a:cubicBezTo>
                <a:lnTo>
                  <a:pt x="f2" y="f105"/>
                </a:lnTo>
                <a:lnTo>
                  <a:pt x="f2" y="f106"/>
                </a:lnTo>
                <a:cubicBezTo>
                  <a:pt x="f107" y="f108"/>
                  <a:pt x="f109" y="f110"/>
                  <a:pt x="f111" y="f110"/>
                </a:cubicBezTo>
                <a:cubicBezTo>
                  <a:pt x="f112" y="f110"/>
                  <a:pt x="f113" y="f114"/>
                  <a:pt x="f115" y="f116"/>
                </a:cubicBezTo>
                <a:lnTo>
                  <a:pt x="f2" y="f117"/>
                </a:lnTo>
                <a:lnTo>
                  <a:pt x="f2" y="f118"/>
                </a:lnTo>
                <a:lnTo>
                  <a:pt x="f119" y="f120"/>
                </a:lnTo>
                <a:cubicBezTo>
                  <a:pt x="f121" y="f122"/>
                  <a:pt x="f123" y="f124"/>
                  <a:pt x="f123" y="f125"/>
                </a:cubicBezTo>
                <a:cubicBezTo>
                  <a:pt x="f123" y="f126"/>
                  <a:pt x="f127" y="f128"/>
                  <a:pt x="f129" y="f128"/>
                </a:cubicBezTo>
                <a:cubicBezTo>
                  <a:pt x="f130" y="f131"/>
                  <a:pt x="f132" y="f133"/>
                  <a:pt x="f134" y="f135"/>
                </a:cubicBezTo>
                <a:lnTo>
                  <a:pt x="f2" y="f136"/>
                </a:lnTo>
                <a:lnTo>
                  <a:pt x="f2" y="f137"/>
                </a:lnTo>
                <a:cubicBezTo>
                  <a:pt x="f138" y="f139"/>
                  <a:pt x="f138" y="f140"/>
                  <a:pt x="f2" y="f141"/>
                </a:cubicBezTo>
                <a:lnTo>
                  <a:pt x="f2" y="f142"/>
                </a:lnTo>
                <a:cubicBezTo>
                  <a:pt x="f143" y="f144"/>
                  <a:pt x="f145" y="f146"/>
                  <a:pt x="f147" y="f148"/>
                </a:cubicBezTo>
                <a:cubicBezTo>
                  <a:pt x="f149" y="f150"/>
                  <a:pt x="f151" y="f152"/>
                  <a:pt x="f129" y="f153"/>
                </a:cubicBezTo>
                <a:cubicBezTo>
                  <a:pt x="f154" y="f155"/>
                  <a:pt x="f156" y="f157"/>
                  <a:pt x="f158" y="f159"/>
                </a:cubicBezTo>
                <a:cubicBezTo>
                  <a:pt x="f160" y="f161"/>
                  <a:pt x="f123" y="f162"/>
                  <a:pt x="f123" y="f163"/>
                </a:cubicBezTo>
                <a:cubicBezTo>
                  <a:pt x="f123" y="f164"/>
                  <a:pt x="f121" y="f165"/>
                  <a:pt x="f119" y="f166"/>
                </a:cubicBezTo>
                <a:lnTo>
                  <a:pt x="f2" y="f167"/>
                </a:lnTo>
                <a:lnTo>
                  <a:pt x="f2" y="f168"/>
                </a:lnTo>
                <a:lnTo>
                  <a:pt x="f115" y="f169"/>
                </a:lnTo>
                <a:cubicBezTo>
                  <a:pt x="f113" y="f170"/>
                  <a:pt x="f112" y="f171"/>
                  <a:pt x="f111" y="f171"/>
                </a:cubicBezTo>
                <a:cubicBezTo>
                  <a:pt x="f109" y="f171"/>
                  <a:pt x="f107" y="f172"/>
                  <a:pt x="f2" y="f173"/>
                </a:cubicBezTo>
                <a:lnTo>
                  <a:pt x="f2" y="f174"/>
                </a:lnTo>
                <a:cubicBezTo>
                  <a:pt x="f175" y="f176"/>
                  <a:pt x="f177" y="f178"/>
                  <a:pt x="f179" y="f180"/>
                </a:cubicBezTo>
                <a:cubicBezTo>
                  <a:pt x="f181" y="f182"/>
                  <a:pt x="f183" y="f184"/>
                  <a:pt x="f2" y="f185"/>
                </a:cubicBezTo>
                <a:lnTo>
                  <a:pt x="f2" y="f2"/>
                </a:lnTo>
                <a:cubicBezTo>
                  <a:pt x="f186" y="f187"/>
                  <a:pt x="f188" y="f189"/>
                  <a:pt x="f190" y="f191"/>
                </a:cubicBezTo>
                <a:cubicBezTo>
                  <a:pt x="f192" y="f193"/>
                  <a:pt x="f194" y="f195"/>
                  <a:pt x="f92" y="f195"/>
                </a:cubicBezTo>
                <a:cubicBezTo>
                  <a:pt x="f90" y="f195"/>
                  <a:pt x="f88" y="f196"/>
                  <a:pt x="f86" y="f197"/>
                </a:cubicBezTo>
                <a:lnTo>
                  <a:pt x="f86" y="f197"/>
                </a:lnTo>
                <a:cubicBezTo>
                  <a:pt x="f84" y="f198"/>
                  <a:pt x="f80" y="f199"/>
                  <a:pt x="f80" y="f200"/>
                </a:cubicBezTo>
                <a:cubicBezTo>
                  <a:pt x="f80" y="f201"/>
                  <a:pt x="f202" y="f203"/>
                  <a:pt x="f204" y="f205"/>
                </a:cubicBezTo>
                <a:cubicBezTo>
                  <a:pt x="f206" y="f207"/>
                  <a:pt x="f208" y="f209"/>
                  <a:pt x="f70" y="f210"/>
                </a:cubicBezTo>
                <a:cubicBezTo>
                  <a:pt x="f68" y="f211"/>
                  <a:pt x="f66" y="f212"/>
                  <a:pt x="f3" y="f65"/>
                </a:cubicBezTo>
                <a:close/>
              </a:path>
            </a:pathLst>
          </a:custGeom>
          <a:solidFill>
            <a:srgbClr val="CBAF22"/>
          </a:solidFill>
          <a:ln cap="flat">
            <a:noFill/>
            <a:prstDash val="solid"/>
          </a:ln>
        </p:spPr>
        <p:txBody>
          <a:bodyPr lIns="0" tIns="0" rIns="0" bIns="0"/>
          <a:lstStyle/>
          <a:p>
            <a:endParaRPr lang="nl-NL"/>
          </a:p>
        </p:txBody>
      </p:sp>
      <p:sp>
        <p:nvSpPr>
          <p:cNvPr id="448" name="Oval 1651"/>
          <p:cNvSpPr/>
          <p:nvPr/>
        </p:nvSpPr>
        <p:spPr>
          <a:xfrm>
            <a:off x="812618" y="4561319"/>
            <a:ext cx="11030992" cy="10680"/>
          </a:xfrm>
          <a:custGeom>
            <a:avLst/>
            <a:gdLst>
              <a:gd name="f0" fmla="val w"/>
              <a:gd name="f1" fmla="val h"/>
              <a:gd name="f2" fmla="val 0"/>
              <a:gd name="f3" fmla="val 11030995"/>
              <a:gd name="f4" fmla="val 10682"/>
              <a:gd name="f5" fmla="val 10992007"/>
              <a:gd name="f6" fmla="val 11006265"/>
              <a:gd name="f7" fmla="val 11019702"/>
              <a:gd name="f8" fmla="val 3516"/>
              <a:gd name="f9" fmla="val 10953019"/>
              <a:gd name="f10" fmla="val 10964312"/>
              <a:gd name="f11" fmla="val 10977749"/>
              <a:gd name="f12" fmla="val 10149468"/>
              <a:gd name="f13" fmla="val 10163726"/>
              <a:gd name="f14" fmla="val 10177163"/>
              <a:gd name="f15" fmla="val 10188456"/>
              <a:gd name="f16" fmla="val 10110480"/>
              <a:gd name="f17" fmla="val 10121773"/>
              <a:gd name="f18" fmla="val 10135210"/>
              <a:gd name="f19" fmla="val 9306928"/>
              <a:gd name="f20" fmla="val 9321186"/>
              <a:gd name="f21" fmla="val 9334623"/>
              <a:gd name="f22" fmla="val 9345916"/>
              <a:gd name="f23" fmla="val 9267940"/>
              <a:gd name="f24" fmla="val 9279233"/>
              <a:gd name="f25" fmla="val 9292670"/>
              <a:gd name="f26" fmla="val 8464388"/>
              <a:gd name="f27" fmla="val 8478646"/>
              <a:gd name="f28" fmla="val 8492083"/>
              <a:gd name="f29" fmla="val 8503376"/>
              <a:gd name="f30" fmla="val 8425400"/>
              <a:gd name="f31" fmla="val 8436693"/>
              <a:gd name="f32" fmla="val 8450130"/>
              <a:gd name="f33" fmla="val 7621848"/>
              <a:gd name="f34" fmla="val 7636106"/>
              <a:gd name="f35" fmla="val 7649543"/>
              <a:gd name="f36" fmla="val 7660836"/>
              <a:gd name="f37" fmla="val 7582860"/>
              <a:gd name="f38" fmla="val 7594153"/>
              <a:gd name="f39" fmla="val 7607590"/>
              <a:gd name="f40" fmla="val 6779308"/>
              <a:gd name="f41" fmla="val 6793566"/>
              <a:gd name="f42" fmla="val 6807003"/>
              <a:gd name="f43" fmla="val 6818296"/>
              <a:gd name="f44" fmla="val 6740320"/>
              <a:gd name="f45" fmla="val 6751613"/>
              <a:gd name="f46" fmla="val 6765050"/>
              <a:gd name="f47" fmla="val 5936768"/>
              <a:gd name="f48" fmla="val 5951026"/>
              <a:gd name="f49" fmla="val 5964463"/>
              <a:gd name="f50" fmla="val 5975757"/>
              <a:gd name="f51" fmla="val 5897780"/>
              <a:gd name="f52" fmla="val 5909073"/>
              <a:gd name="f53" fmla="val 5922510"/>
              <a:gd name="f54" fmla="val 5094228"/>
              <a:gd name="f55" fmla="val 5108486"/>
              <a:gd name="f56" fmla="val 5121923"/>
              <a:gd name="f57" fmla="val 5133217"/>
              <a:gd name="f58" fmla="val 5055240"/>
              <a:gd name="f59" fmla="val 5066533"/>
              <a:gd name="f60" fmla="val 5079970"/>
              <a:gd name="f61" fmla="val 4251688"/>
              <a:gd name="f62" fmla="val 4265946"/>
              <a:gd name="f63" fmla="val 4279383"/>
              <a:gd name="f64" fmla="val 4290676"/>
              <a:gd name="f65" fmla="val 4212700"/>
              <a:gd name="f66" fmla="val 4223993"/>
              <a:gd name="f67" fmla="val 4237430"/>
              <a:gd name="f68" fmla="val 3409148"/>
              <a:gd name="f69" fmla="val 3423406"/>
              <a:gd name="f70" fmla="val 3436843"/>
              <a:gd name="f71" fmla="val 3448136"/>
              <a:gd name="f72" fmla="val 3370160"/>
              <a:gd name="f73" fmla="val 3381453"/>
              <a:gd name="f74" fmla="val 3394890"/>
              <a:gd name="f75" fmla="val 2566608"/>
              <a:gd name="f76" fmla="val 2580866"/>
              <a:gd name="f77" fmla="val 2594303"/>
              <a:gd name="f78" fmla="val 2605596"/>
              <a:gd name="f79" fmla="val 2527620"/>
              <a:gd name="f80" fmla="val 2538913"/>
              <a:gd name="f81" fmla="val 2552350"/>
              <a:gd name="f82" fmla="val 1724068"/>
              <a:gd name="f83" fmla="val 1738326"/>
              <a:gd name="f84" fmla="val 1751763"/>
              <a:gd name="f85" fmla="val 1763056"/>
              <a:gd name="f86" fmla="val 1685080"/>
              <a:gd name="f87" fmla="val 1696373"/>
              <a:gd name="f88" fmla="val 1709810"/>
              <a:gd name="f89" fmla="val 881528"/>
              <a:gd name="f90" fmla="val 895786"/>
              <a:gd name="f91" fmla="val 909223"/>
              <a:gd name="f92" fmla="val 920516"/>
              <a:gd name="f93" fmla="val 842540"/>
              <a:gd name="f94" fmla="val 853833"/>
              <a:gd name="f95" fmla="val 867270"/>
              <a:gd name="f96" fmla="val 38988"/>
              <a:gd name="f97" fmla="val 53246"/>
              <a:gd name="f98" fmla="val 66683"/>
              <a:gd name="f99" fmla="val 77976"/>
              <a:gd name="f100" fmla="val 11293"/>
              <a:gd name="f101" fmla="val 24730"/>
              <a:gd name="f102" fmla="*/ f0 1 11030995"/>
              <a:gd name="f103" fmla="*/ f1 1 10682"/>
              <a:gd name="f104" fmla="val f2"/>
              <a:gd name="f105" fmla="val f3"/>
              <a:gd name="f106" fmla="val f4"/>
              <a:gd name="f107" fmla="+- f106 0 f104"/>
              <a:gd name="f108" fmla="+- f105 0 f104"/>
              <a:gd name="f109" fmla="*/ f108 1 11030995"/>
              <a:gd name="f110" fmla="*/ f107 1 10682"/>
              <a:gd name="f111" fmla="*/ f104 1 f109"/>
              <a:gd name="f112" fmla="*/ f105 1 f109"/>
              <a:gd name="f113" fmla="*/ f104 1 f110"/>
              <a:gd name="f114" fmla="*/ f106 1 f110"/>
              <a:gd name="f115" fmla="*/ f111 f102 1"/>
              <a:gd name="f116" fmla="*/ f112 f102 1"/>
              <a:gd name="f117" fmla="*/ f114 f103 1"/>
              <a:gd name="f118" fmla="*/ f113 f103 1"/>
            </a:gdLst>
            <a:ahLst/>
            <a:cxnLst>
              <a:cxn ang="3cd4">
                <a:pos x="hc" y="t"/>
              </a:cxn>
              <a:cxn ang="0">
                <a:pos x="r" y="vc"/>
              </a:cxn>
              <a:cxn ang="cd4">
                <a:pos x="hc" y="b"/>
              </a:cxn>
              <a:cxn ang="cd2">
                <a:pos x="l" y="vc"/>
              </a:cxn>
            </a:cxnLst>
            <a:rect l="f115" t="f118" r="f116" b="f117"/>
            <a:pathLst>
              <a:path w="11030995" h="10682">
                <a:moveTo>
                  <a:pt x="f5" y="f2"/>
                </a:moveTo>
                <a:cubicBezTo>
                  <a:pt x="f6" y="f2"/>
                  <a:pt x="f7" y="f8"/>
                  <a:pt x="f3" y="f4"/>
                </a:cubicBezTo>
                <a:lnTo>
                  <a:pt x="f9" y="f4"/>
                </a:lnTo>
                <a:cubicBezTo>
                  <a:pt x="f10" y="f8"/>
                  <a:pt x="f11" y="f2"/>
                  <a:pt x="f5" y="f2"/>
                </a:cubicBezTo>
                <a:close/>
                <a:moveTo>
                  <a:pt x="f12" y="f2"/>
                </a:moveTo>
                <a:cubicBezTo>
                  <a:pt x="f13" y="f2"/>
                  <a:pt x="f14" y="f8"/>
                  <a:pt x="f15" y="f4"/>
                </a:cubicBezTo>
                <a:lnTo>
                  <a:pt x="f16" y="f4"/>
                </a:lnTo>
                <a:cubicBezTo>
                  <a:pt x="f17" y="f8"/>
                  <a:pt x="f18" y="f2"/>
                  <a:pt x="f12" y="f2"/>
                </a:cubicBezTo>
                <a:close/>
                <a:moveTo>
                  <a:pt x="f19" y="f2"/>
                </a:moveTo>
                <a:cubicBezTo>
                  <a:pt x="f20" y="f2"/>
                  <a:pt x="f21" y="f8"/>
                  <a:pt x="f22" y="f4"/>
                </a:cubicBezTo>
                <a:lnTo>
                  <a:pt x="f23" y="f4"/>
                </a:lnTo>
                <a:cubicBezTo>
                  <a:pt x="f24" y="f8"/>
                  <a:pt x="f25" y="f2"/>
                  <a:pt x="f19" y="f2"/>
                </a:cubicBezTo>
                <a:close/>
                <a:moveTo>
                  <a:pt x="f26" y="f2"/>
                </a:moveTo>
                <a:cubicBezTo>
                  <a:pt x="f27" y="f2"/>
                  <a:pt x="f28" y="f8"/>
                  <a:pt x="f29" y="f4"/>
                </a:cubicBezTo>
                <a:lnTo>
                  <a:pt x="f30" y="f4"/>
                </a:lnTo>
                <a:cubicBezTo>
                  <a:pt x="f31" y="f8"/>
                  <a:pt x="f32" y="f2"/>
                  <a:pt x="f26" y="f2"/>
                </a:cubicBezTo>
                <a:close/>
                <a:moveTo>
                  <a:pt x="f33" y="f2"/>
                </a:moveTo>
                <a:cubicBezTo>
                  <a:pt x="f34" y="f2"/>
                  <a:pt x="f35" y="f8"/>
                  <a:pt x="f36" y="f4"/>
                </a:cubicBezTo>
                <a:lnTo>
                  <a:pt x="f37" y="f4"/>
                </a:lnTo>
                <a:cubicBezTo>
                  <a:pt x="f38" y="f8"/>
                  <a:pt x="f39" y="f2"/>
                  <a:pt x="f33" y="f2"/>
                </a:cubicBezTo>
                <a:close/>
                <a:moveTo>
                  <a:pt x="f40" y="f2"/>
                </a:moveTo>
                <a:cubicBezTo>
                  <a:pt x="f41" y="f2"/>
                  <a:pt x="f42" y="f8"/>
                  <a:pt x="f43" y="f4"/>
                </a:cubicBezTo>
                <a:lnTo>
                  <a:pt x="f44" y="f4"/>
                </a:lnTo>
                <a:cubicBezTo>
                  <a:pt x="f45" y="f8"/>
                  <a:pt x="f46" y="f2"/>
                  <a:pt x="f40" y="f2"/>
                </a:cubicBezTo>
                <a:close/>
                <a:moveTo>
                  <a:pt x="f47" y="f2"/>
                </a:moveTo>
                <a:cubicBezTo>
                  <a:pt x="f48" y="f2"/>
                  <a:pt x="f49" y="f8"/>
                  <a:pt x="f50" y="f4"/>
                </a:cubicBezTo>
                <a:lnTo>
                  <a:pt x="f51" y="f4"/>
                </a:lnTo>
                <a:cubicBezTo>
                  <a:pt x="f52" y="f8"/>
                  <a:pt x="f53" y="f2"/>
                  <a:pt x="f47" y="f2"/>
                </a:cubicBezTo>
                <a:close/>
                <a:moveTo>
                  <a:pt x="f54" y="f2"/>
                </a:moveTo>
                <a:cubicBezTo>
                  <a:pt x="f55" y="f2"/>
                  <a:pt x="f56" y="f8"/>
                  <a:pt x="f57" y="f4"/>
                </a:cubicBezTo>
                <a:lnTo>
                  <a:pt x="f58" y="f4"/>
                </a:lnTo>
                <a:cubicBezTo>
                  <a:pt x="f59" y="f8"/>
                  <a:pt x="f60" y="f2"/>
                  <a:pt x="f54" y="f2"/>
                </a:cubicBezTo>
                <a:close/>
                <a:moveTo>
                  <a:pt x="f61" y="f2"/>
                </a:moveTo>
                <a:cubicBezTo>
                  <a:pt x="f62" y="f2"/>
                  <a:pt x="f63" y="f8"/>
                  <a:pt x="f64" y="f4"/>
                </a:cubicBezTo>
                <a:lnTo>
                  <a:pt x="f65" y="f4"/>
                </a:lnTo>
                <a:cubicBezTo>
                  <a:pt x="f66" y="f8"/>
                  <a:pt x="f67" y="f2"/>
                  <a:pt x="f61" y="f2"/>
                </a:cubicBezTo>
                <a:close/>
                <a:moveTo>
                  <a:pt x="f68" y="f2"/>
                </a:moveTo>
                <a:cubicBezTo>
                  <a:pt x="f69" y="f2"/>
                  <a:pt x="f70" y="f8"/>
                  <a:pt x="f71" y="f4"/>
                </a:cubicBezTo>
                <a:lnTo>
                  <a:pt x="f72" y="f4"/>
                </a:lnTo>
                <a:cubicBezTo>
                  <a:pt x="f73" y="f8"/>
                  <a:pt x="f74" y="f2"/>
                  <a:pt x="f68" y="f2"/>
                </a:cubicBezTo>
                <a:close/>
                <a:moveTo>
                  <a:pt x="f75" y="f2"/>
                </a:moveTo>
                <a:cubicBezTo>
                  <a:pt x="f76" y="f2"/>
                  <a:pt x="f77" y="f8"/>
                  <a:pt x="f78" y="f4"/>
                </a:cubicBezTo>
                <a:lnTo>
                  <a:pt x="f79" y="f4"/>
                </a:lnTo>
                <a:cubicBezTo>
                  <a:pt x="f80" y="f8"/>
                  <a:pt x="f81" y="f2"/>
                  <a:pt x="f75" y="f2"/>
                </a:cubicBezTo>
                <a:close/>
                <a:moveTo>
                  <a:pt x="f82" y="f2"/>
                </a:moveTo>
                <a:cubicBezTo>
                  <a:pt x="f83" y="f2"/>
                  <a:pt x="f84" y="f8"/>
                  <a:pt x="f85" y="f4"/>
                </a:cubicBezTo>
                <a:lnTo>
                  <a:pt x="f86" y="f4"/>
                </a:lnTo>
                <a:cubicBezTo>
                  <a:pt x="f87" y="f8"/>
                  <a:pt x="f88" y="f2"/>
                  <a:pt x="f82" y="f2"/>
                </a:cubicBezTo>
                <a:close/>
                <a:moveTo>
                  <a:pt x="f89" y="f2"/>
                </a:moveTo>
                <a:cubicBezTo>
                  <a:pt x="f90" y="f2"/>
                  <a:pt x="f91" y="f8"/>
                  <a:pt x="f92" y="f4"/>
                </a:cubicBezTo>
                <a:lnTo>
                  <a:pt x="f93" y="f4"/>
                </a:lnTo>
                <a:cubicBezTo>
                  <a:pt x="f94" y="f8"/>
                  <a:pt x="f95" y="f2"/>
                  <a:pt x="f89" y="f2"/>
                </a:cubicBezTo>
                <a:close/>
                <a:moveTo>
                  <a:pt x="f96" y="f2"/>
                </a:moveTo>
                <a:cubicBezTo>
                  <a:pt x="f97" y="f2"/>
                  <a:pt x="f98" y="f8"/>
                  <a:pt x="f99" y="f4"/>
                </a:cubicBezTo>
                <a:lnTo>
                  <a:pt x="f2" y="f4"/>
                </a:lnTo>
                <a:cubicBezTo>
                  <a:pt x="f100" y="f8"/>
                  <a:pt x="f101" y="f2"/>
                  <a:pt x="f96" y="f2"/>
                </a:cubicBezTo>
                <a:close/>
              </a:path>
            </a:pathLst>
          </a:custGeom>
          <a:solidFill>
            <a:srgbClr val="FFFFFF"/>
          </a:solidFill>
          <a:ln cap="flat">
            <a:noFill/>
            <a:prstDash val="solid"/>
          </a:ln>
        </p:spPr>
        <p:txBody>
          <a:bodyPr lIns="0" tIns="0" rIns="0" bIns="0"/>
          <a:lstStyle/>
          <a:p>
            <a:endParaRPr lang="nl-NL"/>
          </a:p>
        </p:txBody>
      </p:sp>
      <p:sp>
        <p:nvSpPr>
          <p:cNvPr id="449" name="Title 1"/>
          <p:cNvSpPr txBox="1">
            <a:spLocks noGrp="1"/>
          </p:cNvSpPr>
          <p:nvPr>
            <p:ph type="ctrTitle"/>
          </p:nvPr>
        </p:nvSpPr>
        <p:spPr>
          <a:xfrm>
            <a:off x="457200" y="4960135"/>
            <a:ext cx="7772400" cy="1463040"/>
          </a:xfrm>
        </p:spPr>
        <p:txBody>
          <a:bodyPr/>
          <a:lstStyle>
            <a:lvl1pPr algn="r">
              <a:defRPr spc="200"/>
            </a:lvl1pPr>
          </a:lstStyle>
          <a:p>
            <a:pPr lvl="0"/>
            <a:r>
              <a:rPr lang="nl-NL"/>
              <a:t>Klik om de stijl te bewerken</a:t>
            </a:r>
            <a:endParaRPr lang="en-US"/>
          </a:p>
        </p:txBody>
      </p:sp>
      <p:sp>
        <p:nvSpPr>
          <p:cNvPr id="450" name="Subtitle 2"/>
          <p:cNvSpPr txBox="1">
            <a:spLocks noGrp="1"/>
          </p:cNvSpPr>
          <p:nvPr>
            <p:ph type="subTitle" idx="1"/>
          </p:nvPr>
        </p:nvSpPr>
        <p:spPr>
          <a:xfrm>
            <a:off x="8610603" y="4960135"/>
            <a:ext cx="3200400" cy="1463040"/>
          </a:xfrm>
        </p:spPr>
        <p:txBody>
          <a:bodyPr lIns="91440" rIns="91440" anchor="ctr"/>
          <a:lstStyle>
            <a:lvl1pPr marL="0" indent="0">
              <a:lnSpc>
                <a:spcPct val="100000"/>
              </a:lnSpc>
              <a:spcBef>
                <a:spcPts val="0"/>
              </a:spcBef>
              <a:buNone/>
              <a:defRPr sz="1800">
                <a:solidFill>
                  <a:srgbClr val="0D0D0D"/>
                </a:solidFill>
              </a:defRPr>
            </a:lvl1pPr>
          </a:lstStyle>
          <a:p>
            <a:pPr lvl="0"/>
            <a:r>
              <a:rPr lang="nl-NL"/>
              <a:t>Klik om de ondertitelstijl van het model te bewerken</a:t>
            </a:r>
            <a:endParaRPr lang="en-US"/>
          </a:p>
        </p:txBody>
      </p:sp>
      <p:sp>
        <p:nvSpPr>
          <p:cNvPr id="451" name="Date Placeholder 3"/>
          <p:cNvSpPr txBox="1">
            <a:spLocks noGrp="1"/>
          </p:cNvSpPr>
          <p:nvPr>
            <p:ph type="dt" sz="half" idx="7"/>
          </p:nvPr>
        </p:nvSpPr>
        <p:spPr/>
        <p:txBody>
          <a:bodyPr/>
          <a:lstStyle>
            <a:lvl1pPr>
              <a:defRPr/>
            </a:lvl1pPr>
          </a:lstStyle>
          <a:p>
            <a:pPr lvl="0"/>
            <a:fld id="{A04BE41B-5B75-45C7-B685-1932D029410E}" type="datetime1">
              <a:rPr lang="nl-NL"/>
              <a:pPr lvl="0"/>
              <a:t>26-8-2016</a:t>
            </a:fld>
            <a:endParaRPr lang="nl-NL"/>
          </a:p>
        </p:txBody>
      </p:sp>
      <p:sp>
        <p:nvSpPr>
          <p:cNvPr id="452" name="Footer Placeholder 4"/>
          <p:cNvSpPr txBox="1">
            <a:spLocks noGrp="1"/>
          </p:cNvSpPr>
          <p:nvPr>
            <p:ph type="ftr" sz="quarter" idx="9"/>
          </p:nvPr>
        </p:nvSpPr>
        <p:spPr/>
        <p:txBody>
          <a:bodyPr/>
          <a:lstStyle>
            <a:lvl1pPr>
              <a:defRPr/>
            </a:lvl1pPr>
          </a:lstStyle>
          <a:p>
            <a:pPr lvl="0"/>
            <a:endParaRPr lang="nl-NL"/>
          </a:p>
        </p:txBody>
      </p:sp>
      <p:sp>
        <p:nvSpPr>
          <p:cNvPr id="453" name="Slide Number Placeholder 5"/>
          <p:cNvSpPr txBox="1">
            <a:spLocks noGrp="1"/>
          </p:cNvSpPr>
          <p:nvPr>
            <p:ph type="sldNum" sz="quarter" idx="8"/>
          </p:nvPr>
        </p:nvSpPr>
        <p:spPr/>
        <p:txBody>
          <a:bodyPr/>
          <a:lstStyle>
            <a:lvl1pPr>
              <a:defRPr/>
            </a:lvl1pPr>
          </a:lstStyle>
          <a:p>
            <a:pPr lvl="0"/>
            <a:fld id="{881E1483-8EEF-4B64-B4BE-DF026E611416}" type="slidenum">
              <a:t>‹nr.›</a:t>
            </a:fld>
            <a:endParaRPr lang="nl-NL"/>
          </a:p>
        </p:txBody>
      </p:sp>
      <p:cxnSp>
        <p:nvCxnSpPr>
          <p:cNvPr id="454" name="Straight Connector 7"/>
          <p:cNvCxnSpPr/>
          <p:nvPr/>
        </p:nvCxnSpPr>
        <p:spPr>
          <a:xfrm flipV="1">
            <a:off x="8386840" y="5264109"/>
            <a:ext cx="0" cy="914400"/>
          </a:xfrm>
          <a:prstGeom prst="straightConnector1">
            <a:avLst/>
          </a:prstGeom>
          <a:noFill/>
          <a:ln w="19046" cap="flat">
            <a:solidFill>
              <a:srgbClr val="E3CC5A"/>
            </a:solidFill>
            <a:prstDash val="solid"/>
          </a:ln>
        </p:spPr>
      </p:cxnSp>
    </p:spTree>
    <p:extLst>
      <p:ext uri="{BB962C8B-B14F-4D97-AF65-F5344CB8AC3E}">
        <p14:creationId xmlns:p14="http://schemas.microsoft.com/office/powerpoint/2010/main" val="18470942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nl-NL"/>
              <a:t>Klik om de stijl te bewerken</a:t>
            </a:r>
            <a:endParaRPr lang="en-US"/>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txBox="1">
            <a:spLocks noGrp="1"/>
          </p:cNvSpPr>
          <p:nvPr>
            <p:ph type="dt" sz="half" idx="7"/>
          </p:nvPr>
        </p:nvSpPr>
        <p:spPr/>
        <p:txBody>
          <a:bodyPr/>
          <a:lstStyle>
            <a:lvl1pPr>
              <a:defRPr/>
            </a:lvl1pPr>
          </a:lstStyle>
          <a:p>
            <a:pPr lvl="0"/>
            <a:fld id="{AC2CF4E2-F8D1-4AB1-8CB7-12E7078704A2}" type="datetime1">
              <a:rPr lang="nl-NL"/>
              <a:pPr lvl="0"/>
              <a:t>26-8-2016</a:t>
            </a:fld>
            <a:endParaRPr lang="nl-NL"/>
          </a:p>
        </p:txBody>
      </p:sp>
      <p:sp>
        <p:nvSpPr>
          <p:cNvPr id="5" name="Footer Placeholder 4"/>
          <p:cNvSpPr txBox="1">
            <a:spLocks noGrp="1"/>
          </p:cNvSpPr>
          <p:nvPr>
            <p:ph type="ftr" sz="quarter" idx="9"/>
          </p:nvPr>
        </p:nvSpPr>
        <p:spPr/>
        <p:txBody>
          <a:bodyPr/>
          <a:lstStyle>
            <a:lvl1pPr>
              <a:defRPr/>
            </a:lvl1pPr>
          </a:lstStyle>
          <a:p>
            <a:pPr lvl="0"/>
            <a:endParaRPr lang="nl-NL"/>
          </a:p>
        </p:txBody>
      </p:sp>
      <p:sp>
        <p:nvSpPr>
          <p:cNvPr id="6" name="Slide Number Placeholder 5"/>
          <p:cNvSpPr txBox="1">
            <a:spLocks noGrp="1"/>
          </p:cNvSpPr>
          <p:nvPr>
            <p:ph type="sldNum" sz="quarter" idx="8"/>
          </p:nvPr>
        </p:nvSpPr>
        <p:spPr/>
        <p:txBody>
          <a:bodyPr/>
          <a:lstStyle>
            <a:lvl1pPr>
              <a:defRPr/>
            </a:lvl1pPr>
          </a:lstStyle>
          <a:p>
            <a:pPr lvl="0"/>
            <a:fld id="{77EF375D-3812-4712-9741-A811536AB65D}" type="slidenum">
              <a:t>‹nr.›</a:t>
            </a:fld>
            <a:endParaRPr lang="nl-NL"/>
          </a:p>
        </p:txBody>
      </p:sp>
    </p:spTree>
    <p:extLst>
      <p:ext uri="{BB962C8B-B14F-4D97-AF65-F5344CB8AC3E}">
        <p14:creationId xmlns:p14="http://schemas.microsoft.com/office/powerpoint/2010/main" val="2675914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8724903" y="761996"/>
            <a:ext cx="2628899" cy="5410203"/>
          </a:xfrm>
        </p:spPr>
        <p:txBody>
          <a:bodyPr vert="eaVert" lIns="45720" tIns="91440" rIns="45720" bIns="91440"/>
          <a:lstStyle>
            <a:lvl1pPr>
              <a:defRPr/>
            </a:lvl1pPr>
          </a:lstStyle>
          <a:p>
            <a:pPr lvl="0"/>
            <a:r>
              <a:rPr lang="nl-NL"/>
              <a:t>Klik om de stijl te bewerken</a:t>
            </a:r>
            <a:endParaRPr lang="en-US"/>
          </a:p>
        </p:txBody>
      </p:sp>
      <p:sp>
        <p:nvSpPr>
          <p:cNvPr id="3" name="Vertical Text Placeholder 2"/>
          <p:cNvSpPr txBox="1">
            <a:spLocks noGrp="1"/>
          </p:cNvSpPr>
          <p:nvPr>
            <p:ph type="body" orient="vert" idx="1"/>
          </p:nvPr>
        </p:nvSpPr>
        <p:spPr>
          <a:xfrm>
            <a:off x="990596" y="761996"/>
            <a:ext cx="7581903" cy="5410203"/>
          </a:xfrm>
        </p:spPr>
        <p:txBody>
          <a:bodyPr vert="eaVert"/>
          <a:lstStyle>
            <a:lvl1pPr>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txBox="1">
            <a:spLocks noGrp="1"/>
          </p:cNvSpPr>
          <p:nvPr>
            <p:ph type="dt" sz="half" idx="7"/>
          </p:nvPr>
        </p:nvSpPr>
        <p:spPr/>
        <p:txBody>
          <a:bodyPr/>
          <a:lstStyle>
            <a:lvl1pPr>
              <a:defRPr/>
            </a:lvl1pPr>
          </a:lstStyle>
          <a:p>
            <a:pPr lvl="0"/>
            <a:fld id="{658CABAE-ED23-4ECB-9CBC-F7F3E11CF534}" type="datetime1">
              <a:rPr lang="nl-NL"/>
              <a:pPr lvl="0"/>
              <a:t>26-8-2016</a:t>
            </a:fld>
            <a:endParaRPr lang="nl-NL"/>
          </a:p>
        </p:txBody>
      </p:sp>
      <p:sp>
        <p:nvSpPr>
          <p:cNvPr id="5" name="Footer Placeholder 4"/>
          <p:cNvSpPr txBox="1">
            <a:spLocks noGrp="1"/>
          </p:cNvSpPr>
          <p:nvPr>
            <p:ph type="ftr" sz="quarter" idx="9"/>
          </p:nvPr>
        </p:nvSpPr>
        <p:spPr/>
        <p:txBody>
          <a:bodyPr/>
          <a:lstStyle>
            <a:lvl1pPr>
              <a:defRPr/>
            </a:lvl1pPr>
          </a:lstStyle>
          <a:p>
            <a:pPr lvl="0"/>
            <a:endParaRPr lang="nl-NL"/>
          </a:p>
        </p:txBody>
      </p:sp>
      <p:sp>
        <p:nvSpPr>
          <p:cNvPr id="6" name="Slide Number Placeholder 5"/>
          <p:cNvSpPr txBox="1">
            <a:spLocks noGrp="1"/>
          </p:cNvSpPr>
          <p:nvPr>
            <p:ph type="sldNum" sz="quarter" idx="8"/>
          </p:nvPr>
        </p:nvSpPr>
        <p:spPr/>
        <p:txBody>
          <a:bodyPr/>
          <a:lstStyle>
            <a:lvl1pPr>
              <a:defRPr/>
            </a:lvl1pPr>
          </a:lstStyle>
          <a:p>
            <a:pPr lvl="0"/>
            <a:fld id="{E096D23A-3B5A-4254-A365-6DD2C54ED2C9}" type="slidenum">
              <a:t>‹nr.›</a:t>
            </a:fld>
            <a:endParaRPr lang="nl-NL"/>
          </a:p>
        </p:txBody>
      </p:sp>
      <p:cxnSp>
        <p:nvCxnSpPr>
          <p:cNvPr id="7" name="Straight Connector 6"/>
          <p:cNvCxnSpPr/>
          <p:nvPr/>
        </p:nvCxnSpPr>
        <p:spPr>
          <a:xfrm rot="16199987" flipV="1">
            <a:off x="10058400" y="59262"/>
            <a:ext cx="0" cy="914400"/>
          </a:xfrm>
          <a:prstGeom prst="straightConnector1">
            <a:avLst/>
          </a:prstGeom>
          <a:noFill/>
          <a:ln w="19046" cap="flat">
            <a:solidFill>
              <a:srgbClr val="E3CC5A"/>
            </a:solidFill>
            <a:prstDash val="solid"/>
          </a:ln>
        </p:spPr>
      </p:cxnSp>
    </p:spTree>
    <p:extLst>
      <p:ext uri="{BB962C8B-B14F-4D97-AF65-F5344CB8AC3E}">
        <p14:creationId xmlns:p14="http://schemas.microsoft.com/office/powerpoint/2010/main" val="12415959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nl-NL"/>
              <a:t>Klik om de stijl te bewerken</a:t>
            </a:r>
            <a:endParaRPr lang="en-US"/>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txBox="1">
            <a:spLocks noGrp="1"/>
          </p:cNvSpPr>
          <p:nvPr>
            <p:ph type="dt" sz="half" idx="7"/>
          </p:nvPr>
        </p:nvSpPr>
        <p:spPr/>
        <p:txBody>
          <a:bodyPr/>
          <a:lstStyle>
            <a:lvl1pPr>
              <a:defRPr/>
            </a:lvl1pPr>
          </a:lstStyle>
          <a:p>
            <a:pPr lvl="0"/>
            <a:fld id="{64F67786-1AD7-4372-BC41-4FD6A1D855B3}" type="datetime1">
              <a:rPr lang="nl-NL"/>
              <a:pPr lvl="0"/>
              <a:t>26-8-2016</a:t>
            </a:fld>
            <a:endParaRPr lang="nl-NL"/>
          </a:p>
        </p:txBody>
      </p:sp>
      <p:sp>
        <p:nvSpPr>
          <p:cNvPr id="5" name="Footer Placeholder 4"/>
          <p:cNvSpPr txBox="1">
            <a:spLocks noGrp="1"/>
          </p:cNvSpPr>
          <p:nvPr>
            <p:ph type="ftr" sz="quarter" idx="9"/>
          </p:nvPr>
        </p:nvSpPr>
        <p:spPr/>
        <p:txBody>
          <a:bodyPr/>
          <a:lstStyle>
            <a:lvl1pPr>
              <a:defRPr/>
            </a:lvl1pPr>
          </a:lstStyle>
          <a:p>
            <a:pPr lvl="0"/>
            <a:endParaRPr lang="nl-NL"/>
          </a:p>
        </p:txBody>
      </p:sp>
      <p:sp>
        <p:nvSpPr>
          <p:cNvPr id="6" name="Slide Number Placeholder 5"/>
          <p:cNvSpPr txBox="1">
            <a:spLocks noGrp="1"/>
          </p:cNvSpPr>
          <p:nvPr>
            <p:ph type="sldNum" sz="quarter" idx="8"/>
          </p:nvPr>
        </p:nvSpPr>
        <p:spPr/>
        <p:txBody>
          <a:bodyPr/>
          <a:lstStyle>
            <a:lvl1pPr>
              <a:defRPr/>
            </a:lvl1pPr>
          </a:lstStyle>
          <a:p>
            <a:pPr lvl="0"/>
            <a:fld id="{C34AD46A-71C9-4753-87C9-1AF4D4280FED}" type="slidenum">
              <a:t>‹nr.›</a:t>
            </a:fld>
            <a:endParaRPr lang="nl-NL"/>
          </a:p>
        </p:txBody>
      </p:sp>
    </p:spTree>
    <p:extLst>
      <p:ext uri="{BB962C8B-B14F-4D97-AF65-F5344CB8AC3E}">
        <p14:creationId xmlns:p14="http://schemas.microsoft.com/office/powerpoint/2010/main" val="35238323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grpSp>
        <p:nvGrpSpPr>
          <p:cNvPr id="2" name="Group 525"/>
          <p:cNvGrpSpPr/>
          <p:nvPr/>
        </p:nvGrpSpPr>
        <p:grpSpPr>
          <a:xfrm>
            <a:off x="0" y="420258"/>
            <a:ext cx="12188952" cy="3795491"/>
            <a:chOff x="0" y="420258"/>
            <a:chExt cx="12188952" cy="3795491"/>
          </a:xfrm>
        </p:grpSpPr>
        <p:cxnSp>
          <p:nvCxnSpPr>
            <p:cNvPr id="3" name="Straight Connector 526"/>
            <p:cNvCxnSpPr/>
            <p:nvPr/>
          </p:nvCxnSpPr>
          <p:spPr>
            <a:xfrm>
              <a:off x="0" y="4215749"/>
              <a:ext cx="12188952" cy="0"/>
            </a:xfrm>
            <a:prstGeom prst="straightConnector1">
              <a:avLst/>
            </a:prstGeom>
            <a:noFill/>
            <a:ln w="13972" cap="flat">
              <a:solidFill>
                <a:srgbClr val="AB641E"/>
              </a:solidFill>
              <a:prstDash val="solid"/>
            </a:ln>
          </p:spPr>
        </p:cxnSp>
        <p:cxnSp>
          <p:nvCxnSpPr>
            <p:cNvPr id="4" name="Straight Connector 527"/>
            <p:cNvCxnSpPr/>
            <p:nvPr/>
          </p:nvCxnSpPr>
          <p:spPr>
            <a:xfrm>
              <a:off x="0" y="3794028"/>
              <a:ext cx="12188952" cy="0"/>
            </a:xfrm>
            <a:prstGeom prst="straightConnector1">
              <a:avLst/>
            </a:prstGeom>
            <a:noFill/>
            <a:ln w="13972" cap="flat">
              <a:solidFill>
                <a:srgbClr val="AB641E"/>
              </a:solidFill>
              <a:prstDash val="solid"/>
            </a:ln>
          </p:spPr>
        </p:cxnSp>
        <p:cxnSp>
          <p:nvCxnSpPr>
            <p:cNvPr id="5" name="Straight Connector 528"/>
            <p:cNvCxnSpPr/>
            <p:nvPr/>
          </p:nvCxnSpPr>
          <p:spPr>
            <a:xfrm>
              <a:off x="0" y="3372307"/>
              <a:ext cx="12188952" cy="0"/>
            </a:xfrm>
            <a:prstGeom prst="straightConnector1">
              <a:avLst/>
            </a:prstGeom>
            <a:noFill/>
            <a:ln w="13972" cap="flat">
              <a:solidFill>
                <a:srgbClr val="AB641E"/>
              </a:solidFill>
              <a:prstDash val="solid"/>
            </a:ln>
          </p:spPr>
        </p:cxnSp>
        <p:cxnSp>
          <p:nvCxnSpPr>
            <p:cNvPr id="6" name="Straight Connector 529"/>
            <p:cNvCxnSpPr/>
            <p:nvPr/>
          </p:nvCxnSpPr>
          <p:spPr>
            <a:xfrm>
              <a:off x="0" y="2950585"/>
              <a:ext cx="12188952" cy="0"/>
            </a:xfrm>
            <a:prstGeom prst="straightConnector1">
              <a:avLst/>
            </a:prstGeom>
            <a:noFill/>
            <a:ln w="13972" cap="flat">
              <a:solidFill>
                <a:srgbClr val="AB641E"/>
              </a:solidFill>
              <a:prstDash val="solid"/>
            </a:ln>
          </p:spPr>
        </p:cxnSp>
        <p:cxnSp>
          <p:nvCxnSpPr>
            <p:cNvPr id="7" name="Straight Connector 530"/>
            <p:cNvCxnSpPr/>
            <p:nvPr/>
          </p:nvCxnSpPr>
          <p:spPr>
            <a:xfrm>
              <a:off x="0" y="2528864"/>
              <a:ext cx="12188952" cy="0"/>
            </a:xfrm>
            <a:prstGeom prst="straightConnector1">
              <a:avLst/>
            </a:prstGeom>
            <a:noFill/>
            <a:ln w="13972" cap="flat">
              <a:solidFill>
                <a:srgbClr val="AB641E"/>
              </a:solidFill>
              <a:prstDash val="solid"/>
            </a:ln>
          </p:spPr>
        </p:cxnSp>
        <p:cxnSp>
          <p:nvCxnSpPr>
            <p:cNvPr id="8" name="Straight Connector 531"/>
            <p:cNvCxnSpPr/>
            <p:nvPr/>
          </p:nvCxnSpPr>
          <p:spPr>
            <a:xfrm>
              <a:off x="0" y="2107143"/>
              <a:ext cx="12188952" cy="0"/>
            </a:xfrm>
            <a:prstGeom prst="straightConnector1">
              <a:avLst/>
            </a:prstGeom>
            <a:noFill/>
            <a:ln w="13972" cap="flat">
              <a:solidFill>
                <a:srgbClr val="AB641E"/>
              </a:solidFill>
              <a:prstDash val="solid"/>
            </a:ln>
          </p:spPr>
        </p:cxnSp>
        <p:cxnSp>
          <p:nvCxnSpPr>
            <p:cNvPr id="9" name="Straight Connector 532"/>
            <p:cNvCxnSpPr/>
            <p:nvPr/>
          </p:nvCxnSpPr>
          <p:spPr>
            <a:xfrm>
              <a:off x="0" y="1685422"/>
              <a:ext cx="12188952" cy="0"/>
            </a:xfrm>
            <a:prstGeom prst="straightConnector1">
              <a:avLst/>
            </a:prstGeom>
            <a:noFill/>
            <a:ln w="13972" cap="flat">
              <a:solidFill>
                <a:srgbClr val="AB641E"/>
              </a:solidFill>
              <a:prstDash val="solid"/>
            </a:ln>
          </p:spPr>
        </p:cxnSp>
        <p:cxnSp>
          <p:nvCxnSpPr>
            <p:cNvPr id="10" name="Straight Connector 533"/>
            <p:cNvCxnSpPr/>
            <p:nvPr/>
          </p:nvCxnSpPr>
          <p:spPr>
            <a:xfrm>
              <a:off x="0" y="1263700"/>
              <a:ext cx="12188952" cy="0"/>
            </a:xfrm>
            <a:prstGeom prst="straightConnector1">
              <a:avLst/>
            </a:prstGeom>
            <a:noFill/>
            <a:ln w="13972" cap="flat">
              <a:solidFill>
                <a:srgbClr val="AB641E"/>
              </a:solidFill>
              <a:prstDash val="solid"/>
            </a:ln>
          </p:spPr>
        </p:cxnSp>
        <p:cxnSp>
          <p:nvCxnSpPr>
            <p:cNvPr id="11" name="Straight Connector 534"/>
            <p:cNvCxnSpPr/>
            <p:nvPr/>
          </p:nvCxnSpPr>
          <p:spPr>
            <a:xfrm>
              <a:off x="0" y="841979"/>
              <a:ext cx="12188952" cy="0"/>
            </a:xfrm>
            <a:prstGeom prst="straightConnector1">
              <a:avLst/>
            </a:prstGeom>
            <a:noFill/>
            <a:ln w="13972" cap="flat">
              <a:solidFill>
                <a:srgbClr val="AB641E"/>
              </a:solidFill>
              <a:prstDash val="solid"/>
            </a:ln>
          </p:spPr>
        </p:cxnSp>
        <p:cxnSp>
          <p:nvCxnSpPr>
            <p:cNvPr id="12" name="Straight Connector 535"/>
            <p:cNvCxnSpPr/>
            <p:nvPr/>
          </p:nvCxnSpPr>
          <p:spPr>
            <a:xfrm>
              <a:off x="0" y="420258"/>
              <a:ext cx="12188952" cy="0"/>
            </a:xfrm>
            <a:prstGeom prst="straightConnector1">
              <a:avLst/>
            </a:prstGeom>
            <a:noFill/>
            <a:ln w="13972" cap="flat">
              <a:solidFill>
                <a:srgbClr val="AB641E"/>
              </a:solidFill>
              <a:prstDash val="solid"/>
            </a:ln>
          </p:spPr>
        </p:cxnSp>
      </p:grpSp>
      <p:sp>
        <p:nvSpPr>
          <p:cNvPr id="13" name="Rectangle 379"/>
          <p:cNvSpPr/>
          <p:nvPr/>
        </p:nvSpPr>
        <p:spPr>
          <a:xfrm rot="18899994" flipV="1">
            <a:off x="9445814" y="-965459"/>
            <a:ext cx="13716" cy="6493218"/>
          </a:xfrm>
          <a:custGeom>
            <a:avLst/>
            <a:gdLst>
              <a:gd name="f0" fmla="val w"/>
              <a:gd name="f1" fmla="val h"/>
              <a:gd name="f2" fmla="val 0"/>
              <a:gd name="f3" fmla="val 13717"/>
              <a:gd name="f4" fmla="val 6493220"/>
              <a:gd name="f5" fmla="val 1"/>
              <a:gd name="f6" fmla="val 6479504"/>
              <a:gd name="f7" fmla="val 13716"/>
              <a:gd name="f8" fmla="*/ f0 1 13717"/>
              <a:gd name="f9" fmla="*/ f1 1 6493220"/>
              <a:gd name="f10" fmla="val f2"/>
              <a:gd name="f11" fmla="val f3"/>
              <a:gd name="f12" fmla="val f4"/>
              <a:gd name="f13" fmla="+- f12 0 f10"/>
              <a:gd name="f14" fmla="+- f11 0 f10"/>
              <a:gd name="f15" fmla="*/ f14 1 13717"/>
              <a:gd name="f16" fmla="*/ f13 1 649322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3717" h="6493220">
                <a:moveTo>
                  <a:pt x="f5" y="f4"/>
                </a:moveTo>
                <a:lnTo>
                  <a:pt x="f3" y="f6"/>
                </a:lnTo>
                <a:lnTo>
                  <a:pt x="f7" y="f2"/>
                </a:lnTo>
                <a:lnTo>
                  <a:pt x="f2" y="f7"/>
                </a:lnTo>
                <a:close/>
              </a:path>
            </a:pathLst>
          </a:custGeom>
          <a:solidFill>
            <a:srgbClr val="AB641E"/>
          </a:solidFill>
          <a:ln cap="flat">
            <a:noFill/>
            <a:prstDash val="solid"/>
          </a:ln>
        </p:spPr>
        <p:txBody>
          <a:bodyPr lIns="0" tIns="0" rIns="0" bIns="0"/>
          <a:lstStyle/>
          <a:p>
            <a:endParaRPr lang="nl-NL"/>
          </a:p>
        </p:txBody>
      </p:sp>
      <p:sp>
        <p:nvSpPr>
          <p:cNvPr id="14" name="Rectangle 56"/>
          <p:cNvSpPr/>
          <p:nvPr/>
        </p:nvSpPr>
        <p:spPr>
          <a:xfrm>
            <a:off x="0" y="0"/>
            <a:ext cx="11816544" cy="4572000"/>
          </a:xfrm>
          <a:custGeom>
            <a:avLst/>
            <a:gdLst>
              <a:gd name="f0" fmla="val w"/>
              <a:gd name="f1" fmla="val h"/>
              <a:gd name="f2" fmla="val 0"/>
              <a:gd name="f3" fmla="val 11816540"/>
              <a:gd name="f4" fmla="val 4572004"/>
              <a:gd name="f5" fmla="val 11802824"/>
              <a:gd name="f6" fmla="val 4"/>
              <a:gd name="f7" fmla="val 5901406"/>
              <a:gd name="f8" fmla="val 5915122"/>
              <a:gd name="f9" fmla="val 10959754"/>
              <a:gd name="f10" fmla="val 3"/>
              <a:gd name="f11" fmla="val 10973470"/>
              <a:gd name="f12" fmla="val 4572003"/>
              <a:gd name="f13" fmla="val 5058348"/>
              <a:gd name="f14" fmla="val 5072064"/>
              <a:gd name="f15" fmla="val 11381283"/>
              <a:gd name="f16" fmla="val 2"/>
              <a:gd name="f17" fmla="val 11394999"/>
              <a:gd name="f18" fmla="val 4572002"/>
              <a:gd name="f19" fmla="val 10538225"/>
              <a:gd name="f20" fmla="val 10551941"/>
              <a:gd name="f21" fmla="val 10116696"/>
              <a:gd name="f22" fmla="val 10130412"/>
              <a:gd name="f23" fmla="val 6322935"/>
              <a:gd name="f24" fmla="val 6336651"/>
              <a:gd name="f25" fmla="val 5479877"/>
              <a:gd name="f26" fmla="val 5493593"/>
              <a:gd name="f27" fmla="val 4636819"/>
              <a:gd name="f28" fmla="val 4650535"/>
              <a:gd name="f29" fmla="val 4215290"/>
              <a:gd name="f30" fmla="val 4229006"/>
              <a:gd name="f31" fmla="val 421529"/>
              <a:gd name="f32" fmla="val 435245"/>
              <a:gd name="f33" fmla="val 13716"/>
              <a:gd name="f34" fmla="val 9273638"/>
              <a:gd name="f35" fmla="val 1"/>
              <a:gd name="f36" fmla="val 9287354"/>
              <a:gd name="f37" fmla="val 4572001"/>
              <a:gd name="f38" fmla="val 3372232"/>
              <a:gd name="f39" fmla="val 3385948"/>
              <a:gd name="f40" fmla="val 9695167"/>
              <a:gd name="f41" fmla="val 9708883"/>
              <a:gd name="f42" fmla="val 4572000"/>
              <a:gd name="f43" fmla="val 8852109"/>
              <a:gd name="f44" fmla="val 8865825"/>
              <a:gd name="f45" fmla="val 8430580"/>
              <a:gd name="f46" fmla="val 8444296"/>
              <a:gd name="f47" fmla="val 8009051"/>
              <a:gd name="f48" fmla="val 8022767"/>
              <a:gd name="f49" fmla="val 7587522"/>
              <a:gd name="f50" fmla="val 7601238"/>
              <a:gd name="f51" fmla="val 7165993"/>
              <a:gd name="f52" fmla="val 7179709"/>
              <a:gd name="f53" fmla="val 6744464"/>
              <a:gd name="f54" fmla="val 6758180"/>
              <a:gd name="f55" fmla="val 3793761"/>
              <a:gd name="f56" fmla="val 3807477"/>
              <a:gd name="f57" fmla="val 2950703"/>
              <a:gd name="f58" fmla="val 2964419"/>
              <a:gd name="f59" fmla="val 2529174"/>
              <a:gd name="f60" fmla="val 2542890"/>
              <a:gd name="f61" fmla="val 2107645"/>
              <a:gd name="f62" fmla="val 2121361"/>
              <a:gd name="f63" fmla="val 1686116"/>
              <a:gd name="f64" fmla="val 1699832"/>
              <a:gd name="f65" fmla="val 1264587"/>
              <a:gd name="f66" fmla="val 1278303"/>
              <a:gd name="f67" fmla="val 843058"/>
              <a:gd name="f68" fmla="val 856774"/>
              <a:gd name="f69" fmla="*/ f0 1 11816540"/>
              <a:gd name="f70" fmla="*/ f1 1 4572004"/>
              <a:gd name="f71" fmla="val f2"/>
              <a:gd name="f72" fmla="val f3"/>
              <a:gd name="f73" fmla="val f4"/>
              <a:gd name="f74" fmla="+- f73 0 f71"/>
              <a:gd name="f75" fmla="+- f72 0 f71"/>
              <a:gd name="f76" fmla="*/ f75 1 11816540"/>
              <a:gd name="f77" fmla="*/ f74 1 4572004"/>
              <a:gd name="f78" fmla="*/ f71 1 f76"/>
              <a:gd name="f79" fmla="*/ f72 1 f76"/>
              <a:gd name="f80" fmla="*/ f71 1 f77"/>
              <a:gd name="f81" fmla="*/ f73 1 f77"/>
              <a:gd name="f82" fmla="*/ f78 f69 1"/>
              <a:gd name="f83" fmla="*/ f79 f69 1"/>
              <a:gd name="f84" fmla="*/ f81 f70 1"/>
              <a:gd name="f85" fmla="*/ f80 f70 1"/>
            </a:gdLst>
            <a:ahLst/>
            <a:cxnLst>
              <a:cxn ang="3cd4">
                <a:pos x="hc" y="t"/>
              </a:cxn>
              <a:cxn ang="0">
                <a:pos x="r" y="vc"/>
              </a:cxn>
              <a:cxn ang="cd4">
                <a:pos x="hc" y="b"/>
              </a:cxn>
              <a:cxn ang="cd2">
                <a:pos x="l" y="vc"/>
              </a:cxn>
            </a:cxnLst>
            <a:rect l="f82" t="f85" r="f83" b="f84"/>
            <a:pathLst>
              <a:path w="11816540" h="4572004">
                <a:moveTo>
                  <a:pt x="f5" y="f6"/>
                </a:moveTo>
                <a:lnTo>
                  <a:pt x="f3" y="f6"/>
                </a:lnTo>
                <a:lnTo>
                  <a:pt x="f3" y="f4"/>
                </a:lnTo>
                <a:lnTo>
                  <a:pt x="f5" y="f4"/>
                </a:lnTo>
                <a:close/>
                <a:moveTo>
                  <a:pt x="f7" y="f6"/>
                </a:moveTo>
                <a:lnTo>
                  <a:pt x="f8" y="f6"/>
                </a:lnTo>
                <a:lnTo>
                  <a:pt x="f8" y="f4"/>
                </a:lnTo>
                <a:lnTo>
                  <a:pt x="f7" y="f4"/>
                </a:lnTo>
                <a:close/>
                <a:moveTo>
                  <a:pt x="f9" y="f10"/>
                </a:moveTo>
                <a:lnTo>
                  <a:pt x="f11" y="f10"/>
                </a:lnTo>
                <a:lnTo>
                  <a:pt x="f11" y="f12"/>
                </a:lnTo>
                <a:lnTo>
                  <a:pt x="f9" y="f12"/>
                </a:lnTo>
                <a:close/>
                <a:moveTo>
                  <a:pt x="f13" y="f10"/>
                </a:moveTo>
                <a:lnTo>
                  <a:pt x="f14" y="f10"/>
                </a:lnTo>
                <a:lnTo>
                  <a:pt x="f14" y="f12"/>
                </a:lnTo>
                <a:lnTo>
                  <a:pt x="f13" y="f12"/>
                </a:lnTo>
                <a:close/>
                <a:moveTo>
                  <a:pt x="f15" y="f16"/>
                </a:moveTo>
                <a:lnTo>
                  <a:pt x="f17" y="f16"/>
                </a:lnTo>
                <a:lnTo>
                  <a:pt x="f17" y="f18"/>
                </a:lnTo>
                <a:lnTo>
                  <a:pt x="f15" y="f18"/>
                </a:lnTo>
                <a:close/>
                <a:moveTo>
                  <a:pt x="f19" y="f16"/>
                </a:moveTo>
                <a:lnTo>
                  <a:pt x="f20" y="f16"/>
                </a:lnTo>
                <a:lnTo>
                  <a:pt x="f20" y="f18"/>
                </a:lnTo>
                <a:lnTo>
                  <a:pt x="f19" y="f18"/>
                </a:lnTo>
                <a:close/>
                <a:moveTo>
                  <a:pt x="f21" y="f16"/>
                </a:moveTo>
                <a:lnTo>
                  <a:pt x="f22" y="f16"/>
                </a:lnTo>
                <a:lnTo>
                  <a:pt x="f22" y="f18"/>
                </a:lnTo>
                <a:lnTo>
                  <a:pt x="f21" y="f18"/>
                </a:lnTo>
                <a:close/>
                <a:moveTo>
                  <a:pt x="f23" y="f16"/>
                </a:moveTo>
                <a:lnTo>
                  <a:pt x="f24" y="f16"/>
                </a:lnTo>
                <a:lnTo>
                  <a:pt x="f24" y="f18"/>
                </a:lnTo>
                <a:lnTo>
                  <a:pt x="f23" y="f18"/>
                </a:lnTo>
                <a:close/>
                <a:moveTo>
                  <a:pt x="f25" y="f16"/>
                </a:moveTo>
                <a:lnTo>
                  <a:pt x="f26" y="f16"/>
                </a:lnTo>
                <a:lnTo>
                  <a:pt x="f26" y="f18"/>
                </a:lnTo>
                <a:lnTo>
                  <a:pt x="f25" y="f18"/>
                </a:lnTo>
                <a:close/>
                <a:moveTo>
                  <a:pt x="f27" y="f16"/>
                </a:moveTo>
                <a:lnTo>
                  <a:pt x="f28" y="f16"/>
                </a:lnTo>
                <a:lnTo>
                  <a:pt x="f28" y="f18"/>
                </a:lnTo>
                <a:lnTo>
                  <a:pt x="f27" y="f18"/>
                </a:lnTo>
                <a:close/>
                <a:moveTo>
                  <a:pt x="f29" y="f16"/>
                </a:moveTo>
                <a:lnTo>
                  <a:pt x="f30" y="f16"/>
                </a:lnTo>
                <a:lnTo>
                  <a:pt x="f30" y="f18"/>
                </a:lnTo>
                <a:lnTo>
                  <a:pt x="f29" y="f18"/>
                </a:lnTo>
                <a:close/>
                <a:moveTo>
                  <a:pt x="f31" y="f16"/>
                </a:moveTo>
                <a:lnTo>
                  <a:pt x="f32" y="f16"/>
                </a:lnTo>
                <a:lnTo>
                  <a:pt x="f32" y="f18"/>
                </a:lnTo>
                <a:lnTo>
                  <a:pt x="f31" y="f18"/>
                </a:lnTo>
                <a:close/>
                <a:moveTo>
                  <a:pt x="f2" y="f16"/>
                </a:moveTo>
                <a:lnTo>
                  <a:pt x="f33" y="f16"/>
                </a:lnTo>
                <a:lnTo>
                  <a:pt x="f33" y="f18"/>
                </a:lnTo>
                <a:lnTo>
                  <a:pt x="f2" y="f18"/>
                </a:lnTo>
                <a:close/>
                <a:moveTo>
                  <a:pt x="f34" y="f35"/>
                </a:moveTo>
                <a:lnTo>
                  <a:pt x="f36" y="f35"/>
                </a:lnTo>
                <a:lnTo>
                  <a:pt x="f36" y="f37"/>
                </a:lnTo>
                <a:lnTo>
                  <a:pt x="f34" y="f37"/>
                </a:lnTo>
                <a:close/>
                <a:moveTo>
                  <a:pt x="f38" y="f35"/>
                </a:moveTo>
                <a:lnTo>
                  <a:pt x="f39" y="f35"/>
                </a:lnTo>
                <a:lnTo>
                  <a:pt x="f39" y="f37"/>
                </a:lnTo>
                <a:lnTo>
                  <a:pt x="f38" y="f37"/>
                </a:lnTo>
                <a:close/>
                <a:moveTo>
                  <a:pt x="f40" y="f2"/>
                </a:moveTo>
                <a:lnTo>
                  <a:pt x="f41" y="f2"/>
                </a:lnTo>
                <a:lnTo>
                  <a:pt x="f41" y="f42"/>
                </a:lnTo>
                <a:lnTo>
                  <a:pt x="f40" y="f42"/>
                </a:lnTo>
                <a:close/>
                <a:moveTo>
                  <a:pt x="f43" y="f2"/>
                </a:moveTo>
                <a:lnTo>
                  <a:pt x="f44" y="f2"/>
                </a:lnTo>
                <a:lnTo>
                  <a:pt x="f44" y="f42"/>
                </a:lnTo>
                <a:lnTo>
                  <a:pt x="f43" y="f42"/>
                </a:lnTo>
                <a:close/>
                <a:moveTo>
                  <a:pt x="f45" y="f2"/>
                </a:moveTo>
                <a:lnTo>
                  <a:pt x="f46" y="f2"/>
                </a:lnTo>
                <a:lnTo>
                  <a:pt x="f46" y="f42"/>
                </a:lnTo>
                <a:lnTo>
                  <a:pt x="f45" y="f42"/>
                </a:lnTo>
                <a:close/>
                <a:moveTo>
                  <a:pt x="f47" y="f2"/>
                </a:moveTo>
                <a:lnTo>
                  <a:pt x="f48" y="f2"/>
                </a:lnTo>
                <a:lnTo>
                  <a:pt x="f48" y="f42"/>
                </a:lnTo>
                <a:lnTo>
                  <a:pt x="f47" y="f42"/>
                </a:lnTo>
                <a:close/>
                <a:moveTo>
                  <a:pt x="f49" y="f2"/>
                </a:moveTo>
                <a:lnTo>
                  <a:pt x="f50" y="f2"/>
                </a:lnTo>
                <a:lnTo>
                  <a:pt x="f50" y="f42"/>
                </a:lnTo>
                <a:lnTo>
                  <a:pt x="f49" y="f42"/>
                </a:lnTo>
                <a:close/>
                <a:moveTo>
                  <a:pt x="f51" y="f2"/>
                </a:moveTo>
                <a:lnTo>
                  <a:pt x="f52" y="f2"/>
                </a:lnTo>
                <a:lnTo>
                  <a:pt x="f52" y="f42"/>
                </a:lnTo>
                <a:lnTo>
                  <a:pt x="f51" y="f42"/>
                </a:lnTo>
                <a:close/>
                <a:moveTo>
                  <a:pt x="f53" y="f2"/>
                </a:moveTo>
                <a:lnTo>
                  <a:pt x="f54" y="f2"/>
                </a:lnTo>
                <a:lnTo>
                  <a:pt x="f54" y="f42"/>
                </a:lnTo>
                <a:lnTo>
                  <a:pt x="f53" y="f42"/>
                </a:lnTo>
                <a:close/>
                <a:moveTo>
                  <a:pt x="f55" y="f2"/>
                </a:moveTo>
                <a:lnTo>
                  <a:pt x="f56" y="f2"/>
                </a:lnTo>
                <a:lnTo>
                  <a:pt x="f56" y="f42"/>
                </a:lnTo>
                <a:lnTo>
                  <a:pt x="f55" y="f42"/>
                </a:lnTo>
                <a:close/>
                <a:moveTo>
                  <a:pt x="f57" y="f2"/>
                </a:moveTo>
                <a:lnTo>
                  <a:pt x="f58" y="f2"/>
                </a:lnTo>
                <a:lnTo>
                  <a:pt x="f58" y="f42"/>
                </a:lnTo>
                <a:lnTo>
                  <a:pt x="f57" y="f42"/>
                </a:lnTo>
                <a:close/>
                <a:moveTo>
                  <a:pt x="f59" y="f2"/>
                </a:moveTo>
                <a:lnTo>
                  <a:pt x="f60" y="f2"/>
                </a:lnTo>
                <a:lnTo>
                  <a:pt x="f60" y="f42"/>
                </a:lnTo>
                <a:lnTo>
                  <a:pt x="f59" y="f42"/>
                </a:lnTo>
                <a:close/>
                <a:moveTo>
                  <a:pt x="f61" y="f2"/>
                </a:moveTo>
                <a:lnTo>
                  <a:pt x="f62" y="f2"/>
                </a:lnTo>
                <a:lnTo>
                  <a:pt x="f62" y="f42"/>
                </a:lnTo>
                <a:lnTo>
                  <a:pt x="f61" y="f42"/>
                </a:lnTo>
                <a:close/>
                <a:moveTo>
                  <a:pt x="f63" y="f2"/>
                </a:moveTo>
                <a:lnTo>
                  <a:pt x="f64" y="f2"/>
                </a:lnTo>
                <a:lnTo>
                  <a:pt x="f64" y="f42"/>
                </a:lnTo>
                <a:lnTo>
                  <a:pt x="f63" y="f42"/>
                </a:lnTo>
                <a:close/>
                <a:moveTo>
                  <a:pt x="f65" y="f2"/>
                </a:moveTo>
                <a:lnTo>
                  <a:pt x="f66" y="f2"/>
                </a:lnTo>
                <a:lnTo>
                  <a:pt x="f66" y="f42"/>
                </a:lnTo>
                <a:lnTo>
                  <a:pt x="f65" y="f42"/>
                </a:lnTo>
                <a:close/>
                <a:moveTo>
                  <a:pt x="f67" y="f2"/>
                </a:moveTo>
                <a:lnTo>
                  <a:pt x="f68" y="f2"/>
                </a:lnTo>
                <a:lnTo>
                  <a:pt x="f68" y="f42"/>
                </a:lnTo>
                <a:lnTo>
                  <a:pt x="f67" y="f42"/>
                </a:lnTo>
                <a:close/>
              </a:path>
            </a:pathLst>
          </a:custGeom>
          <a:solidFill>
            <a:srgbClr val="AB641E"/>
          </a:solidFill>
          <a:ln cap="flat">
            <a:noFill/>
            <a:prstDash val="solid"/>
          </a:ln>
        </p:spPr>
        <p:txBody>
          <a:bodyPr lIns="0" tIns="0" rIns="0" bIns="0"/>
          <a:lstStyle/>
          <a:p>
            <a:endParaRPr lang="nl-NL"/>
          </a:p>
        </p:txBody>
      </p:sp>
      <p:sp>
        <p:nvSpPr>
          <p:cNvPr id="15" name="Rectangle 87"/>
          <p:cNvSpPr/>
          <p:nvPr/>
        </p:nvSpPr>
        <p:spPr>
          <a:xfrm rot="2700006">
            <a:off x="2311237" y="-967051"/>
            <a:ext cx="13716" cy="6570293"/>
          </a:xfrm>
          <a:custGeom>
            <a:avLst/>
            <a:gdLst>
              <a:gd name="f0" fmla="val w"/>
              <a:gd name="f1" fmla="val h"/>
              <a:gd name="f2" fmla="val 0"/>
              <a:gd name="f3" fmla="val 13716"/>
              <a:gd name="f4" fmla="val 6570294"/>
              <a:gd name="f5" fmla="val 6556578"/>
              <a:gd name="f6" fmla="val 6465786"/>
              <a:gd name="f7" fmla="val 6479502"/>
              <a:gd name="f8" fmla="*/ f0 1 13716"/>
              <a:gd name="f9" fmla="*/ f1 1 6570294"/>
              <a:gd name="f10" fmla="val f2"/>
              <a:gd name="f11" fmla="val f3"/>
              <a:gd name="f12" fmla="val f4"/>
              <a:gd name="f13" fmla="+- f12 0 f10"/>
              <a:gd name="f14" fmla="+- f11 0 f10"/>
              <a:gd name="f15" fmla="*/ f14 1 13716"/>
              <a:gd name="f16" fmla="*/ f13 1 6570294"/>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3716" h="6570294">
                <a:moveTo>
                  <a:pt x="f2" y="f5"/>
                </a:moveTo>
                <a:lnTo>
                  <a:pt x="f3" y="f4"/>
                </a:lnTo>
                <a:lnTo>
                  <a:pt x="f3" y="f4"/>
                </a:lnTo>
                <a:lnTo>
                  <a:pt x="f2" y="f5"/>
                </a:lnTo>
                <a:close/>
                <a:moveTo>
                  <a:pt x="f2" y="f3"/>
                </a:moveTo>
                <a:lnTo>
                  <a:pt x="f3" y="f2"/>
                </a:lnTo>
                <a:lnTo>
                  <a:pt x="f3" y="f6"/>
                </a:lnTo>
                <a:lnTo>
                  <a:pt x="f2" y="f7"/>
                </a:lnTo>
                <a:close/>
              </a:path>
            </a:pathLst>
          </a:custGeom>
          <a:solidFill>
            <a:srgbClr val="AB641E"/>
          </a:solidFill>
          <a:ln cap="flat">
            <a:noFill/>
            <a:prstDash val="solid"/>
          </a:ln>
        </p:spPr>
        <p:txBody>
          <a:bodyPr lIns="0" tIns="0" rIns="0" bIns="0"/>
          <a:lstStyle/>
          <a:p>
            <a:endParaRPr lang="nl-NL"/>
          </a:p>
        </p:txBody>
      </p:sp>
      <p:sp>
        <p:nvSpPr>
          <p:cNvPr id="16" name="Rectangle 88"/>
          <p:cNvSpPr/>
          <p:nvPr/>
        </p:nvSpPr>
        <p:spPr>
          <a:xfrm rot="2700006">
            <a:off x="3186524" y="-953748"/>
            <a:ext cx="13716" cy="6479502"/>
          </a:xfrm>
          <a:custGeom>
            <a:avLst/>
            <a:gdLst>
              <a:gd name="f0" fmla="val w"/>
              <a:gd name="f1" fmla="val h"/>
              <a:gd name="f2" fmla="val 0"/>
              <a:gd name="f3" fmla="val 13716"/>
              <a:gd name="f4" fmla="val 6479503"/>
              <a:gd name="f5" fmla="val 6465786"/>
              <a:gd name="f6" fmla="*/ f0 1 13716"/>
              <a:gd name="f7" fmla="*/ f1 1 6479503"/>
              <a:gd name="f8" fmla="val f2"/>
              <a:gd name="f9" fmla="val f3"/>
              <a:gd name="f10" fmla="val f4"/>
              <a:gd name="f11" fmla="+- f10 0 f8"/>
              <a:gd name="f12" fmla="+- f9 0 f8"/>
              <a:gd name="f13" fmla="*/ f12 1 13716"/>
              <a:gd name="f14" fmla="*/ f11 1 647950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3716" h="6479503">
                <a:moveTo>
                  <a:pt x="f2" y="f3"/>
                </a:moveTo>
                <a:lnTo>
                  <a:pt x="f3" y="f2"/>
                </a:lnTo>
                <a:lnTo>
                  <a:pt x="f3" y="f5"/>
                </a:lnTo>
                <a:lnTo>
                  <a:pt x="f2" y="f4"/>
                </a:lnTo>
                <a:close/>
              </a:path>
            </a:pathLst>
          </a:custGeom>
          <a:solidFill>
            <a:srgbClr val="AB641E"/>
          </a:solidFill>
          <a:ln cap="flat">
            <a:noFill/>
            <a:prstDash val="solid"/>
          </a:ln>
        </p:spPr>
        <p:txBody>
          <a:bodyPr lIns="0" tIns="0" rIns="0" bIns="0"/>
          <a:lstStyle/>
          <a:p>
            <a:endParaRPr lang="nl-NL"/>
          </a:p>
        </p:txBody>
      </p:sp>
      <p:sp>
        <p:nvSpPr>
          <p:cNvPr id="17" name="Rectangle 89"/>
          <p:cNvSpPr/>
          <p:nvPr/>
        </p:nvSpPr>
        <p:spPr>
          <a:xfrm rot="2700006">
            <a:off x="4029711" y="-953748"/>
            <a:ext cx="13716" cy="6479502"/>
          </a:xfrm>
          <a:custGeom>
            <a:avLst/>
            <a:gdLst>
              <a:gd name="f0" fmla="val w"/>
              <a:gd name="f1" fmla="val h"/>
              <a:gd name="f2" fmla="val 0"/>
              <a:gd name="f3" fmla="val 13716"/>
              <a:gd name="f4" fmla="val 6479503"/>
              <a:gd name="f5" fmla="val 6465787"/>
              <a:gd name="f6" fmla="*/ f0 1 13716"/>
              <a:gd name="f7" fmla="*/ f1 1 6479503"/>
              <a:gd name="f8" fmla="val f2"/>
              <a:gd name="f9" fmla="val f3"/>
              <a:gd name="f10" fmla="val f4"/>
              <a:gd name="f11" fmla="+- f10 0 f8"/>
              <a:gd name="f12" fmla="+- f9 0 f8"/>
              <a:gd name="f13" fmla="*/ f12 1 13716"/>
              <a:gd name="f14" fmla="*/ f11 1 647950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3716" h="6479503">
                <a:moveTo>
                  <a:pt x="f2" y="f3"/>
                </a:moveTo>
                <a:lnTo>
                  <a:pt x="f3" y="f2"/>
                </a:lnTo>
                <a:lnTo>
                  <a:pt x="f3" y="f5"/>
                </a:lnTo>
                <a:lnTo>
                  <a:pt x="f2" y="f4"/>
                </a:lnTo>
                <a:close/>
              </a:path>
            </a:pathLst>
          </a:custGeom>
          <a:solidFill>
            <a:srgbClr val="AB641E"/>
          </a:solidFill>
          <a:ln cap="flat">
            <a:noFill/>
            <a:prstDash val="solid"/>
          </a:ln>
        </p:spPr>
        <p:txBody>
          <a:bodyPr lIns="0" tIns="0" rIns="0" bIns="0"/>
          <a:lstStyle/>
          <a:p>
            <a:endParaRPr lang="nl-NL"/>
          </a:p>
        </p:txBody>
      </p:sp>
      <p:sp>
        <p:nvSpPr>
          <p:cNvPr id="18" name="Rectangle 90"/>
          <p:cNvSpPr/>
          <p:nvPr/>
        </p:nvSpPr>
        <p:spPr>
          <a:xfrm rot="2700006">
            <a:off x="4872897" y="-953748"/>
            <a:ext cx="13716" cy="6479502"/>
          </a:xfrm>
          <a:custGeom>
            <a:avLst/>
            <a:gdLst>
              <a:gd name="f0" fmla="val w"/>
              <a:gd name="f1" fmla="val h"/>
              <a:gd name="f2" fmla="val 0"/>
              <a:gd name="f3" fmla="val 13716"/>
              <a:gd name="f4" fmla="val 6479503"/>
              <a:gd name="f5" fmla="val 6465786"/>
              <a:gd name="f6" fmla="*/ f0 1 13716"/>
              <a:gd name="f7" fmla="*/ f1 1 6479503"/>
              <a:gd name="f8" fmla="val f2"/>
              <a:gd name="f9" fmla="val f3"/>
              <a:gd name="f10" fmla="val f4"/>
              <a:gd name="f11" fmla="+- f10 0 f8"/>
              <a:gd name="f12" fmla="+- f9 0 f8"/>
              <a:gd name="f13" fmla="*/ f12 1 13716"/>
              <a:gd name="f14" fmla="*/ f11 1 647950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3716" h="6479503">
                <a:moveTo>
                  <a:pt x="f2" y="f3"/>
                </a:moveTo>
                <a:lnTo>
                  <a:pt x="f3" y="f2"/>
                </a:lnTo>
                <a:lnTo>
                  <a:pt x="f3" y="f5"/>
                </a:lnTo>
                <a:lnTo>
                  <a:pt x="f2" y="f4"/>
                </a:lnTo>
                <a:close/>
              </a:path>
            </a:pathLst>
          </a:custGeom>
          <a:solidFill>
            <a:srgbClr val="AB641E"/>
          </a:solidFill>
          <a:ln cap="flat">
            <a:noFill/>
            <a:prstDash val="solid"/>
          </a:ln>
        </p:spPr>
        <p:txBody>
          <a:bodyPr lIns="0" tIns="0" rIns="0" bIns="0"/>
          <a:lstStyle/>
          <a:p>
            <a:endParaRPr lang="nl-NL"/>
          </a:p>
        </p:txBody>
      </p:sp>
      <p:sp>
        <p:nvSpPr>
          <p:cNvPr id="19" name="Rectangle 91"/>
          <p:cNvSpPr/>
          <p:nvPr/>
        </p:nvSpPr>
        <p:spPr>
          <a:xfrm rot="2700006">
            <a:off x="5716084" y="-953748"/>
            <a:ext cx="13716" cy="6479502"/>
          </a:xfrm>
          <a:custGeom>
            <a:avLst/>
            <a:gdLst>
              <a:gd name="f0" fmla="val w"/>
              <a:gd name="f1" fmla="val h"/>
              <a:gd name="f2" fmla="val 0"/>
              <a:gd name="f3" fmla="val 13716"/>
              <a:gd name="f4" fmla="val 6479501"/>
              <a:gd name="f5" fmla="val 6465785"/>
              <a:gd name="f6" fmla="*/ f0 1 13716"/>
              <a:gd name="f7" fmla="*/ f1 1 6479501"/>
              <a:gd name="f8" fmla="val f2"/>
              <a:gd name="f9" fmla="val f3"/>
              <a:gd name="f10" fmla="val f4"/>
              <a:gd name="f11" fmla="+- f10 0 f8"/>
              <a:gd name="f12" fmla="+- f9 0 f8"/>
              <a:gd name="f13" fmla="*/ f12 1 13716"/>
              <a:gd name="f14" fmla="*/ f11 1 6479501"/>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3716" h="6479501">
                <a:moveTo>
                  <a:pt x="f2" y="f3"/>
                </a:moveTo>
                <a:lnTo>
                  <a:pt x="f3" y="f2"/>
                </a:lnTo>
                <a:lnTo>
                  <a:pt x="f3" y="f5"/>
                </a:lnTo>
                <a:lnTo>
                  <a:pt x="f2" y="f4"/>
                </a:lnTo>
                <a:close/>
              </a:path>
            </a:pathLst>
          </a:custGeom>
          <a:solidFill>
            <a:srgbClr val="AB641E"/>
          </a:solidFill>
          <a:ln cap="flat">
            <a:noFill/>
            <a:prstDash val="solid"/>
          </a:ln>
        </p:spPr>
        <p:txBody>
          <a:bodyPr lIns="0" tIns="0" rIns="0" bIns="0"/>
          <a:lstStyle/>
          <a:p>
            <a:endParaRPr lang="nl-NL"/>
          </a:p>
        </p:txBody>
      </p:sp>
      <p:sp>
        <p:nvSpPr>
          <p:cNvPr id="20" name="Rectangle 92"/>
          <p:cNvSpPr/>
          <p:nvPr/>
        </p:nvSpPr>
        <p:spPr>
          <a:xfrm rot="2700006">
            <a:off x="6559270" y="-953748"/>
            <a:ext cx="13716" cy="6479502"/>
          </a:xfrm>
          <a:custGeom>
            <a:avLst/>
            <a:gdLst>
              <a:gd name="f0" fmla="val w"/>
              <a:gd name="f1" fmla="val h"/>
              <a:gd name="f2" fmla="val 0"/>
              <a:gd name="f3" fmla="val 13716"/>
              <a:gd name="f4" fmla="val 6479502"/>
              <a:gd name="f5" fmla="val 13715"/>
              <a:gd name="f6" fmla="val 6465787"/>
              <a:gd name="f7" fmla="*/ f0 1 13716"/>
              <a:gd name="f8" fmla="*/ f1 1 6479502"/>
              <a:gd name="f9" fmla="val f2"/>
              <a:gd name="f10" fmla="val f3"/>
              <a:gd name="f11" fmla="val f4"/>
              <a:gd name="f12" fmla="+- f11 0 f9"/>
              <a:gd name="f13" fmla="+- f10 0 f9"/>
              <a:gd name="f14" fmla="*/ f13 1 13716"/>
              <a:gd name="f15" fmla="*/ f12 1 6479502"/>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13716" h="6479502">
                <a:moveTo>
                  <a:pt x="f2" y="f3"/>
                </a:moveTo>
                <a:lnTo>
                  <a:pt x="f3" y="f2"/>
                </a:lnTo>
                <a:lnTo>
                  <a:pt x="f5" y="f6"/>
                </a:lnTo>
                <a:lnTo>
                  <a:pt x="f2" y="f4"/>
                </a:lnTo>
                <a:close/>
              </a:path>
            </a:pathLst>
          </a:custGeom>
          <a:solidFill>
            <a:srgbClr val="AB641E"/>
          </a:solidFill>
          <a:ln cap="flat">
            <a:noFill/>
            <a:prstDash val="solid"/>
          </a:ln>
        </p:spPr>
        <p:txBody>
          <a:bodyPr lIns="0" tIns="0" rIns="0" bIns="0"/>
          <a:lstStyle/>
          <a:p>
            <a:endParaRPr lang="nl-NL"/>
          </a:p>
        </p:txBody>
      </p:sp>
      <p:sp>
        <p:nvSpPr>
          <p:cNvPr id="21" name="Rectangle 93"/>
          <p:cNvSpPr/>
          <p:nvPr/>
        </p:nvSpPr>
        <p:spPr>
          <a:xfrm rot="2700006">
            <a:off x="7402457" y="-944047"/>
            <a:ext cx="13716" cy="6479502"/>
          </a:xfrm>
          <a:custGeom>
            <a:avLst/>
            <a:gdLst>
              <a:gd name="f0" fmla="val w"/>
              <a:gd name="f1" fmla="val h"/>
              <a:gd name="f2" fmla="val 0"/>
              <a:gd name="f3" fmla="val 13717"/>
              <a:gd name="f4" fmla="val 6479502"/>
              <a:gd name="f5" fmla="val 13716"/>
              <a:gd name="f6" fmla="val 6465787"/>
              <a:gd name="f7" fmla="val 1"/>
              <a:gd name="f8" fmla="*/ f0 1 13717"/>
              <a:gd name="f9" fmla="*/ f1 1 6479502"/>
              <a:gd name="f10" fmla="val f2"/>
              <a:gd name="f11" fmla="val f3"/>
              <a:gd name="f12" fmla="val f4"/>
              <a:gd name="f13" fmla="+- f12 0 f10"/>
              <a:gd name="f14" fmla="+- f11 0 f10"/>
              <a:gd name="f15" fmla="*/ f14 1 13717"/>
              <a:gd name="f16" fmla="*/ f13 1 6479502"/>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3717" h="6479502">
                <a:moveTo>
                  <a:pt x="f2" y="f5"/>
                </a:moveTo>
                <a:lnTo>
                  <a:pt x="f3" y="f2"/>
                </a:lnTo>
                <a:lnTo>
                  <a:pt x="f5" y="f6"/>
                </a:lnTo>
                <a:lnTo>
                  <a:pt x="f7" y="f4"/>
                </a:lnTo>
                <a:close/>
              </a:path>
            </a:pathLst>
          </a:custGeom>
          <a:solidFill>
            <a:srgbClr val="AB641E"/>
          </a:solidFill>
          <a:ln cap="flat">
            <a:noFill/>
            <a:prstDash val="solid"/>
          </a:ln>
        </p:spPr>
        <p:txBody>
          <a:bodyPr lIns="0" tIns="0" rIns="0" bIns="0"/>
          <a:lstStyle/>
          <a:p>
            <a:endParaRPr lang="nl-NL"/>
          </a:p>
        </p:txBody>
      </p:sp>
      <p:sp>
        <p:nvSpPr>
          <p:cNvPr id="22" name="Rectangle 94"/>
          <p:cNvSpPr/>
          <p:nvPr/>
        </p:nvSpPr>
        <p:spPr>
          <a:xfrm rot="2700006">
            <a:off x="8245643" y="-953748"/>
            <a:ext cx="13716" cy="6479502"/>
          </a:xfrm>
          <a:custGeom>
            <a:avLst/>
            <a:gdLst>
              <a:gd name="f0" fmla="val w"/>
              <a:gd name="f1" fmla="val h"/>
              <a:gd name="f2" fmla="val 0"/>
              <a:gd name="f3" fmla="val 13716"/>
              <a:gd name="f4" fmla="val 6479502"/>
              <a:gd name="f5" fmla="val 13715"/>
              <a:gd name="f6" fmla="val 6465787"/>
              <a:gd name="f7" fmla="*/ f0 1 13716"/>
              <a:gd name="f8" fmla="*/ f1 1 6479502"/>
              <a:gd name="f9" fmla="val f2"/>
              <a:gd name="f10" fmla="val f3"/>
              <a:gd name="f11" fmla="val f4"/>
              <a:gd name="f12" fmla="+- f11 0 f9"/>
              <a:gd name="f13" fmla="+- f10 0 f9"/>
              <a:gd name="f14" fmla="*/ f13 1 13716"/>
              <a:gd name="f15" fmla="*/ f12 1 6479502"/>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13716" h="6479502">
                <a:moveTo>
                  <a:pt x="f2" y="f3"/>
                </a:moveTo>
                <a:lnTo>
                  <a:pt x="f3" y="f2"/>
                </a:lnTo>
                <a:lnTo>
                  <a:pt x="f5" y="f6"/>
                </a:lnTo>
                <a:lnTo>
                  <a:pt x="f2" y="f4"/>
                </a:lnTo>
                <a:close/>
              </a:path>
            </a:pathLst>
          </a:custGeom>
          <a:solidFill>
            <a:srgbClr val="AB641E"/>
          </a:solidFill>
          <a:ln cap="flat">
            <a:noFill/>
            <a:prstDash val="solid"/>
          </a:ln>
        </p:spPr>
        <p:txBody>
          <a:bodyPr lIns="0" tIns="0" rIns="0" bIns="0"/>
          <a:lstStyle/>
          <a:p>
            <a:endParaRPr lang="nl-NL"/>
          </a:p>
        </p:txBody>
      </p:sp>
      <p:sp>
        <p:nvSpPr>
          <p:cNvPr id="23" name="Rectangle 95"/>
          <p:cNvSpPr/>
          <p:nvPr/>
        </p:nvSpPr>
        <p:spPr>
          <a:xfrm rot="2700006">
            <a:off x="9088830" y="-953748"/>
            <a:ext cx="13716" cy="6479502"/>
          </a:xfrm>
          <a:custGeom>
            <a:avLst/>
            <a:gdLst>
              <a:gd name="f0" fmla="val w"/>
              <a:gd name="f1" fmla="val h"/>
              <a:gd name="f2" fmla="val 0"/>
              <a:gd name="f3" fmla="val 13717"/>
              <a:gd name="f4" fmla="val 6479503"/>
              <a:gd name="f5" fmla="val 13716"/>
              <a:gd name="f6" fmla="val 6465787"/>
              <a:gd name="f7" fmla="val 1"/>
              <a:gd name="f8" fmla="*/ f0 1 13717"/>
              <a:gd name="f9" fmla="*/ f1 1 6479503"/>
              <a:gd name="f10" fmla="val f2"/>
              <a:gd name="f11" fmla="val f3"/>
              <a:gd name="f12" fmla="val f4"/>
              <a:gd name="f13" fmla="+- f12 0 f10"/>
              <a:gd name="f14" fmla="+- f11 0 f10"/>
              <a:gd name="f15" fmla="*/ f14 1 13717"/>
              <a:gd name="f16" fmla="*/ f13 1 6479503"/>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3717" h="6479503">
                <a:moveTo>
                  <a:pt x="f3" y="f2"/>
                </a:moveTo>
                <a:lnTo>
                  <a:pt x="f5" y="f6"/>
                </a:lnTo>
                <a:lnTo>
                  <a:pt x="f2" y="f4"/>
                </a:lnTo>
                <a:lnTo>
                  <a:pt x="f7" y="f3"/>
                </a:lnTo>
                <a:close/>
              </a:path>
            </a:pathLst>
          </a:custGeom>
          <a:solidFill>
            <a:srgbClr val="AB641E"/>
          </a:solidFill>
          <a:ln cap="flat">
            <a:noFill/>
            <a:prstDash val="solid"/>
          </a:ln>
        </p:spPr>
        <p:txBody>
          <a:bodyPr lIns="0" tIns="0" rIns="0" bIns="0"/>
          <a:lstStyle/>
          <a:p>
            <a:endParaRPr lang="nl-NL"/>
          </a:p>
        </p:txBody>
      </p:sp>
      <p:sp>
        <p:nvSpPr>
          <p:cNvPr id="24" name="Rectangle 96"/>
          <p:cNvSpPr/>
          <p:nvPr/>
        </p:nvSpPr>
        <p:spPr>
          <a:xfrm rot="2700006">
            <a:off x="9912894" y="-907595"/>
            <a:ext cx="13716" cy="6425424"/>
          </a:xfrm>
          <a:custGeom>
            <a:avLst/>
            <a:gdLst>
              <a:gd name="f0" fmla="val w"/>
              <a:gd name="f1" fmla="val h"/>
              <a:gd name="f2" fmla="val 0"/>
              <a:gd name="f3" fmla="val 13716"/>
              <a:gd name="f4" fmla="val 6425429"/>
              <a:gd name="f5" fmla="val 13717"/>
              <a:gd name="f6" fmla="val 6411713"/>
              <a:gd name="f7" fmla="*/ f0 1 13716"/>
              <a:gd name="f8" fmla="*/ f1 1 6425429"/>
              <a:gd name="f9" fmla="val f2"/>
              <a:gd name="f10" fmla="val f3"/>
              <a:gd name="f11" fmla="val f4"/>
              <a:gd name="f12" fmla="+- f11 0 f9"/>
              <a:gd name="f13" fmla="+- f10 0 f9"/>
              <a:gd name="f14" fmla="*/ f13 1 13716"/>
              <a:gd name="f15" fmla="*/ f12 1 642542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13716" h="6425429">
                <a:moveTo>
                  <a:pt x="f2" y="f2"/>
                </a:moveTo>
                <a:lnTo>
                  <a:pt x="f3" y="f5"/>
                </a:lnTo>
                <a:lnTo>
                  <a:pt x="f3" y="f6"/>
                </a:lnTo>
                <a:lnTo>
                  <a:pt x="f2" y="f4"/>
                </a:lnTo>
                <a:close/>
              </a:path>
            </a:pathLst>
          </a:custGeom>
          <a:solidFill>
            <a:srgbClr val="AB641E"/>
          </a:solidFill>
          <a:ln cap="flat">
            <a:noFill/>
            <a:prstDash val="solid"/>
          </a:ln>
        </p:spPr>
        <p:txBody>
          <a:bodyPr lIns="0" tIns="0" rIns="0" bIns="0"/>
          <a:lstStyle/>
          <a:p>
            <a:endParaRPr lang="nl-NL"/>
          </a:p>
        </p:txBody>
      </p:sp>
      <p:sp>
        <p:nvSpPr>
          <p:cNvPr id="25" name="Rectangle 97"/>
          <p:cNvSpPr/>
          <p:nvPr/>
        </p:nvSpPr>
        <p:spPr>
          <a:xfrm rot="2700006">
            <a:off x="10334492" y="110222"/>
            <a:ext cx="13716" cy="5232983"/>
          </a:xfrm>
          <a:custGeom>
            <a:avLst/>
            <a:gdLst>
              <a:gd name="f0" fmla="val w"/>
              <a:gd name="f1" fmla="val h"/>
              <a:gd name="f2" fmla="val 0"/>
              <a:gd name="f3" fmla="val 13717"/>
              <a:gd name="f4" fmla="val 5232981"/>
              <a:gd name="f5" fmla="val 13716"/>
              <a:gd name="f6" fmla="val 5219264"/>
              <a:gd name="f7" fmla="val 1"/>
              <a:gd name="f8" fmla="*/ f0 1 13717"/>
              <a:gd name="f9" fmla="*/ f1 1 5232981"/>
              <a:gd name="f10" fmla="val f2"/>
              <a:gd name="f11" fmla="val f3"/>
              <a:gd name="f12" fmla="val f4"/>
              <a:gd name="f13" fmla="+- f12 0 f10"/>
              <a:gd name="f14" fmla="+- f11 0 f10"/>
              <a:gd name="f15" fmla="*/ f14 1 13717"/>
              <a:gd name="f16" fmla="*/ f13 1 5232981"/>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3717" h="5232981">
                <a:moveTo>
                  <a:pt x="f2" y="f2"/>
                </a:moveTo>
                <a:lnTo>
                  <a:pt x="f3" y="f5"/>
                </a:lnTo>
                <a:lnTo>
                  <a:pt x="f3" y="f6"/>
                </a:lnTo>
                <a:lnTo>
                  <a:pt x="f7" y="f4"/>
                </a:lnTo>
                <a:close/>
              </a:path>
            </a:pathLst>
          </a:custGeom>
          <a:solidFill>
            <a:srgbClr val="AB641E"/>
          </a:solidFill>
          <a:ln cap="flat">
            <a:noFill/>
            <a:prstDash val="solid"/>
          </a:ln>
        </p:spPr>
        <p:txBody>
          <a:bodyPr lIns="0" tIns="0" rIns="0" bIns="0"/>
          <a:lstStyle/>
          <a:p>
            <a:endParaRPr lang="nl-NL"/>
          </a:p>
        </p:txBody>
      </p:sp>
      <p:sp>
        <p:nvSpPr>
          <p:cNvPr id="26" name="Rectangle 98"/>
          <p:cNvSpPr/>
          <p:nvPr/>
        </p:nvSpPr>
        <p:spPr>
          <a:xfrm rot="2700006">
            <a:off x="10756087" y="1128040"/>
            <a:ext cx="13716" cy="4040532"/>
          </a:xfrm>
          <a:custGeom>
            <a:avLst/>
            <a:gdLst>
              <a:gd name="f0" fmla="val w"/>
              <a:gd name="f1" fmla="val h"/>
              <a:gd name="f2" fmla="val 0"/>
              <a:gd name="f3" fmla="val 13716"/>
              <a:gd name="f4" fmla="val 4040537"/>
              <a:gd name="f5" fmla="val 13715"/>
              <a:gd name="f6" fmla="val 4026822"/>
              <a:gd name="f7" fmla="val 1"/>
              <a:gd name="f8" fmla="*/ f0 1 13716"/>
              <a:gd name="f9" fmla="*/ f1 1 4040537"/>
              <a:gd name="f10" fmla="val f2"/>
              <a:gd name="f11" fmla="val f3"/>
              <a:gd name="f12" fmla="val f4"/>
              <a:gd name="f13" fmla="+- f12 0 f10"/>
              <a:gd name="f14" fmla="+- f11 0 f10"/>
              <a:gd name="f15" fmla="*/ f14 1 13716"/>
              <a:gd name="f16" fmla="*/ f13 1 4040537"/>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3716" h="4040537">
                <a:moveTo>
                  <a:pt x="f2" y="f2"/>
                </a:moveTo>
                <a:lnTo>
                  <a:pt x="f3" y="f3"/>
                </a:lnTo>
                <a:lnTo>
                  <a:pt x="f5" y="f6"/>
                </a:lnTo>
                <a:lnTo>
                  <a:pt x="f7" y="f4"/>
                </a:lnTo>
                <a:close/>
              </a:path>
            </a:pathLst>
          </a:custGeom>
          <a:solidFill>
            <a:srgbClr val="AB641E"/>
          </a:solidFill>
          <a:ln cap="flat">
            <a:noFill/>
            <a:prstDash val="solid"/>
          </a:ln>
        </p:spPr>
        <p:txBody>
          <a:bodyPr lIns="0" tIns="0" rIns="0" bIns="0"/>
          <a:lstStyle/>
          <a:p>
            <a:endParaRPr lang="nl-NL"/>
          </a:p>
        </p:txBody>
      </p:sp>
      <p:sp>
        <p:nvSpPr>
          <p:cNvPr id="27" name="Rectangle 99"/>
          <p:cNvSpPr/>
          <p:nvPr/>
        </p:nvSpPr>
        <p:spPr>
          <a:xfrm rot="2700006">
            <a:off x="11177677" y="2145857"/>
            <a:ext cx="13716" cy="2848090"/>
          </a:xfrm>
          <a:custGeom>
            <a:avLst/>
            <a:gdLst>
              <a:gd name="f0" fmla="val w"/>
              <a:gd name="f1" fmla="val h"/>
              <a:gd name="f2" fmla="val 0"/>
              <a:gd name="f3" fmla="val 13716"/>
              <a:gd name="f4" fmla="val 2848091"/>
              <a:gd name="f5" fmla="val 13715"/>
              <a:gd name="f6" fmla="val 2834375"/>
              <a:gd name="f7" fmla="*/ f0 1 13716"/>
              <a:gd name="f8" fmla="*/ f1 1 2848091"/>
              <a:gd name="f9" fmla="val f2"/>
              <a:gd name="f10" fmla="val f3"/>
              <a:gd name="f11" fmla="val f4"/>
              <a:gd name="f12" fmla="+- f11 0 f9"/>
              <a:gd name="f13" fmla="+- f10 0 f9"/>
              <a:gd name="f14" fmla="*/ f13 1 13716"/>
              <a:gd name="f15" fmla="*/ f12 1 2848091"/>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13716" h="2848091">
                <a:moveTo>
                  <a:pt x="f2" y="f2"/>
                </a:moveTo>
                <a:lnTo>
                  <a:pt x="f3" y="f3"/>
                </a:lnTo>
                <a:lnTo>
                  <a:pt x="f5" y="f6"/>
                </a:lnTo>
                <a:lnTo>
                  <a:pt x="f2" y="f4"/>
                </a:lnTo>
                <a:close/>
              </a:path>
            </a:pathLst>
          </a:custGeom>
          <a:solidFill>
            <a:srgbClr val="AB641E"/>
          </a:solidFill>
          <a:ln cap="flat">
            <a:noFill/>
            <a:prstDash val="solid"/>
          </a:ln>
        </p:spPr>
        <p:txBody>
          <a:bodyPr lIns="0" tIns="0" rIns="0" bIns="0"/>
          <a:lstStyle/>
          <a:p>
            <a:endParaRPr lang="nl-NL"/>
          </a:p>
        </p:txBody>
      </p:sp>
      <p:sp>
        <p:nvSpPr>
          <p:cNvPr id="28" name="Rectangle 100"/>
          <p:cNvSpPr/>
          <p:nvPr/>
        </p:nvSpPr>
        <p:spPr>
          <a:xfrm rot="2700006">
            <a:off x="11599276" y="3163670"/>
            <a:ext cx="13716" cy="1655640"/>
          </a:xfrm>
          <a:custGeom>
            <a:avLst/>
            <a:gdLst>
              <a:gd name="f0" fmla="val w"/>
              <a:gd name="f1" fmla="val h"/>
              <a:gd name="f2" fmla="val 0"/>
              <a:gd name="f3" fmla="val 13715"/>
              <a:gd name="f4" fmla="val 1655644"/>
              <a:gd name="f5" fmla="val 13716"/>
              <a:gd name="f6" fmla="val 1641929"/>
              <a:gd name="f7" fmla="*/ f0 1 13715"/>
              <a:gd name="f8" fmla="*/ f1 1 1655644"/>
              <a:gd name="f9" fmla="val f2"/>
              <a:gd name="f10" fmla="val f3"/>
              <a:gd name="f11" fmla="val f4"/>
              <a:gd name="f12" fmla="+- f11 0 f9"/>
              <a:gd name="f13" fmla="+- f10 0 f9"/>
              <a:gd name="f14" fmla="*/ f13 1 13715"/>
              <a:gd name="f15" fmla="*/ f12 1 1655644"/>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13715" h="1655644">
                <a:moveTo>
                  <a:pt x="f2" y="f2"/>
                </a:moveTo>
                <a:lnTo>
                  <a:pt x="f3" y="f5"/>
                </a:lnTo>
                <a:lnTo>
                  <a:pt x="f3" y="f6"/>
                </a:lnTo>
                <a:lnTo>
                  <a:pt x="f2" y="f4"/>
                </a:lnTo>
                <a:close/>
              </a:path>
            </a:pathLst>
          </a:custGeom>
          <a:solidFill>
            <a:srgbClr val="AB641E"/>
          </a:solidFill>
          <a:ln cap="flat">
            <a:noFill/>
            <a:prstDash val="solid"/>
          </a:ln>
        </p:spPr>
        <p:txBody>
          <a:bodyPr lIns="0" tIns="0" rIns="0" bIns="0"/>
          <a:lstStyle/>
          <a:p>
            <a:endParaRPr lang="nl-NL"/>
          </a:p>
        </p:txBody>
      </p:sp>
      <p:sp>
        <p:nvSpPr>
          <p:cNvPr id="29" name="Rectangle 101"/>
          <p:cNvSpPr/>
          <p:nvPr/>
        </p:nvSpPr>
        <p:spPr>
          <a:xfrm rot="2700006">
            <a:off x="12020863" y="4181495"/>
            <a:ext cx="13716" cy="463189"/>
          </a:xfrm>
          <a:custGeom>
            <a:avLst/>
            <a:gdLst>
              <a:gd name="f0" fmla="val w"/>
              <a:gd name="f1" fmla="val h"/>
              <a:gd name="f2" fmla="val 0"/>
              <a:gd name="f3" fmla="val 13715"/>
              <a:gd name="f4" fmla="val 463189"/>
              <a:gd name="f5" fmla="val 1"/>
              <a:gd name="f6" fmla="val 13716"/>
              <a:gd name="f7" fmla="val 449474"/>
              <a:gd name="f8" fmla="*/ f0 1 13715"/>
              <a:gd name="f9" fmla="*/ f1 1 463189"/>
              <a:gd name="f10" fmla="val f2"/>
              <a:gd name="f11" fmla="val f3"/>
              <a:gd name="f12" fmla="val f4"/>
              <a:gd name="f13" fmla="+- f12 0 f10"/>
              <a:gd name="f14" fmla="+- f11 0 f10"/>
              <a:gd name="f15" fmla="*/ f14 1 13715"/>
              <a:gd name="f16" fmla="*/ f13 1 463189"/>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3715" h="463189">
                <a:moveTo>
                  <a:pt x="f5" y="f2"/>
                </a:moveTo>
                <a:lnTo>
                  <a:pt x="f3" y="f6"/>
                </a:lnTo>
                <a:lnTo>
                  <a:pt x="f3" y="f7"/>
                </a:lnTo>
                <a:lnTo>
                  <a:pt x="f2" y="f4"/>
                </a:lnTo>
                <a:close/>
              </a:path>
            </a:pathLst>
          </a:custGeom>
          <a:solidFill>
            <a:srgbClr val="AB641E"/>
          </a:solidFill>
          <a:ln cap="flat">
            <a:noFill/>
            <a:prstDash val="solid"/>
          </a:ln>
        </p:spPr>
        <p:txBody>
          <a:bodyPr lIns="0" tIns="0" rIns="0" bIns="0"/>
          <a:lstStyle/>
          <a:p>
            <a:endParaRPr lang="nl-NL"/>
          </a:p>
        </p:txBody>
      </p:sp>
      <p:sp>
        <p:nvSpPr>
          <p:cNvPr id="30" name="Rectangle 102"/>
          <p:cNvSpPr/>
          <p:nvPr/>
        </p:nvSpPr>
        <p:spPr>
          <a:xfrm rot="2700006">
            <a:off x="203283" y="-93898"/>
            <a:ext cx="13716" cy="608066"/>
          </a:xfrm>
          <a:custGeom>
            <a:avLst/>
            <a:gdLst>
              <a:gd name="f0" fmla="val w"/>
              <a:gd name="f1" fmla="val h"/>
              <a:gd name="f2" fmla="val 0"/>
              <a:gd name="f3" fmla="val 13716"/>
              <a:gd name="f4" fmla="val 608068"/>
              <a:gd name="f5" fmla="val 594352"/>
              <a:gd name="f6" fmla="*/ f0 1 13716"/>
              <a:gd name="f7" fmla="*/ f1 1 608068"/>
              <a:gd name="f8" fmla="val f2"/>
              <a:gd name="f9" fmla="val f3"/>
              <a:gd name="f10" fmla="val f4"/>
              <a:gd name="f11" fmla="+- f10 0 f8"/>
              <a:gd name="f12" fmla="+- f9 0 f8"/>
              <a:gd name="f13" fmla="*/ f12 1 13716"/>
              <a:gd name="f14" fmla="*/ f11 1 60806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3716" h="608068">
                <a:moveTo>
                  <a:pt x="f2" y="f3"/>
                </a:moveTo>
                <a:lnTo>
                  <a:pt x="f3" y="f2"/>
                </a:lnTo>
                <a:lnTo>
                  <a:pt x="f3" y="f4"/>
                </a:lnTo>
                <a:lnTo>
                  <a:pt x="f2" y="f5"/>
                </a:lnTo>
                <a:close/>
              </a:path>
            </a:pathLst>
          </a:custGeom>
          <a:solidFill>
            <a:srgbClr val="AB641E"/>
          </a:solidFill>
          <a:ln cap="flat">
            <a:noFill/>
            <a:prstDash val="solid"/>
          </a:ln>
        </p:spPr>
        <p:txBody>
          <a:bodyPr lIns="0" tIns="0" rIns="0" bIns="0"/>
          <a:lstStyle/>
          <a:p>
            <a:endParaRPr lang="nl-NL"/>
          </a:p>
        </p:txBody>
      </p:sp>
      <p:sp>
        <p:nvSpPr>
          <p:cNvPr id="31" name="Rectangle 103"/>
          <p:cNvSpPr/>
          <p:nvPr/>
        </p:nvSpPr>
        <p:spPr>
          <a:xfrm rot="2700006">
            <a:off x="624869" y="-268524"/>
            <a:ext cx="13716" cy="1800517"/>
          </a:xfrm>
          <a:custGeom>
            <a:avLst/>
            <a:gdLst>
              <a:gd name="f0" fmla="val w"/>
              <a:gd name="f1" fmla="val h"/>
              <a:gd name="f2" fmla="val 0"/>
              <a:gd name="f3" fmla="val 13716"/>
              <a:gd name="f4" fmla="val 1800514"/>
              <a:gd name="f5" fmla="val 1786798"/>
              <a:gd name="f6" fmla="*/ f0 1 13716"/>
              <a:gd name="f7" fmla="*/ f1 1 1800514"/>
              <a:gd name="f8" fmla="val f2"/>
              <a:gd name="f9" fmla="val f3"/>
              <a:gd name="f10" fmla="val f4"/>
              <a:gd name="f11" fmla="+- f10 0 f8"/>
              <a:gd name="f12" fmla="+- f9 0 f8"/>
              <a:gd name="f13" fmla="*/ f12 1 13716"/>
              <a:gd name="f14" fmla="*/ f11 1 1800514"/>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3716" h="1800514">
                <a:moveTo>
                  <a:pt x="f2" y="f3"/>
                </a:moveTo>
                <a:lnTo>
                  <a:pt x="f3" y="f2"/>
                </a:lnTo>
                <a:lnTo>
                  <a:pt x="f3" y="f4"/>
                </a:lnTo>
                <a:lnTo>
                  <a:pt x="f2" y="f5"/>
                </a:lnTo>
                <a:close/>
              </a:path>
            </a:pathLst>
          </a:custGeom>
          <a:solidFill>
            <a:srgbClr val="AB641E"/>
          </a:solidFill>
          <a:ln cap="flat">
            <a:noFill/>
            <a:prstDash val="solid"/>
          </a:ln>
        </p:spPr>
        <p:txBody>
          <a:bodyPr lIns="0" tIns="0" rIns="0" bIns="0"/>
          <a:lstStyle/>
          <a:p>
            <a:endParaRPr lang="nl-NL"/>
          </a:p>
        </p:txBody>
      </p:sp>
      <p:sp>
        <p:nvSpPr>
          <p:cNvPr id="32" name="Rectangle 104"/>
          <p:cNvSpPr/>
          <p:nvPr/>
        </p:nvSpPr>
        <p:spPr>
          <a:xfrm rot="2700006">
            <a:off x="1046466" y="-443155"/>
            <a:ext cx="13716" cy="2992959"/>
          </a:xfrm>
          <a:custGeom>
            <a:avLst/>
            <a:gdLst>
              <a:gd name="f0" fmla="val w"/>
              <a:gd name="f1" fmla="val h"/>
              <a:gd name="f2" fmla="val 0"/>
              <a:gd name="f3" fmla="val 13716"/>
              <a:gd name="f4" fmla="val 2992958"/>
              <a:gd name="f5" fmla="val 2979242"/>
              <a:gd name="f6" fmla="*/ f0 1 13716"/>
              <a:gd name="f7" fmla="*/ f1 1 2992958"/>
              <a:gd name="f8" fmla="val f2"/>
              <a:gd name="f9" fmla="val f3"/>
              <a:gd name="f10" fmla="val f4"/>
              <a:gd name="f11" fmla="+- f10 0 f8"/>
              <a:gd name="f12" fmla="+- f9 0 f8"/>
              <a:gd name="f13" fmla="*/ f12 1 13716"/>
              <a:gd name="f14" fmla="*/ f11 1 299295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3716" h="2992958">
                <a:moveTo>
                  <a:pt x="f2" y="f3"/>
                </a:moveTo>
                <a:lnTo>
                  <a:pt x="f3" y="f2"/>
                </a:lnTo>
                <a:lnTo>
                  <a:pt x="f3" y="f4"/>
                </a:lnTo>
                <a:lnTo>
                  <a:pt x="f2" y="f5"/>
                </a:lnTo>
                <a:close/>
              </a:path>
            </a:pathLst>
          </a:custGeom>
          <a:solidFill>
            <a:srgbClr val="AB641E"/>
          </a:solidFill>
          <a:ln cap="flat">
            <a:noFill/>
            <a:prstDash val="solid"/>
          </a:ln>
        </p:spPr>
        <p:txBody>
          <a:bodyPr lIns="0" tIns="0" rIns="0" bIns="0"/>
          <a:lstStyle/>
          <a:p>
            <a:endParaRPr lang="nl-NL"/>
          </a:p>
        </p:txBody>
      </p:sp>
      <p:sp>
        <p:nvSpPr>
          <p:cNvPr id="33" name="Rectangle 105"/>
          <p:cNvSpPr/>
          <p:nvPr/>
        </p:nvSpPr>
        <p:spPr>
          <a:xfrm rot="2700006">
            <a:off x="1468062" y="-617785"/>
            <a:ext cx="13716" cy="4185400"/>
          </a:xfrm>
          <a:custGeom>
            <a:avLst/>
            <a:gdLst>
              <a:gd name="f0" fmla="val w"/>
              <a:gd name="f1" fmla="val h"/>
              <a:gd name="f2" fmla="val 0"/>
              <a:gd name="f3" fmla="val 13716"/>
              <a:gd name="f4" fmla="val 4185404"/>
              <a:gd name="f5" fmla="val 4171688"/>
              <a:gd name="f6" fmla="*/ f0 1 13716"/>
              <a:gd name="f7" fmla="*/ f1 1 4185404"/>
              <a:gd name="f8" fmla="val f2"/>
              <a:gd name="f9" fmla="val f3"/>
              <a:gd name="f10" fmla="val f4"/>
              <a:gd name="f11" fmla="+- f10 0 f8"/>
              <a:gd name="f12" fmla="+- f9 0 f8"/>
              <a:gd name="f13" fmla="*/ f12 1 13716"/>
              <a:gd name="f14" fmla="*/ f11 1 4185404"/>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3716" h="4185404">
                <a:moveTo>
                  <a:pt x="f2" y="f3"/>
                </a:moveTo>
                <a:lnTo>
                  <a:pt x="f3" y="f2"/>
                </a:lnTo>
                <a:lnTo>
                  <a:pt x="f3" y="f4"/>
                </a:lnTo>
                <a:lnTo>
                  <a:pt x="f2" y="f5"/>
                </a:lnTo>
                <a:close/>
              </a:path>
            </a:pathLst>
          </a:custGeom>
          <a:solidFill>
            <a:srgbClr val="AB641E"/>
          </a:solidFill>
          <a:ln cap="flat">
            <a:noFill/>
            <a:prstDash val="solid"/>
          </a:ln>
        </p:spPr>
        <p:txBody>
          <a:bodyPr lIns="0" tIns="0" rIns="0" bIns="0"/>
          <a:lstStyle/>
          <a:p>
            <a:endParaRPr lang="nl-NL"/>
          </a:p>
        </p:txBody>
      </p:sp>
      <p:sp>
        <p:nvSpPr>
          <p:cNvPr id="34" name="Rectangle 106"/>
          <p:cNvSpPr/>
          <p:nvPr/>
        </p:nvSpPr>
        <p:spPr>
          <a:xfrm rot="2700006">
            <a:off x="1889650" y="-792411"/>
            <a:ext cx="13716" cy="5377851"/>
          </a:xfrm>
          <a:custGeom>
            <a:avLst/>
            <a:gdLst>
              <a:gd name="f0" fmla="val w"/>
              <a:gd name="f1" fmla="val h"/>
              <a:gd name="f2" fmla="val 0"/>
              <a:gd name="f3" fmla="val 13716"/>
              <a:gd name="f4" fmla="val 5377849"/>
              <a:gd name="f5" fmla="val 5364133"/>
              <a:gd name="f6" fmla="*/ f0 1 13716"/>
              <a:gd name="f7" fmla="*/ f1 1 5377849"/>
              <a:gd name="f8" fmla="val f2"/>
              <a:gd name="f9" fmla="val f3"/>
              <a:gd name="f10" fmla="val f4"/>
              <a:gd name="f11" fmla="+- f10 0 f8"/>
              <a:gd name="f12" fmla="+- f9 0 f8"/>
              <a:gd name="f13" fmla="*/ f12 1 13716"/>
              <a:gd name="f14" fmla="*/ f11 1 537784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3716" h="5377849">
                <a:moveTo>
                  <a:pt x="f2" y="f3"/>
                </a:moveTo>
                <a:lnTo>
                  <a:pt x="f3" y="f2"/>
                </a:lnTo>
                <a:lnTo>
                  <a:pt x="f3" y="f4"/>
                </a:lnTo>
                <a:lnTo>
                  <a:pt x="f2" y="f5"/>
                </a:lnTo>
                <a:close/>
              </a:path>
            </a:pathLst>
          </a:custGeom>
          <a:solidFill>
            <a:srgbClr val="AB641E"/>
          </a:solidFill>
          <a:ln cap="flat">
            <a:noFill/>
            <a:prstDash val="solid"/>
          </a:ln>
        </p:spPr>
        <p:txBody>
          <a:bodyPr lIns="0" tIns="0" rIns="0" bIns="0"/>
          <a:lstStyle/>
          <a:p>
            <a:endParaRPr lang="nl-NL"/>
          </a:p>
        </p:txBody>
      </p:sp>
      <p:sp>
        <p:nvSpPr>
          <p:cNvPr id="35" name="Rectangle 148"/>
          <p:cNvSpPr/>
          <p:nvPr/>
        </p:nvSpPr>
        <p:spPr>
          <a:xfrm rot="18899994" flipV="1">
            <a:off x="2070571" y="-450206"/>
            <a:ext cx="13716" cy="5889568"/>
          </a:xfrm>
          <a:custGeom>
            <a:avLst/>
            <a:gdLst>
              <a:gd name="f0" fmla="val w"/>
              <a:gd name="f1" fmla="val h"/>
              <a:gd name="f2" fmla="val 0"/>
              <a:gd name="f3" fmla="val 13716"/>
              <a:gd name="f4" fmla="val 5889566"/>
              <a:gd name="f5" fmla="val 5875850"/>
              <a:gd name="f6" fmla="*/ f0 1 13716"/>
              <a:gd name="f7" fmla="*/ f1 1 5889566"/>
              <a:gd name="f8" fmla="val f2"/>
              <a:gd name="f9" fmla="val f3"/>
              <a:gd name="f10" fmla="val f4"/>
              <a:gd name="f11" fmla="+- f10 0 f8"/>
              <a:gd name="f12" fmla="+- f9 0 f8"/>
              <a:gd name="f13" fmla="*/ f12 1 13716"/>
              <a:gd name="f14" fmla="*/ f11 1 5889566"/>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3716" h="5889566">
                <a:moveTo>
                  <a:pt x="f3" y="f4"/>
                </a:moveTo>
                <a:lnTo>
                  <a:pt x="f3" y="f2"/>
                </a:lnTo>
                <a:lnTo>
                  <a:pt x="f2" y="f3"/>
                </a:lnTo>
                <a:lnTo>
                  <a:pt x="f2" y="f5"/>
                </a:lnTo>
                <a:close/>
              </a:path>
            </a:pathLst>
          </a:custGeom>
          <a:solidFill>
            <a:srgbClr val="AB641E"/>
          </a:solidFill>
          <a:ln cap="flat">
            <a:noFill/>
            <a:prstDash val="solid"/>
          </a:ln>
        </p:spPr>
        <p:txBody>
          <a:bodyPr lIns="0" tIns="0" rIns="0" bIns="0"/>
          <a:lstStyle/>
          <a:p>
            <a:endParaRPr lang="nl-NL"/>
          </a:p>
        </p:txBody>
      </p:sp>
      <p:sp>
        <p:nvSpPr>
          <p:cNvPr id="36" name="Rectangle 323"/>
          <p:cNvSpPr/>
          <p:nvPr/>
        </p:nvSpPr>
        <p:spPr>
          <a:xfrm rot="18899994" flipV="1">
            <a:off x="1648971" y="567605"/>
            <a:ext cx="13716" cy="4697117"/>
          </a:xfrm>
          <a:custGeom>
            <a:avLst/>
            <a:gdLst>
              <a:gd name="f0" fmla="val w"/>
              <a:gd name="f1" fmla="val h"/>
              <a:gd name="f2" fmla="val 0"/>
              <a:gd name="f3" fmla="val 13716"/>
              <a:gd name="f4" fmla="val 4697119"/>
              <a:gd name="f5" fmla="val 4683403"/>
              <a:gd name="f6" fmla="*/ f0 1 13716"/>
              <a:gd name="f7" fmla="*/ f1 1 4697119"/>
              <a:gd name="f8" fmla="val f2"/>
              <a:gd name="f9" fmla="val f3"/>
              <a:gd name="f10" fmla="val f4"/>
              <a:gd name="f11" fmla="+- f10 0 f8"/>
              <a:gd name="f12" fmla="+- f9 0 f8"/>
              <a:gd name="f13" fmla="*/ f12 1 13716"/>
              <a:gd name="f14" fmla="*/ f11 1 46971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3716" h="4697119">
                <a:moveTo>
                  <a:pt x="f3" y="f4"/>
                </a:moveTo>
                <a:lnTo>
                  <a:pt x="f3" y="f2"/>
                </a:lnTo>
                <a:lnTo>
                  <a:pt x="f2" y="f3"/>
                </a:lnTo>
                <a:lnTo>
                  <a:pt x="f2" y="f5"/>
                </a:lnTo>
                <a:close/>
              </a:path>
            </a:pathLst>
          </a:custGeom>
          <a:solidFill>
            <a:srgbClr val="AB641E"/>
          </a:solidFill>
          <a:ln cap="flat">
            <a:noFill/>
            <a:prstDash val="solid"/>
          </a:ln>
        </p:spPr>
        <p:txBody>
          <a:bodyPr lIns="0" tIns="0" rIns="0" bIns="0"/>
          <a:lstStyle/>
          <a:p>
            <a:endParaRPr lang="nl-NL"/>
          </a:p>
        </p:txBody>
      </p:sp>
      <p:sp>
        <p:nvSpPr>
          <p:cNvPr id="37" name="Rectangle 324"/>
          <p:cNvSpPr/>
          <p:nvPr/>
        </p:nvSpPr>
        <p:spPr>
          <a:xfrm rot="18899994" flipV="1">
            <a:off x="1227380" y="1585424"/>
            <a:ext cx="13716" cy="3504675"/>
          </a:xfrm>
          <a:custGeom>
            <a:avLst/>
            <a:gdLst>
              <a:gd name="f0" fmla="val w"/>
              <a:gd name="f1" fmla="val h"/>
              <a:gd name="f2" fmla="val 0"/>
              <a:gd name="f3" fmla="val 13716"/>
              <a:gd name="f4" fmla="val 3504674"/>
              <a:gd name="f5" fmla="val 3490958"/>
              <a:gd name="f6" fmla="*/ f0 1 13716"/>
              <a:gd name="f7" fmla="*/ f1 1 3504674"/>
              <a:gd name="f8" fmla="val f2"/>
              <a:gd name="f9" fmla="val f3"/>
              <a:gd name="f10" fmla="val f4"/>
              <a:gd name="f11" fmla="+- f10 0 f8"/>
              <a:gd name="f12" fmla="+- f9 0 f8"/>
              <a:gd name="f13" fmla="*/ f12 1 13716"/>
              <a:gd name="f14" fmla="*/ f11 1 3504674"/>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3716" h="3504674">
                <a:moveTo>
                  <a:pt x="f3" y="f4"/>
                </a:moveTo>
                <a:lnTo>
                  <a:pt x="f3" y="f2"/>
                </a:lnTo>
                <a:lnTo>
                  <a:pt x="f2" y="f3"/>
                </a:lnTo>
                <a:lnTo>
                  <a:pt x="f2" y="f5"/>
                </a:lnTo>
                <a:close/>
              </a:path>
            </a:pathLst>
          </a:custGeom>
          <a:solidFill>
            <a:srgbClr val="AB641E"/>
          </a:solidFill>
          <a:ln cap="flat">
            <a:noFill/>
            <a:prstDash val="solid"/>
          </a:ln>
        </p:spPr>
        <p:txBody>
          <a:bodyPr lIns="0" tIns="0" rIns="0" bIns="0"/>
          <a:lstStyle/>
          <a:p>
            <a:endParaRPr lang="nl-NL"/>
          </a:p>
        </p:txBody>
      </p:sp>
      <p:sp>
        <p:nvSpPr>
          <p:cNvPr id="38" name="Rectangle 325"/>
          <p:cNvSpPr/>
          <p:nvPr/>
        </p:nvSpPr>
        <p:spPr>
          <a:xfrm rot="18899994" flipV="1">
            <a:off x="805787" y="2603242"/>
            <a:ext cx="13716" cy="2312224"/>
          </a:xfrm>
          <a:custGeom>
            <a:avLst/>
            <a:gdLst>
              <a:gd name="f0" fmla="val w"/>
              <a:gd name="f1" fmla="val h"/>
              <a:gd name="f2" fmla="val 0"/>
              <a:gd name="f3" fmla="val 13716"/>
              <a:gd name="f4" fmla="val 2312226"/>
              <a:gd name="f5" fmla="val 2298510"/>
              <a:gd name="f6" fmla="*/ f0 1 13716"/>
              <a:gd name="f7" fmla="*/ f1 1 2312226"/>
              <a:gd name="f8" fmla="val f2"/>
              <a:gd name="f9" fmla="val f3"/>
              <a:gd name="f10" fmla="val f4"/>
              <a:gd name="f11" fmla="+- f10 0 f8"/>
              <a:gd name="f12" fmla="+- f9 0 f8"/>
              <a:gd name="f13" fmla="*/ f12 1 13716"/>
              <a:gd name="f14" fmla="*/ f11 1 2312226"/>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3716" h="2312226">
                <a:moveTo>
                  <a:pt x="f3" y="f4"/>
                </a:moveTo>
                <a:lnTo>
                  <a:pt x="f3" y="f2"/>
                </a:lnTo>
                <a:lnTo>
                  <a:pt x="f2" y="f3"/>
                </a:lnTo>
                <a:lnTo>
                  <a:pt x="f2" y="f5"/>
                </a:lnTo>
                <a:close/>
              </a:path>
            </a:pathLst>
          </a:custGeom>
          <a:solidFill>
            <a:srgbClr val="AB641E"/>
          </a:solidFill>
          <a:ln cap="flat">
            <a:noFill/>
            <a:prstDash val="solid"/>
          </a:ln>
        </p:spPr>
        <p:txBody>
          <a:bodyPr lIns="0" tIns="0" rIns="0" bIns="0"/>
          <a:lstStyle/>
          <a:p>
            <a:endParaRPr lang="nl-NL"/>
          </a:p>
        </p:txBody>
      </p:sp>
      <p:sp>
        <p:nvSpPr>
          <p:cNvPr id="39" name="Rectangle 326"/>
          <p:cNvSpPr/>
          <p:nvPr/>
        </p:nvSpPr>
        <p:spPr>
          <a:xfrm rot="18899994" flipV="1">
            <a:off x="384197" y="3621059"/>
            <a:ext cx="13716" cy="1119783"/>
          </a:xfrm>
          <a:custGeom>
            <a:avLst/>
            <a:gdLst>
              <a:gd name="f0" fmla="val w"/>
              <a:gd name="f1" fmla="val h"/>
              <a:gd name="f2" fmla="val 0"/>
              <a:gd name="f3" fmla="val 13716"/>
              <a:gd name="f4" fmla="val 1119782"/>
              <a:gd name="f5" fmla="val 1106066"/>
              <a:gd name="f6" fmla="*/ f0 1 13716"/>
              <a:gd name="f7" fmla="*/ f1 1 1119782"/>
              <a:gd name="f8" fmla="val f2"/>
              <a:gd name="f9" fmla="val f3"/>
              <a:gd name="f10" fmla="val f4"/>
              <a:gd name="f11" fmla="+- f10 0 f8"/>
              <a:gd name="f12" fmla="+- f9 0 f8"/>
              <a:gd name="f13" fmla="*/ f12 1 13716"/>
              <a:gd name="f14" fmla="*/ f11 1 1119782"/>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3716" h="1119782">
                <a:moveTo>
                  <a:pt x="f3" y="f4"/>
                </a:moveTo>
                <a:lnTo>
                  <a:pt x="f3" y="f2"/>
                </a:lnTo>
                <a:lnTo>
                  <a:pt x="f2" y="f3"/>
                </a:lnTo>
                <a:lnTo>
                  <a:pt x="f2" y="f5"/>
                </a:lnTo>
                <a:close/>
              </a:path>
            </a:pathLst>
          </a:custGeom>
          <a:solidFill>
            <a:srgbClr val="AB641E"/>
          </a:solidFill>
          <a:ln cap="flat">
            <a:noFill/>
            <a:prstDash val="solid"/>
          </a:ln>
        </p:spPr>
        <p:txBody>
          <a:bodyPr lIns="0" tIns="0" rIns="0" bIns="0"/>
          <a:lstStyle/>
          <a:p>
            <a:endParaRPr lang="nl-NL"/>
          </a:p>
        </p:txBody>
      </p:sp>
      <p:sp>
        <p:nvSpPr>
          <p:cNvPr id="40" name="Rectangle 371"/>
          <p:cNvSpPr/>
          <p:nvPr/>
        </p:nvSpPr>
        <p:spPr>
          <a:xfrm rot="18899994" flipV="1">
            <a:off x="2705182" y="-953747"/>
            <a:ext cx="13716" cy="6479502"/>
          </a:xfrm>
          <a:custGeom>
            <a:avLst/>
            <a:gdLst>
              <a:gd name="f0" fmla="val w"/>
              <a:gd name="f1" fmla="val h"/>
              <a:gd name="f2" fmla="val 0"/>
              <a:gd name="f3" fmla="val 13716"/>
              <a:gd name="f4" fmla="val 6479500"/>
              <a:gd name="f5" fmla="val 6465784"/>
              <a:gd name="f6" fmla="*/ f0 1 13716"/>
              <a:gd name="f7" fmla="*/ f1 1 6479500"/>
              <a:gd name="f8" fmla="val f2"/>
              <a:gd name="f9" fmla="val f3"/>
              <a:gd name="f10" fmla="val f4"/>
              <a:gd name="f11" fmla="+- f10 0 f8"/>
              <a:gd name="f12" fmla="+- f9 0 f8"/>
              <a:gd name="f13" fmla="*/ f12 1 13716"/>
              <a:gd name="f14" fmla="*/ f11 1 647950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3716" h="6479500">
                <a:moveTo>
                  <a:pt x="f2" y="f4"/>
                </a:moveTo>
                <a:lnTo>
                  <a:pt x="f3" y="f5"/>
                </a:lnTo>
                <a:lnTo>
                  <a:pt x="f3" y="f2"/>
                </a:lnTo>
                <a:lnTo>
                  <a:pt x="f2" y="f3"/>
                </a:lnTo>
                <a:close/>
              </a:path>
            </a:pathLst>
          </a:custGeom>
          <a:solidFill>
            <a:srgbClr val="AB641E"/>
          </a:solidFill>
          <a:ln cap="flat">
            <a:noFill/>
            <a:prstDash val="solid"/>
          </a:ln>
        </p:spPr>
        <p:txBody>
          <a:bodyPr lIns="0" tIns="0" rIns="0" bIns="0"/>
          <a:lstStyle/>
          <a:p>
            <a:endParaRPr lang="nl-NL"/>
          </a:p>
        </p:txBody>
      </p:sp>
      <p:sp>
        <p:nvSpPr>
          <p:cNvPr id="41" name="Rectangle 373"/>
          <p:cNvSpPr/>
          <p:nvPr/>
        </p:nvSpPr>
        <p:spPr>
          <a:xfrm rot="18899994" flipV="1">
            <a:off x="4391555" y="-953747"/>
            <a:ext cx="13716" cy="6479502"/>
          </a:xfrm>
          <a:custGeom>
            <a:avLst/>
            <a:gdLst>
              <a:gd name="f0" fmla="val w"/>
              <a:gd name="f1" fmla="val h"/>
              <a:gd name="f2" fmla="val 0"/>
              <a:gd name="f3" fmla="val 13716"/>
              <a:gd name="f4" fmla="val 6479500"/>
              <a:gd name="f5" fmla="val 6465784"/>
              <a:gd name="f6" fmla="val 13715"/>
              <a:gd name="f7" fmla="*/ f0 1 13716"/>
              <a:gd name="f8" fmla="*/ f1 1 6479500"/>
              <a:gd name="f9" fmla="val f2"/>
              <a:gd name="f10" fmla="val f3"/>
              <a:gd name="f11" fmla="val f4"/>
              <a:gd name="f12" fmla="+- f11 0 f9"/>
              <a:gd name="f13" fmla="+- f10 0 f9"/>
              <a:gd name="f14" fmla="*/ f13 1 13716"/>
              <a:gd name="f15" fmla="*/ f12 1 6479500"/>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13716" h="6479500">
                <a:moveTo>
                  <a:pt x="f2" y="f4"/>
                </a:moveTo>
                <a:lnTo>
                  <a:pt x="f3" y="f5"/>
                </a:lnTo>
                <a:lnTo>
                  <a:pt x="f3" y="f2"/>
                </a:lnTo>
                <a:lnTo>
                  <a:pt x="f2" y="f6"/>
                </a:lnTo>
                <a:close/>
              </a:path>
            </a:pathLst>
          </a:custGeom>
          <a:solidFill>
            <a:srgbClr val="AB641E"/>
          </a:solidFill>
          <a:ln cap="flat">
            <a:noFill/>
            <a:prstDash val="solid"/>
          </a:ln>
        </p:spPr>
        <p:txBody>
          <a:bodyPr lIns="0" tIns="0" rIns="0" bIns="0"/>
          <a:lstStyle/>
          <a:p>
            <a:endParaRPr lang="nl-NL"/>
          </a:p>
        </p:txBody>
      </p:sp>
      <p:sp>
        <p:nvSpPr>
          <p:cNvPr id="42" name="Rectangle 375"/>
          <p:cNvSpPr/>
          <p:nvPr/>
        </p:nvSpPr>
        <p:spPr>
          <a:xfrm rot="18899994" flipV="1">
            <a:off x="6077928" y="-953747"/>
            <a:ext cx="13716" cy="6479502"/>
          </a:xfrm>
          <a:custGeom>
            <a:avLst/>
            <a:gdLst>
              <a:gd name="f0" fmla="val w"/>
              <a:gd name="f1" fmla="val h"/>
              <a:gd name="f2" fmla="val 0"/>
              <a:gd name="f3" fmla="val 13716"/>
              <a:gd name="f4" fmla="val 6479501"/>
              <a:gd name="f5" fmla="val 6465785"/>
              <a:gd name="f6" fmla="*/ f0 1 13716"/>
              <a:gd name="f7" fmla="*/ f1 1 6479501"/>
              <a:gd name="f8" fmla="val f2"/>
              <a:gd name="f9" fmla="val f3"/>
              <a:gd name="f10" fmla="val f4"/>
              <a:gd name="f11" fmla="+- f10 0 f8"/>
              <a:gd name="f12" fmla="+- f9 0 f8"/>
              <a:gd name="f13" fmla="*/ f12 1 13716"/>
              <a:gd name="f14" fmla="*/ f11 1 6479501"/>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3716" h="6479501">
                <a:moveTo>
                  <a:pt x="f2" y="f4"/>
                </a:moveTo>
                <a:lnTo>
                  <a:pt x="f3" y="f5"/>
                </a:lnTo>
                <a:lnTo>
                  <a:pt x="f3" y="f2"/>
                </a:lnTo>
                <a:lnTo>
                  <a:pt x="f2" y="f3"/>
                </a:lnTo>
                <a:close/>
              </a:path>
            </a:pathLst>
          </a:custGeom>
          <a:solidFill>
            <a:srgbClr val="AB641E"/>
          </a:solidFill>
          <a:ln cap="flat">
            <a:noFill/>
            <a:prstDash val="solid"/>
          </a:ln>
        </p:spPr>
        <p:txBody>
          <a:bodyPr lIns="0" tIns="0" rIns="0" bIns="0"/>
          <a:lstStyle/>
          <a:p>
            <a:endParaRPr lang="nl-NL"/>
          </a:p>
        </p:txBody>
      </p:sp>
      <p:sp>
        <p:nvSpPr>
          <p:cNvPr id="43" name="Rectangle 376"/>
          <p:cNvSpPr/>
          <p:nvPr/>
        </p:nvSpPr>
        <p:spPr>
          <a:xfrm rot="18899994" flipV="1">
            <a:off x="6916269" y="-965452"/>
            <a:ext cx="13716" cy="6493218"/>
          </a:xfrm>
          <a:custGeom>
            <a:avLst/>
            <a:gdLst>
              <a:gd name="f0" fmla="val w"/>
              <a:gd name="f1" fmla="val h"/>
              <a:gd name="f2" fmla="val 0"/>
              <a:gd name="f3" fmla="val 13716"/>
              <a:gd name="f4" fmla="val 6493219"/>
              <a:gd name="f5" fmla="val 6479504"/>
              <a:gd name="f6" fmla="val 13717"/>
              <a:gd name="f7" fmla="*/ f0 1 13716"/>
              <a:gd name="f8" fmla="*/ f1 1 6493219"/>
              <a:gd name="f9" fmla="val f2"/>
              <a:gd name="f10" fmla="val f3"/>
              <a:gd name="f11" fmla="val f4"/>
              <a:gd name="f12" fmla="+- f11 0 f9"/>
              <a:gd name="f13" fmla="+- f10 0 f9"/>
              <a:gd name="f14" fmla="*/ f13 1 13716"/>
              <a:gd name="f15" fmla="*/ f12 1 649321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13716" h="6493219">
                <a:moveTo>
                  <a:pt x="f3" y="f5"/>
                </a:moveTo>
                <a:lnTo>
                  <a:pt x="f3" y="f2"/>
                </a:lnTo>
                <a:lnTo>
                  <a:pt x="f2" y="f6"/>
                </a:lnTo>
                <a:lnTo>
                  <a:pt x="f2" y="f4"/>
                </a:lnTo>
                <a:close/>
              </a:path>
            </a:pathLst>
          </a:custGeom>
          <a:solidFill>
            <a:srgbClr val="AB641E"/>
          </a:solidFill>
          <a:ln cap="flat">
            <a:noFill/>
            <a:prstDash val="solid"/>
          </a:ln>
        </p:spPr>
        <p:txBody>
          <a:bodyPr lIns="0" tIns="0" rIns="0" bIns="0"/>
          <a:lstStyle/>
          <a:p>
            <a:endParaRPr lang="nl-NL"/>
          </a:p>
        </p:txBody>
      </p:sp>
      <p:sp>
        <p:nvSpPr>
          <p:cNvPr id="44" name="Rectangle 377"/>
          <p:cNvSpPr/>
          <p:nvPr/>
        </p:nvSpPr>
        <p:spPr>
          <a:xfrm rot="18899994" flipV="1">
            <a:off x="7759446" y="-965452"/>
            <a:ext cx="13716" cy="6493218"/>
          </a:xfrm>
          <a:custGeom>
            <a:avLst/>
            <a:gdLst>
              <a:gd name="f0" fmla="val w"/>
              <a:gd name="f1" fmla="val h"/>
              <a:gd name="f2" fmla="val 0"/>
              <a:gd name="f3" fmla="val 13717"/>
              <a:gd name="f4" fmla="val 6493219"/>
              <a:gd name="f5" fmla="val 13716"/>
              <a:gd name="f6" fmla="val 6479502"/>
              <a:gd name="f7" fmla="*/ f0 1 13717"/>
              <a:gd name="f8" fmla="*/ f1 1 6493219"/>
              <a:gd name="f9" fmla="val f2"/>
              <a:gd name="f10" fmla="val f3"/>
              <a:gd name="f11" fmla="val f4"/>
              <a:gd name="f12" fmla="+- f11 0 f9"/>
              <a:gd name="f13" fmla="+- f10 0 f9"/>
              <a:gd name="f14" fmla="*/ f13 1 13717"/>
              <a:gd name="f15" fmla="*/ f12 1 649321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13717" h="6493219">
                <a:moveTo>
                  <a:pt x="f2" y="f4"/>
                </a:moveTo>
                <a:lnTo>
                  <a:pt x="f5" y="f6"/>
                </a:lnTo>
                <a:lnTo>
                  <a:pt x="f3" y="f2"/>
                </a:lnTo>
                <a:lnTo>
                  <a:pt x="f2" y="f5"/>
                </a:lnTo>
                <a:close/>
              </a:path>
            </a:pathLst>
          </a:custGeom>
          <a:solidFill>
            <a:srgbClr val="AB641E"/>
          </a:solidFill>
          <a:ln cap="flat">
            <a:noFill/>
            <a:prstDash val="solid"/>
          </a:ln>
        </p:spPr>
        <p:txBody>
          <a:bodyPr lIns="0" tIns="0" rIns="0" bIns="0"/>
          <a:lstStyle/>
          <a:p>
            <a:endParaRPr lang="nl-NL"/>
          </a:p>
        </p:txBody>
      </p:sp>
      <p:sp>
        <p:nvSpPr>
          <p:cNvPr id="45" name="Rectangle 378"/>
          <p:cNvSpPr/>
          <p:nvPr/>
        </p:nvSpPr>
        <p:spPr>
          <a:xfrm rot="18899994" flipV="1">
            <a:off x="8602633" y="-965452"/>
            <a:ext cx="13716" cy="6493218"/>
          </a:xfrm>
          <a:custGeom>
            <a:avLst/>
            <a:gdLst>
              <a:gd name="f0" fmla="val w"/>
              <a:gd name="f1" fmla="val h"/>
              <a:gd name="f2" fmla="val 0"/>
              <a:gd name="f3" fmla="val 13716"/>
              <a:gd name="f4" fmla="val 6493219"/>
              <a:gd name="f5" fmla="val 6479504"/>
              <a:gd name="f6" fmla="*/ f0 1 13716"/>
              <a:gd name="f7" fmla="*/ f1 1 6493219"/>
              <a:gd name="f8" fmla="val f2"/>
              <a:gd name="f9" fmla="val f3"/>
              <a:gd name="f10" fmla="val f4"/>
              <a:gd name="f11" fmla="+- f10 0 f8"/>
              <a:gd name="f12" fmla="+- f9 0 f8"/>
              <a:gd name="f13" fmla="*/ f12 1 13716"/>
              <a:gd name="f14" fmla="*/ f11 1 64932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3716" h="6493219">
                <a:moveTo>
                  <a:pt x="f3" y="f5"/>
                </a:moveTo>
                <a:lnTo>
                  <a:pt x="f3" y="f2"/>
                </a:lnTo>
                <a:lnTo>
                  <a:pt x="f2" y="f3"/>
                </a:lnTo>
                <a:lnTo>
                  <a:pt x="f2" y="f4"/>
                </a:lnTo>
                <a:close/>
              </a:path>
            </a:pathLst>
          </a:custGeom>
          <a:solidFill>
            <a:srgbClr val="AB641E"/>
          </a:solidFill>
          <a:ln cap="flat">
            <a:noFill/>
            <a:prstDash val="solid"/>
          </a:ln>
        </p:spPr>
        <p:txBody>
          <a:bodyPr lIns="0" tIns="0" rIns="0" bIns="0"/>
          <a:lstStyle/>
          <a:p>
            <a:endParaRPr lang="nl-NL"/>
          </a:p>
        </p:txBody>
      </p:sp>
      <p:sp>
        <p:nvSpPr>
          <p:cNvPr id="46" name="Rectangle 138"/>
          <p:cNvSpPr/>
          <p:nvPr/>
        </p:nvSpPr>
        <p:spPr>
          <a:xfrm rot="18899994" flipV="1">
            <a:off x="10088968" y="-882606"/>
            <a:ext cx="13716" cy="5927433"/>
          </a:xfrm>
          <a:custGeom>
            <a:avLst/>
            <a:gdLst>
              <a:gd name="f0" fmla="val w"/>
              <a:gd name="f1" fmla="val h"/>
              <a:gd name="f2" fmla="val 0"/>
              <a:gd name="f3" fmla="val 13716"/>
              <a:gd name="f4" fmla="val 5927431"/>
              <a:gd name="f5" fmla="val 13715"/>
              <a:gd name="f6" fmla="val 5913716"/>
              <a:gd name="f7" fmla="*/ f0 1 13716"/>
              <a:gd name="f8" fmla="*/ f1 1 5927431"/>
              <a:gd name="f9" fmla="val f2"/>
              <a:gd name="f10" fmla="val f3"/>
              <a:gd name="f11" fmla="val f4"/>
              <a:gd name="f12" fmla="+- f11 0 f9"/>
              <a:gd name="f13" fmla="+- f10 0 f9"/>
              <a:gd name="f14" fmla="*/ f13 1 13716"/>
              <a:gd name="f15" fmla="*/ f12 1 5927431"/>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13716" h="5927431">
                <a:moveTo>
                  <a:pt x="f2" y="f4"/>
                </a:moveTo>
                <a:lnTo>
                  <a:pt x="f5" y="f6"/>
                </a:lnTo>
                <a:lnTo>
                  <a:pt x="f3" y="f3"/>
                </a:lnTo>
                <a:lnTo>
                  <a:pt x="f2" y="f2"/>
                </a:lnTo>
                <a:close/>
              </a:path>
            </a:pathLst>
          </a:custGeom>
          <a:solidFill>
            <a:srgbClr val="AB641E"/>
          </a:solidFill>
          <a:ln cap="flat">
            <a:noFill/>
            <a:prstDash val="solid"/>
          </a:ln>
        </p:spPr>
        <p:txBody>
          <a:bodyPr lIns="0" tIns="0" rIns="0" bIns="0"/>
          <a:lstStyle/>
          <a:p>
            <a:endParaRPr lang="nl-NL"/>
          </a:p>
        </p:txBody>
      </p:sp>
      <p:sp>
        <p:nvSpPr>
          <p:cNvPr id="47" name="Rectangle 139"/>
          <p:cNvSpPr/>
          <p:nvPr/>
        </p:nvSpPr>
        <p:spPr>
          <a:xfrm rot="18899994" flipV="1">
            <a:off x="10510561" y="-707974"/>
            <a:ext cx="13716" cy="4734982"/>
          </a:xfrm>
          <a:custGeom>
            <a:avLst/>
            <a:gdLst>
              <a:gd name="f0" fmla="val w"/>
              <a:gd name="f1" fmla="val h"/>
              <a:gd name="f2" fmla="val 0"/>
              <a:gd name="f3" fmla="val 13716"/>
              <a:gd name="f4" fmla="val 4734985"/>
              <a:gd name="f5" fmla="val 13715"/>
              <a:gd name="f6" fmla="val 4721270"/>
              <a:gd name="f7" fmla="*/ f0 1 13716"/>
              <a:gd name="f8" fmla="*/ f1 1 4734985"/>
              <a:gd name="f9" fmla="val f2"/>
              <a:gd name="f10" fmla="val f3"/>
              <a:gd name="f11" fmla="val f4"/>
              <a:gd name="f12" fmla="+- f11 0 f9"/>
              <a:gd name="f13" fmla="+- f10 0 f9"/>
              <a:gd name="f14" fmla="*/ f13 1 13716"/>
              <a:gd name="f15" fmla="*/ f12 1 4734985"/>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13716" h="4734985">
                <a:moveTo>
                  <a:pt x="f2" y="f4"/>
                </a:moveTo>
                <a:lnTo>
                  <a:pt x="f5" y="f6"/>
                </a:lnTo>
                <a:lnTo>
                  <a:pt x="f3" y="f5"/>
                </a:lnTo>
                <a:lnTo>
                  <a:pt x="f2" y="f2"/>
                </a:lnTo>
                <a:close/>
              </a:path>
            </a:pathLst>
          </a:custGeom>
          <a:solidFill>
            <a:srgbClr val="AB641E"/>
          </a:solidFill>
          <a:ln cap="flat">
            <a:noFill/>
            <a:prstDash val="solid"/>
          </a:ln>
        </p:spPr>
        <p:txBody>
          <a:bodyPr lIns="0" tIns="0" rIns="0" bIns="0"/>
          <a:lstStyle/>
          <a:p>
            <a:endParaRPr lang="nl-NL"/>
          </a:p>
        </p:txBody>
      </p:sp>
      <p:sp>
        <p:nvSpPr>
          <p:cNvPr id="48" name="Rectangle 140"/>
          <p:cNvSpPr/>
          <p:nvPr/>
        </p:nvSpPr>
        <p:spPr>
          <a:xfrm rot="18899994" flipV="1">
            <a:off x="10932158" y="-533344"/>
            <a:ext cx="13716" cy="3542541"/>
          </a:xfrm>
          <a:custGeom>
            <a:avLst/>
            <a:gdLst>
              <a:gd name="f0" fmla="val w"/>
              <a:gd name="f1" fmla="val h"/>
              <a:gd name="f2" fmla="val 0"/>
              <a:gd name="f3" fmla="val 13716"/>
              <a:gd name="f4" fmla="val 3542540"/>
              <a:gd name="f5" fmla="val 13715"/>
              <a:gd name="f6" fmla="val 3528825"/>
              <a:gd name="f7" fmla="*/ f0 1 13716"/>
              <a:gd name="f8" fmla="*/ f1 1 3542540"/>
              <a:gd name="f9" fmla="val f2"/>
              <a:gd name="f10" fmla="val f3"/>
              <a:gd name="f11" fmla="val f4"/>
              <a:gd name="f12" fmla="+- f11 0 f9"/>
              <a:gd name="f13" fmla="+- f10 0 f9"/>
              <a:gd name="f14" fmla="*/ f13 1 13716"/>
              <a:gd name="f15" fmla="*/ f12 1 3542540"/>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13716" h="3542540">
                <a:moveTo>
                  <a:pt x="f2" y="f4"/>
                </a:moveTo>
                <a:lnTo>
                  <a:pt x="f5" y="f6"/>
                </a:lnTo>
                <a:lnTo>
                  <a:pt x="f3" y="f3"/>
                </a:lnTo>
                <a:lnTo>
                  <a:pt x="f2" y="f2"/>
                </a:lnTo>
                <a:close/>
              </a:path>
            </a:pathLst>
          </a:custGeom>
          <a:solidFill>
            <a:srgbClr val="AB641E"/>
          </a:solidFill>
          <a:ln cap="flat">
            <a:noFill/>
            <a:prstDash val="solid"/>
          </a:ln>
        </p:spPr>
        <p:txBody>
          <a:bodyPr lIns="0" tIns="0" rIns="0" bIns="0"/>
          <a:lstStyle/>
          <a:p>
            <a:endParaRPr lang="nl-NL"/>
          </a:p>
        </p:txBody>
      </p:sp>
      <p:sp>
        <p:nvSpPr>
          <p:cNvPr id="49" name="Rectangle 141"/>
          <p:cNvSpPr/>
          <p:nvPr/>
        </p:nvSpPr>
        <p:spPr>
          <a:xfrm rot="18899994" flipV="1">
            <a:off x="11353748" y="-358719"/>
            <a:ext cx="13716" cy="2350099"/>
          </a:xfrm>
          <a:custGeom>
            <a:avLst/>
            <a:gdLst>
              <a:gd name="f0" fmla="val w"/>
              <a:gd name="f1" fmla="val h"/>
              <a:gd name="f2" fmla="val 0"/>
              <a:gd name="f3" fmla="val 13716"/>
              <a:gd name="f4" fmla="val 2350095"/>
              <a:gd name="f5" fmla="val 13715"/>
              <a:gd name="f6" fmla="val 2336380"/>
              <a:gd name="f7" fmla="val 13714"/>
              <a:gd name="f8" fmla="*/ f0 1 13716"/>
              <a:gd name="f9" fmla="*/ f1 1 2350095"/>
              <a:gd name="f10" fmla="val f2"/>
              <a:gd name="f11" fmla="val f3"/>
              <a:gd name="f12" fmla="val f4"/>
              <a:gd name="f13" fmla="+- f12 0 f10"/>
              <a:gd name="f14" fmla="+- f11 0 f10"/>
              <a:gd name="f15" fmla="*/ f14 1 13716"/>
              <a:gd name="f16" fmla="*/ f13 1 2350095"/>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3716" h="2350095">
                <a:moveTo>
                  <a:pt x="f2" y="f4"/>
                </a:moveTo>
                <a:lnTo>
                  <a:pt x="f5" y="f6"/>
                </a:lnTo>
                <a:lnTo>
                  <a:pt x="f3" y="f7"/>
                </a:lnTo>
                <a:lnTo>
                  <a:pt x="f2" y="f2"/>
                </a:lnTo>
                <a:close/>
              </a:path>
            </a:pathLst>
          </a:custGeom>
          <a:solidFill>
            <a:srgbClr val="AB641E"/>
          </a:solidFill>
          <a:ln cap="flat">
            <a:noFill/>
            <a:prstDash val="solid"/>
          </a:ln>
        </p:spPr>
        <p:txBody>
          <a:bodyPr lIns="0" tIns="0" rIns="0" bIns="0"/>
          <a:lstStyle/>
          <a:p>
            <a:endParaRPr lang="nl-NL"/>
          </a:p>
        </p:txBody>
      </p:sp>
      <p:sp>
        <p:nvSpPr>
          <p:cNvPr id="50" name="Rectangle 142"/>
          <p:cNvSpPr/>
          <p:nvPr/>
        </p:nvSpPr>
        <p:spPr>
          <a:xfrm rot="18899994" flipV="1">
            <a:off x="11775341" y="-184078"/>
            <a:ext cx="13716" cy="1157648"/>
          </a:xfrm>
          <a:custGeom>
            <a:avLst/>
            <a:gdLst>
              <a:gd name="f0" fmla="val w"/>
              <a:gd name="f1" fmla="val h"/>
              <a:gd name="f2" fmla="val 0"/>
              <a:gd name="f3" fmla="val 13716"/>
              <a:gd name="f4" fmla="val 1157650"/>
              <a:gd name="f5" fmla="val 1143934"/>
              <a:gd name="f6" fmla="*/ f0 1 13716"/>
              <a:gd name="f7" fmla="*/ f1 1 1157650"/>
              <a:gd name="f8" fmla="val f2"/>
              <a:gd name="f9" fmla="val f3"/>
              <a:gd name="f10" fmla="val f4"/>
              <a:gd name="f11" fmla="+- f10 0 f8"/>
              <a:gd name="f12" fmla="+- f9 0 f8"/>
              <a:gd name="f13" fmla="*/ f12 1 13716"/>
              <a:gd name="f14" fmla="*/ f11 1 115765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3716" h="1157650">
                <a:moveTo>
                  <a:pt x="f2" y="f4"/>
                </a:moveTo>
                <a:lnTo>
                  <a:pt x="f3" y="f5"/>
                </a:lnTo>
                <a:lnTo>
                  <a:pt x="f3" y="f3"/>
                </a:lnTo>
                <a:lnTo>
                  <a:pt x="f2" y="f2"/>
                </a:lnTo>
                <a:close/>
              </a:path>
            </a:pathLst>
          </a:custGeom>
          <a:solidFill>
            <a:srgbClr val="AB641E"/>
          </a:solidFill>
          <a:ln cap="flat">
            <a:noFill/>
            <a:prstDash val="solid"/>
          </a:ln>
        </p:spPr>
        <p:txBody>
          <a:bodyPr lIns="0" tIns="0" rIns="0" bIns="0"/>
          <a:lstStyle/>
          <a:p>
            <a:endParaRPr lang="nl-NL"/>
          </a:p>
        </p:txBody>
      </p:sp>
      <p:sp>
        <p:nvSpPr>
          <p:cNvPr id="51" name="Rectangle 372"/>
          <p:cNvSpPr/>
          <p:nvPr/>
        </p:nvSpPr>
        <p:spPr>
          <a:xfrm rot="18899994" flipV="1">
            <a:off x="3543523" y="-965452"/>
            <a:ext cx="13716" cy="6493218"/>
          </a:xfrm>
          <a:custGeom>
            <a:avLst/>
            <a:gdLst>
              <a:gd name="f0" fmla="val w"/>
              <a:gd name="f1" fmla="val h"/>
              <a:gd name="f2" fmla="val 0"/>
              <a:gd name="f3" fmla="val 13716"/>
              <a:gd name="f4" fmla="val 6493219"/>
              <a:gd name="f5" fmla="val 6479503"/>
              <a:gd name="f6" fmla="*/ f0 1 13716"/>
              <a:gd name="f7" fmla="*/ f1 1 6493219"/>
              <a:gd name="f8" fmla="val f2"/>
              <a:gd name="f9" fmla="val f3"/>
              <a:gd name="f10" fmla="val f4"/>
              <a:gd name="f11" fmla="+- f10 0 f8"/>
              <a:gd name="f12" fmla="+- f9 0 f8"/>
              <a:gd name="f13" fmla="*/ f12 1 13716"/>
              <a:gd name="f14" fmla="*/ f11 1 64932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3716" h="6493219">
                <a:moveTo>
                  <a:pt x="f2" y="f4"/>
                </a:moveTo>
                <a:lnTo>
                  <a:pt x="f3" y="f5"/>
                </a:lnTo>
                <a:lnTo>
                  <a:pt x="f3" y="f2"/>
                </a:lnTo>
                <a:lnTo>
                  <a:pt x="f2" y="f3"/>
                </a:lnTo>
                <a:close/>
              </a:path>
            </a:pathLst>
          </a:custGeom>
          <a:solidFill>
            <a:srgbClr val="AB641E"/>
          </a:solidFill>
          <a:ln cap="flat">
            <a:noFill/>
            <a:prstDash val="solid"/>
          </a:ln>
        </p:spPr>
        <p:txBody>
          <a:bodyPr lIns="0" tIns="0" rIns="0" bIns="0"/>
          <a:lstStyle/>
          <a:p>
            <a:endParaRPr lang="nl-NL"/>
          </a:p>
        </p:txBody>
      </p:sp>
      <p:sp>
        <p:nvSpPr>
          <p:cNvPr id="52" name="Rectangle 374"/>
          <p:cNvSpPr/>
          <p:nvPr/>
        </p:nvSpPr>
        <p:spPr>
          <a:xfrm rot="18899994" flipV="1">
            <a:off x="5229890" y="-965459"/>
            <a:ext cx="13716" cy="6493218"/>
          </a:xfrm>
          <a:custGeom>
            <a:avLst/>
            <a:gdLst>
              <a:gd name="f0" fmla="val w"/>
              <a:gd name="f1" fmla="val h"/>
              <a:gd name="f2" fmla="val 0"/>
              <a:gd name="f3" fmla="val 13716"/>
              <a:gd name="f4" fmla="val 6493220"/>
              <a:gd name="f5" fmla="val 6479504"/>
              <a:gd name="f6" fmla="*/ f0 1 13716"/>
              <a:gd name="f7" fmla="*/ f1 1 6493220"/>
              <a:gd name="f8" fmla="val f2"/>
              <a:gd name="f9" fmla="val f3"/>
              <a:gd name="f10" fmla="val f4"/>
              <a:gd name="f11" fmla="+- f10 0 f8"/>
              <a:gd name="f12" fmla="+- f9 0 f8"/>
              <a:gd name="f13" fmla="*/ f12 1 13716"/>
              <a:gd name="f14" fmla="*/ f11 1 649322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3716" h="6493220">
                <a:moveTo>
                  <a:pt x="f2" y="f4"/>
                </a:moveTo>
                <a:lnTo>
                  <a:pt x="f3" y="f5"/>
                </a:lnTo>
                <a:lnTo>
                  <a:pt x="f3" y="f2"/>
                </a:lnTo>
                <a:lnTo>
                  <a:pt x="f2" y="f3"/>
                </a:lnTo>
                <a:close/>
              </a:path>
            </a:pathLst>
          </a:custGeom>
          <a:solidFill>
            <a:srgbClr val="AB641E"/>
          </a:solidFill>
          <a:ln cap="flat">
            <a:noFill/>
            <a:prstDash val="solid"/>
          </a:ln>
        </p:spPr>
        <p:txBody>
          <a:bodyPr lIns="0" tIns="0" rIns="0" bIns="0"/>
          <a:lstStyle/>
          <a:p>
            <a:endParaRPr lang="nl-NL"/>
          </a:p>
        </p:txBody>
      </p:sp>
      <p:sp>
        <p:nvSpPr>
          <p:cNvPr id="53" name="Teardrop 3"/>
          <p:cNvSpPr/>
          <p:nvPr/>
        </p:nvSpPr>
        <p:spPr>
          <a:xfrm rot="5400013" flipH="1" flipV="1">
            <a:off x="6442770" y="109545"/>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54" name="Teardrop 3"/>
          <p:cNvSpPr/>
          <p:nvPr/>
        </p:nvSpPr>
        <p:spPr>
          <a:xfrm rot="5400013" flipH="1" flipV="1">
            <a:off x="-148773" y="258318"/>
            <a:ext cx="612648" cy="315102"/>
          </a:xfrm>
          <a:custGeom>
            <a:avLst/>
            <a:gdLst>
              <a:gd name="f0" fmla="val w"/>
              <a:gd name="f1" fmla="val h"/>
              <a:gd name="f2" fmla="val 0"/>
              <a:gd name="f3" fmla="val 612648"/>
              <a:gd name="f4" fmla="val 315100"/>
              <a:gd name="f5" fmla="val 239386"/>
              <a:gd name="f6" fmla="val 75670"/>
              <a:gd name="f7" fmla="val 230866"/>
              <a:gd name="f8" fmla="val 67149"/>
              <a:gd name="f9" fmla="val 224313"/>
              <a:gd name="f10" fmla="val 57406"/>
              <a:gd name="f11" fmla="val 219944"/>
              <a:gd name="f12" fmla="val 46909"/>
              <a:gd name="f13" fmla="val 207099"/>
              <a:gd name="f14" fmla="val 60107"/>
              <a:gd name="f15" fmla="val 182914"/>
              <a:gd name="f16" fmla="val 65356"/>
              <a:gd name="f17" fmla="val 163810"/>
              <a:gd name="f18" fmla="val 64989"/>
              <a:gd name="f19" fmla="val 113791"/>
              <a:gd name="f20" fmla="val 73243"/>
              <a:gd name="f21" fmla="val 105538"/>
              <a:gd name="f22" fmla="val 155556"/>
              <a:gd name="f23" fmla="val 179467"/>
              <a:gd name="f24" fmla="val 82509"/>
              <a:gd name="f25" fmla="val 201213"/>
              <a:gd name="f26" fmla="val 97830"/>
              <a:gd name="f27" fmla="val 217225"/>
              <a:gd name="f28" fmla="val 268191"/>
              <a:gd name="f29" fmla="val 95157"/>
              <a:gd name="f30" fmla="val 257695"/>
              <a:gd name="f31" fmla="val 90787"/>
              <a:gd name="f32" fmla="val 247952"/>
              <a:gd name="f33" fmla="val 84234"/>
              <a:gd name="f34" fmla="val 239431"/>
              <a:gd name="f35" fmla="val 75715"/>
              <a:gd name="f36" fmla="val 97875"/>
              <a:gd name="f37" fmla="val 217270"/>
              <a:gd name="f38" fmla="val 113887"/>
              <a:gd name="f39" fmla="val 232591"/>
              <a:gd name="f40" fmla="val 135634"/>
              <a:gd name="f41" fmla="val 241857"/>
              <a:gd name="f42" fmla="val 159544"/>
              <a:gd name="f43" fmla="val 184553"/>
              <a:gd name="f44" fmla="val 207195"/>
              <a:gd name="f45" fmla="val 231720"/>
              <a:gd name="f46" fmla="val 223585"/>
              <a:gd name="f47" fmla="val 215331"/>
              <a:gd name="f48" fmla="val 239974"/>
              <a:gd name="f49" fmla="val 198941"/>
              <a:gd name="f50" fmla="val 250111"/>
              <a:gd name="f51" fmla="val 176299"/>
              <a:gd name="f52" fmla="val 151290"/>
              <a:gd name="f53" fmla="val 249745"/>
              <a:gd name="f54" fmla="val 132187"/>
              <a:gd name="f55" fmla="val 254994"/>
              <a:gd name="f56" fmla="val 108002"/>
              <a:gd name="f57" fmla="val 391275"/>
              <a:gd name="f58" fmla="val 232488"/>
              <a:gd name="f59" fmla="val 366688"/>
              <a:gd name="f60" fmla="val 214199"/>
              <a:gd name="f61" fmla="val 350981"/>
              <a:gd name="f62" fmla="val 184860"/>
              <a:gd name="f63" fmla="val 151853"/>
              <a:gd name="f64" fmla="val 351479"/>
              <a:gd name="f65" fmla="val 125869"/>
              <a:gd name="f66" fmla="val 347689"/>
              <a:gd name="f67" fmla="val 109892"/>
              <a:gd name="f68" fmla="val 331337"/>
              <a:gd name="f69" fmla="val 99934"/>
              <a:gd name="f70" fmla="val 315088"/>
              <a:gd name="f71" fmla="val 104415"/>
              <a:gd name="f72" fmla="val 297874"/>
              <a:gd name="f73" fmla="val 104335"/>
              <a:gd name="f74" fmla="val 281637"/>
              <a:gd name="f75" fmla="val 99721"/>
              <a:gd name="f76" fmla="val 265010"/>
              <a:gd name="f77" fmla="val 109675"/>
              <a:gd name="f78" fmla="val 261165"/>
              <a:gd name="f79" fmla="val 125694"/>
              <a:gd name="f80" fmla="val 261667"/>
              <a:gd name="f81" fmla="val 179968"/>
              <a:gd name="f82" fmla="val 250271"/>
              <a:gd name="f83" fmla="val 205421"/>
              <a:gd name="f84" fmla="val 231846"/>
              <a:gd name="f85" fmla="val 223846"/>
              <a:gd name="f86" fmla="val 221347"/>
              <a:gd name="f87" fmla="val 232509"/>
              <a:gd name="f88" fmla="val 224389"/>
              <a:gd name="f89" fmla="val 249009"/>
              <a:gd name="f90" fmla="val 232545"/>
              <a:gd name="f91" fmla="val 264623"/>
              <a:gd name="f92" fmla="val 245300"/>
              <a:gd name="f93" fmla="val 277378"/>
              <a:gd name="f94" fmla="val 262207"/>
              <a:gd name="f95" fmla="val 294285"/>
              <a:gd name="f96" fmla="val 284136"/>
              <a:gd name="f97" fmla="val 303111"/>
              <a:gd name="f98" fmla="val 306292"/>
              <a:gd name="f99" fmla="val 303599"/>
              <a:gd name="f100" fmla="val 218433"/>
              <a:gd name="f101" fmla="val 306356"/>
              <a:gd name="f102" fmla="val 328512"/>
              <a:gd name="f103" fmla="val 303110"/>
              <a:gd name="f104" fmla="val 350441"/>
              <a:gd name="f105" fmla="val 367348"/>
              <a:gd name="f106" fmla="val 380109"/>
              <a:gd name="f107" fmla="val 264617"/>
              <a:gd name="f108" fmla="val 388266"/>
              <a:gd name="f109" fmla="val 248996"/>
              <a:gd name="f110" fmla="val 514773"/>
              <a:gd name="f111" fmla="val 217271"/>
              <a:gd name="f112" fmla="val 373218"/>
              <a:gd name="f113" fmla="val 75716"/>
              <a:gd name="f114" fmla="val 364700"/>
              <a:gd name="f115" fmla="val 84231"/>
              <a:gd name="f116" fmla="val 354962"/>
              <a:gd name="f117" fmla="val 90781"/>
              <a:gd name="f118" fmla="val 344508"/>
              <a:gd name="f119" fmla="val 95209"/>
              <a:gd name="f120" fmla="val 357668"/>
              <a:gd name="f121" fmla="val 108066"/>
              <a:gd name="f122" fmla="val 362903"/>
              <a:gd name="f123" fmla="val 132212"/>
              <a:gd name="f124" fmla="val 362537"/>
              <a:gd name="f125" fmla="val 201309"/>
              <a:gd name="f126" fmla="val 403085"/>
              <a:gd name="f127" fmla="val 453104"/>
              <a:gd name="f128" fmla="val 477015"/>
              <a:gd name="f129" fmla="val 498761"/>
              <a:gd name="f130" fmla="val 232592"/>
              <a:gd name="f131" fmla="val 539405"/>
              <a:gd name="f132" fmla="val 498856"/>
              <a:gd name="f133" fmla="val 448838"/>
              <a:gd name="f134" fmla="val 429760"/>
              <a:gd name="f135" fmla="val 65355"/>
              <a:gd name="f136" fmla="val 405614"/>
              <a:gd name="f137" fmla="val 60121"/>
              <a:gd name="f138" fmla="val 392756"/>
              <a:gd name="f139" fmla="val 46961"/>
              <a:gd name="f140" fmla="val 388329"/>
              <a:gd name="f141" fmla="val 57415"/>
              <a:gd name="f142" fmla="val 381778"/>
              <a:gd name="f143" fmla="val 67153"/>
              <a:gd name="f144" fmla="val 373263"/>
              <a:gd name="f145" fmla="val 75671"/>
              <a:gd name="f146" fmla="val 514818"/>
              <a:gd name="f147" fmla="val 530139"/>
              <a:gd name="f148" fmla="val 8776"/>
              <a:gd name="f149" fmla="val 612257"/>
              <a:gd name="f150" fmla="val 34030"/>
              <a:gd name="f151" fmla="val 602326"/>
              <a:gd name="f152" fmla="val 59101"/>
              <a:gd name="f153" fmla="val 583058"/>
              <a:gd name="f154" fmla="val 78369"/>
              <a:gd name="f155" fmla="val 569890"/>
              <a:gd name="f156" fmla="val 91537"/>
              <a:gd name="f157" fmla="val 554014"/>
              <a:gd name="f158" fmla="val 100343"/>
              <a:gd name="f159" fmla="val 537134"/>
              <a:gd name="f160" fmla="val 104416"/>
              <a:gd name="f161" fmla="val 546224"/>
              <a:gd name="f162" fmla="val 119205"/>
              <a:gd name="f163" fmla="val 551214"/>
              <a:gd name="f164" fmla="val 136643"/>
              <a:gd name="f165" fmla="val 155247"/>
              <a:gd name="f166" fmla="val 182497"/>
              <a:gd name="f167" fmla="val 540509"/>
              <a:gd name="f168" fmla="val 207247"/>
              <a:gd name="f169" fmla="val 522928"/>
              <a:gd name="f170" fmla="val 225380"/>
              <a:gd name="f171" fmla="val 504794"/>
              <a:gd name="f172" fmla="val 242961"/>
              <a:gd name="f173" fmla="val 480044"/>
              <a:gd name="f174" fmla="val 253667"/>
              <a:gd name="f175" fmla="val 452794"/>
              <a:gd name="f176" fmla="val 434191"/>
              <a:gd name="f177" fmla="val 416753"/>
              <a:gd name="f178" fmla="val 248677"/>
              <a:gd name="f179" fmla="val 401964"/>
              <a:gd name="f180" fmla="val 239586"/>
              <a:gd name="f181" fmla="val 397891"/>
              <a:gd name="f182" fmla="val 256466"/>
              <a:gd name="f183" fmla="val 389084"/>
              <a:gd name="f184" fmla="val 272342"/>
              <a:gd name="f185" fmla="val 375917"/>
              <a:gd name="f186" fmla="val 285509"/>
              <a:gd name="f187" fmla="val 356649"/>
              <a:gd name="f188" fmla="val 304778"/>
              <a:gd name="f189" fmla="val 331578"/>
              <a:gd name="f190" fmla="val 314709"/>
              <a:gd name="f191" fmla="val 306324"/>
              <a:gd name="f192" fmla="val 281070"/>
              <a:gd name="f193" fmla="val 255999"/>
              <a:gd name="f194" fmla="val 236731"/>
              <a:gd name="f195" fmla="val 223570"/>
              <a:gd name="f196" fmla="val 272349"/>
              <a:gd name="f197" fmla="val 214766"/>
              <a:gd name="f198" fmla="val 256482"/>
              <a:gd name="f199" fmla="val 210610"/>
              <a:gd name="f200" fmla="val 239626"/>
              <a:gd name="f201" fmla="val 195839"/>
              <a:gd name="f202" fmla="val 248693"/>
              <a:gd name="f203" fmla="val 178427"/>
              <a:gd name="f204" fmla="val 253666"/>
              <a:gd name="f205" fmla="val 159854"/>
              <a:gd name="f206" fmla="val 132604"/>
              <a:gd name="f207" fmla="val 107854"/>
              <a:gd name="f208" fmla="val 89720"/>
              <a:gd name="f209" fmla="val 72139"/>
              <a:gd name="f210" fmla="val 61434"/>
              <a:gd name="f211" fmla="val 136673"/>
              <a:gd name="f212" fmla="val 66407"/>
              <a:gd name="f213" fmla="val 119262"/>
              <a:gd name="f214" fmla="val 75474"/>
              <a:gd name="f215" fmla="val 104490"/>
              <a:gd name="f216" fmla="val 58618"/>
              <a:gd name="f217" fmla="val 100334"/>
              <a:gd name="f218" fmla="val 42751"/>
              <a:gd name="f219" fmla="val 91530"/>
              <a:gd name="f220" fmla="val 29591"/>
              <a:gd name="f221" fmla="val 10322"/>
              <a:gd name="f222" fmla="val 391"/>
              <a:gd name="f223" fmla="val 1828"/>
              <a:gd name="f224" fmla="val 13374"/>
              <a:gd name="f225" fmla="val 11782"/>
              <a:gd name="f226" fmla="val 2802"/>
              <a:gd name="f227" fmla="val 11567"/>
              <a:gd name="f228" fmla="val 5771"/>
              <a:gd name="f229" fmla="val 11501"/>
              <a:gd name="f230" fmla="val 8744"/>
              <a:gd name="f231" fmla="val 96667"/>
              <a:gd name="f232" fmla="val 8808"/>
              <a:gd name="f233" fmla="val 11989"/>
              <a:gd name="f234" fmla="val 30964"/>
              <a:gd name="f235" fmla="val 20815"/>
              <a:gd name="f236" fmla="val 52893"/>
              <a:gd name="f237" fmla="val 37722"/>
              <a:gd name="f238" fmla="val 69800"/>
              <a:gd name="f239" fmla="val 50477"/>
              <a:gd name="f240" fmla="val 82555"/>
              <a:gd name="f241" fmla="val 66091"/>
              <a:gd name="f242" fmla="val 90711"/>
              <a:gd name="f243" fmla="val 82591"/>
              <a:gd name="f244" fmla="val 93753"/>
              <a:gd name="f245" fmla="val 100880"/>
              <a:gd name="f246" fmla="val 69151"/>
              <a:gd name="f247" fmla="val 130228"/>
              <a:gd name="f248" fmla="val 53433"/>
              <a:gd name="f249" fmla="val 163247"/>
              <a:gd name="f250" fmla="val 186137"/>
              <a:gd name="f251" fmla="val 53872"/>
              <a:gd name="f252" fmla="val 201262"/>
              <a:gd name="f253" fmla="val 50984"/>
              <a:gd name="f254" fmla="val 211354"/>
              <a:gd name="f255" fmla="val 39116"/>
              <a:gd name="f256" fmla="val 212796"/>
              <a:gd name="f257" fmla="val 37420"/>
              <a:gd name="f258" fmla="val 214135"/>
              <a:gd name="f259" fmla="val 35542"/>
              <a:gd name="f260" fmla="val 215380"/>
              <a:gd name="f261" fmla="val 33463"/>
              <a:gd name="f262" fmla="val 215236"/>
              <a:gd name="f263" fmla="val 223506"/>
              <a:gd name="f264" fmla="val 219687"/>
              <a:gd name="f265" fmla="val 24354"/>
              <a:gd name="f266" fmla="val 227777"/>
              <a:gd name="f267" fmla="val 49750"/>
              <a:gd name="f268" fmla="val 246535"/>
              <a:gd name="f269" fmla="val 68520"/>
              <a:gd name="f270" fmla="val 254763"/>
              <a:gd name="f271" fmla="val 60293"/>
              <a:gd name="f272" fmla="val 254771"/>
              <a:gd name="f273" fmla="val 60299"/>
              <a:gd name="f274" fmla="val 254778"/>
              <a:gd name="f275" fmla="val 60307"/>
              <a:gd name="f276" fmla="val 254786"/>
              <a:gd name="f277" fmla="val 60315"/>
              <a:gd name="f278" fmla="val 254808"/>
              <a:gd name="f279" fmla="val 60338"/>
              <a:gd name="f280" fmla="val 246580"/>
              <a:gd name="f281" fmla="val 68565"/>
              <a:gd name="f282" fmla="val 279582"/>
              <a:gd name="f283" fmla="val 101547"/>
              <a:gd name="f284" fmla="val 333066"/>
              <a:gd name="f285" fmla="val 366068"/>
              <a:gd name="f286" fmla="val 357840"/>
              <a:gd name="f287" fmla="val 357847"/>
              <a:gd name="f288" fmla="val 60330"/>
              <a:gd name="f289" fmla="val 357855"/>
              <a:gd name="f290" fmla="val 60322"/>
              <a:gd name="f291" fmla="val 357862"/>
              <a:gd name="f292" fmla="val 357885"/>
              <a:gd name="f293" fmla="val 366113"/>
              <a:gd name="f294" fmla="val 384871"/>
              <a:gd name="f295" fmla="val 392961"/>
              <a:gd name="f296" fmla="val 389142"/>
              <a:gd name="f297" fmla="val 397337"/>
              <a:gd name="f298" fmla="val 401478"/>
              <a:gd name="f299" fmla="val 11094"/>
              <a:gd name="f300" fmla="val 400548"/>
              <a:gd name="f301" fmla="val 22668"/>
              <a:gd name="f302" fmla="val 397481"/>
              <a:gd name="f303" fmla="val 33790"/>
              <a:gd name="f304" fmla="val 407439"/>
              <a:gd name="f305" fmla="val 50142"/>
              <a:gd name="f306" fmla="val 423417"/>
              <a:gd name="f307" fmla="val 53932"/>
              <a:gd name="f308" fmla="val 449401"/>
              <a:gd name="f309" fmla="val 482407"/>
              <a:gd name="f310" fmla="val 53434"/>
              <a:gd name="f311" fmla="val 511746"/>
              <a:gd name="f312" fmla="val 69140"/>
              <a:gd name="f313" fmla="val 530035"/>
              <a:gd name="f314" fmla="val 93727"/>
              <a:gd name="f315" fmla="val 546543"/>
              <a:gd name="f316" fmla="val 90718"/>
              <a:gd name="f317" fmla="val 562165"/>
              <a:gd name="f318" fmla="val 82561"/>
              <a:gd name="f319" fmla="val 574926"/>
              <a:gd name="f320" fmla="val 591833"/>
              <a:gd name="f321" fmla="val 600658"/>
              <a:gd name="f322" fmla="val 601147"/>
              <a:gd name="f323" fmla="val 515981"/>
              <a:gd name="f324" fmla="val 599274"/>
              <a:gd name="f325" fmla="val 610820"/>
              <a:gd name="f326" fmla="val 612423"/>
              <a:gd name="f327" fmla="val 2826"/>
              <a:gd name="f328" fmla="val 612602"/>
              <a:gd name="f329" fmla="val 5800"/>
              <a:gd name="f330" fmla="*/ f0 1 612648"/>
              <a:gd name="f331" fmla="*/ f1 1 315100"/>
              <a:gd name="f332" fmla="val f2"/>
              <a:gd name="f333" fmla="val f3"/>
              <a:gd name="f334" fmla="val f4"/>
              <a:gd name="f335" fmla="+- f334 0 f332"/>
              <a:gd name="f336" fmla="+- f333 0 f332"/>
              <a:gd name="f337" fmla="*/ f336 1 612648"/>
              <a:gd name="f338" fmla="*/ f335 1 315100"/>
              <a:gd name="f339" fmla="*/ f332 1 f337"/>
              <a:gd name="f340" fmla="*/ f333 1 f337"/>
              <a:gd name="f341" fmla="*/ f332 1 f338"/>
              <a:gd name="f342" fmla="*/ f334 1 f338"/>
              <a:gd name="f343" fmla="*/ f339 f330 1"/>
              <a:gd name="f344" fmla="*/ f340 f330 1"/>
              <a:gd name="f345" fmla="*/ f342 f331 1"/>
              <a:gd name="f346" fmla="*/ f341 f331 1"/>
            </a:gdLst>
            <a:ahLst/>
            <a:cxnLst>
              <a:cxn ang="3cd4">
                <a:pos x="hc" y="t"/>
              </a:cxn>
              <a:cxn ang="0">
                <a:pos x="r" y="vc"/>
              </a:cxn>
              <a:cxn ang="cd4">
                <a:pos x="hc" y="b"/>
              </a:cxn>
              <a:cxn ang="cd2">
                <a:pos x="l" y="vc"/>
              </a:cxn>
            </a:cxnLst>
            <a:rect l="f343" t="f346" r="f344" b="f345"/>
            <a:pathLst>
              <a:path w="612648" h="315100">
                <a:moveTo>
                  <a:pt x="f5" y="f6"/>
                </a:moveTo>
                <a:cubicBezTo>
                  <a:pt x="f7" y="f8"/>
                  <a:pt x="f9" y="f10"/>
                  <a:pt x="f11" y="f12"/>
                </a:cubicBezTo>
                <a:cubicBezTo>
                  <a:pt x="f13" y="f14"/>
                  <a:pt x="f15" y="f16"/>
                  <a:pt x="f17" y="f18"/>
                </a:cubicBezTo>
                <a:cubicBezTo>
                  <a:pt x="f19" y="f18"/>
                  <a:pt x="f20" y="f21"/>
                  <a:pt x="f20" y="f22"/>
                </a:cubicBezTo>
                <a:cubicBezTo>
                  <a:pt x="f20" y="f23"/>
                  <a:pt x="f24" y="f25"/>
                  <a:pt x="f26" y="f27"/>
                </a:cubicBezTo>
                <a:close/>
                <a:moveTo>
                  <a:pt x="f28" y="f29"/>
                </a:moveTo>
                <a:cubicBezTo>
                  <a:pt x="f30" y="f31"/>
                  <a:pt x="f32" y="f33"/>
                  <a:pt x="f34" y="f35"/>
                </a:cubicBezTo>
                <a:lnTo>
                  <a:pt x="f36" y="f37"/>
                </a:lnTo>
                <a:cubicBezTo>
                  <a:pt x="f38" y="f39"/>
                  <a:pt x="f40" y="f41"/>
                  <a:pt x="f42" y="f41"/>
                </a:cubicBezTo>
                <a:cubicBezTo>
                  <a:pt x="f43" y="f41"/>
                  <a:pt x="f44" y="f45"/>
                  <a:pt x="f46" y="f47"/>
                </a:cubicBezTo>
                <a:cubicBezTo>
                  <a:pt x="f48" y="f49"/>
                  <a:pt x="f50" y="f51"/>
                  <a:pt x="f50" y="f52"/>
                </a:cubicBezTo>
                <a:cubicBezTo>
                  <a:pt x="f53" y="f54"/>
                  <a:pt x="f55" y="f56"/>
                  <a:pt x="f28" y="f29"/>
                </a:cubicBezTo>
                <a:close/>
                <a:moveTo>
                  <a:pt x="f57" y="f58"/>
                </a:moveTo>
                <a:cubicBezTo>
                  <a:pt x="f59" y="f60"/>
                  <a:pt x="f61" y="f62"/>
                  <a:pt x="f61" y="f63"/>
                </a:cubicBezTo>
                <a:cubicBezTo>
                  <a:pt x="f64" y="f65"/>
                  <a:pt x="f66" y="f67"/>
                  <a:pt x="f68" y="f69"/>
                </a:cubicBezTo>
                <a:cubicBezTo>
                  <a:pt x="f70" y="f71"/>
                  <a:pt x="f72" y="f73"/>
                  <a:pt x="f74" y="f75"/>
                </a:cubicBezTo>
                <a:cubicBezTo>
                  <a:pt x="f76" y="f77"/>
                  <a:pt x="f78" y="f79"/>
                  <a:pt x="f80" y="f63"/>
                </a:cubicBezTo>
                <a:cubicBezTo>
                  <a:pt x="f80" y="f81"/>
                  <a:pt x="f82" y="f83"/>
                  <a:pt x="f84" y="f85"/>
                </a:cubicBezTo>
                <a:lnTo>
                  <a:pt x="f86" y="f87"/>
                </a:lnTo>
                <a:cubicBezTo>
                  <a:pt x="f88" y="f89"/>
                  <a:pt x="f90" y="f91"/>
                  <a:pt x="f92" y="f93"/>
                </a:cubicBezTo>
                <a:cubicBezTo>
                  <a:pt x="f94" y="f95"/>
                  <a:pt x="f96" y="f97"/>
                  <a:pt x="f98" y="f99"/>
                </a:cubicBezTo>
                <a:lnTo>
                  <a:pt x="f98" y="f100"/>
                </a:lnTo>
                <a:lnTo>
                  <a:pt x="f101" y="f100"/>
                </a:lnTo>
                <a:lnTo>
                  <a:pt x="f101" y="f99"/>
                </a:lnTo>
                <a:cubicBezTo>
                  <a:pt x="f102" y="f103"/>
                  <a:pt x="f104" y="f95"/>
                  <a:pt x="f105" y="f93"/>
                </a:cubicBezTo>
                <a:cubicBezTo>
                  <a:pt x="f106" y="f107"/>
                  <a:pt x="f108" y="f109"/>
                  <a:pt x="f57" y="f58"/>
                </a:cubicBezTo>
                <a:close/>
                <a:moveTo>
                  <a:pt x="f110" y="f111"/>
                </a:moveTo>
                <a:lnTo>
                  <a:pt x="f112" y="f113"/>
                </a:lnTo>
                <a:cubicBezTo>
                  <a:pt x="f114" y="f115"/>
                  <a:pt x="f116" y="f117"/>
                  <a:pt x="f118" y="f119"/>
                </a:cubicBezTo>
                <a:cubicBezTo>
                  <a:pt x="f120" y="f121"/>
                  <a:pt x="f122" y="f123"/>
                  <a:pt x="f124" y="f52"/>
                </a:cubicBezTo>
                <a:cubicBezTo>
                  <a:pt x="f124" y="f125"/>
                  <a:pt x="f126" y="f41"/>
                  <a:pt x="f127" y="f41"/>
                </a:cubicBezTo>
                <a:cubicBezTo>
                  <a:pt x="f128" y="f41"/>
                  <a:pt x="f129" y="f130"/>
                  <a:pt x="f110" y="f111"/>
                </a:cubicBezTo>
                <a:close/>
                <a:moveTo>
                  <a:pt x="f131" y="f22"/>
                </a:moveTo>
                <a:cubicBezTo>
                  <a:pt x="f131" y="f21"/>
                  <a:pt x="f132" y="f18"/>
                  <a:pt x="f133" y="f18"/>
                </a:cubicBezTo>
                <a:cubicBezTo>
                  <a:pt x="f134" y="f135"/>
                  <a:pt x="f136" y="f137"/>
                  <a:pt x="f138" y="f139"/>
                </a:cubicBezTo>
                <a:cubicBezTo>
                  <a:pt x="f140" y="f141"/>
                  <a:pt x="f142" y="f143"/>
                  <a:pt x="f144" y="f145"/>
                </a:cubicBezTo>
                <a:lnTo>
                  <a:pt x="f146" y="f27"/>
                </a:lnTo>
                <a:cubicBezTo>
                  <a:pt x="f147" y="f25"/>
                  <a:pt x="f131" y="f23"/>
                  <a:pt x="f131" y="f22"/>
                </a:cubicBezTo>
                <a:close/>
                <a:moveTo>
                  <a:pt x="f3" y="f148"/>
                </a:moveTo>
                <a:cubicBezTo>
                  <a:pt x="f149" y="f150"/>
                  <a:pt x="f151" y="f152"/>
                  <a:pt x="f153" y="f154"/>
                </a:cubicBezTo>
                <a:cubicBezTo>
                  <a:pt x="f155" y="f156"/>
                  <a:pt x="f157" y="f158"/>
                  <a:pt x="f159" y="f160"/>
                </a:cubicBezTo>
                <a:cubicBezTo>
                  <a:pt x="f161" y="f162"/>
                  <a:pt x="f163" y="f164"/>
                  <a:pt x="f163" y="f165"/>
                </a:cubicBezTo>
                <a:cubicBezTo>
                  <a:pt x="f163" y="f166"/>
                  <a:pt x="f167" y="f168"/>
                  <a:pt x="f169" y="f170"/>
                </a:cubicBezTo>
                <a:lnTo>
                  <a:pt x="f169" y="f170"/>
                </a:lnTo>
                <a:cubicBezTo>
                  <a:pt x="f171" y="f172"/>
                  <a:pt x="f173" y="f174"/>
                  <a:pt x="f175" y="f174"/>
                </a:cubicBezTo>
                <a:cubicBezTo>
                  <a:pt x="f176" y="f174"/>
                  <a:pt x="f177" y="f178"/>
                  <a:pt x="f179" y="f180"/>
                </a:cubicBezTo>
                <a:cubicBezTo>
                  <a:pt x="f181" y="f182"/>
                  <a:pt x="f183" y="f184"/>
                  <a:pt x="f185" y="f186"/>
                </a:cubicBezTo>
                <a:cubicBezTo>
                  <a:pt x="f187" y="f188"/>
                  <a:pt x="f189" y="f190"/>
                  <a:pt x="f191" y="f4"/>
                </a:cubicBezTo>
                <a:lnTo>
                  <a:pt x="f191" y="f4"/>
                </a:lnTo>
                <a:cubicBezTo>
                  <a:pt x="f192" y="f190"/>
                  <a:pt x="f193" y="f188"/>
                  <a:pt x="f194" y="f186"/>
                </a:cubicBezTo>
                <a:cubicBezTo>
                  <a:pt x="f195" y="f196"/>
                  <a:pt x="f197" y="f198"/>
                  <a:pt x="f199" y="f200"/>
                </a:cubicBezTo>
                <a:cubicBezTo>
                  <a:pt x="f201" y="f202"/>
                  <a:pt x="f203" y="f204"/>
                  <a:pt x="f205" y="f204"/>
                </a:cubicBezTo>
                <a:cubicBezTo>
                  <a:pt x="f206" y="f204"/>
                  <a:pt x="f207" y="f172"/>
                  <a:pt x="f208" y="f170"/>
                </a:cubicBezTo>
                <a:lnTo>
                  <a:pt x="f208" y="f170"/>
                </a:lnTo>
                <a:cubicBezTo>
                  <a:pt x="f209" y="f168"/>
                  <a:pt x="f210" y="f166"/>
                  <a:pt x="f210" y="f165"/>
                </a:cubicBezTo>
                <a:cubicBezTo>
                  <a:pt x="f210" y="f211"/>
                  <a:pt x="f212" y="f213"/>
                  <a:pt x="f214" y="f215"/>
                </a:cubicBezTo>
                <a:cubicBezTo>
                  <a:pt x="f216" y="f217"/>
                  <a:pt x="f218" y="f219"/>
                  <a:pt x="f220" y="f154"/>
                </a:cubicBezTo>
                <a:cubicBezTo>
                  <a:pt x="f221" y="f152"/>
                  <a:pt x="f222" y="f150"/>
                  <a:pt x="f2" y="f148"/>
                </a:cubicBezTo>
                <a:lnTo>
                  <a:pt x="f2" y="f148"/>
                </a:lnTo>
                <a:lnTo>
                  <a:pt x="f223" y="f2"/>
                </a:lnTo>
                <a:lnTo>
                  <a:pt x="f224" y="f2"/>
                </a:lnTo>
                <a:cubicBezTo>
                  <a:pt x="f225" y="f226"/>
                  <a:pt x="f227" y="f228"/>
                  <a:pt x="f229" y="f230"/>
                </a:cubicBezTo>
                <a:lnTo>
                  <a:pt x="f231" y="f230"/>
                </a:lnTo>
                <a:lnTo>
                  <a:pt x="f231" y="f232"/>
                </a:lnTo>
                <a:lnTo>
                  <a:pt x="f229" y="f232"/>
                </a:lnTo>
                <a:cubicBezTo>
                  <a:pt x="f233" y="f234"/>
                  <a:pt x="f235" y="f236"/>
                  <a:pt x="f237" y="f238"/>
                </a:cubicBezTo>
                <a:cubicBezTo>
                  <a:pt x="f239" y="f240"/>
                  <a:pt x="f241" y="f242"/>
                  <a:pt x="f243" y="f244"/>
                </a:cubicBezTo>
                <a:cubicBezTo>
                  <a:pt x="f245" y="f246"/>
                  <a:pt x="f247" y="f248"/>
                  <a:pt x="f249" y="f248"/>
                </a:cubicBezTo>
                <a:cubicBezTo>
                  <a:pt x="f250" y="f251"/>
                  <a:pt x="f252" y="f253"/>
                  <a:pt x="f254" y="f255"/>
                </a:cubicBezTo>
                <a:cubicBezTo>
                  <a:pt x="f256" y="f257"/>
                  <a:pt x="f258" y="f259"/>
                  <a:pt x="f260" y="f261"/>
                </a:cubicBezTo>
                <a:lnTo>
                  <a:pt x="f262" y="f2"/>
                </a:lnTo>
                <a:lnTo>
                  <a:pt x="f263" y="f2"/>
                </a:lnTo>
                <a:cubicBezTo>
                  <a:pt x="f264" y="f265"/>
                  <a:pt x="f266" y="f267"/>
                  <a:pt x="f268" y="f269"/>
                </a:cubicBezTo>
                <a:lnTo>
                  <a:pt x="f270" y="f271"/>
                </a:lnTo>
                <a:cubicBezTo>
                  <a:pt x="f272" y="f273"/>
                  <a:pt x="f274" y="f275"/>
                  <a:pt x="f276" y="f277"/>
                </a:cubicBezTo>
                <a:lnTo>
                  <a:pt x="f278" y="f279"/>
                </a:lnTo>
                <a:lnTo>
                  <a:pt x="f280" y="f281"/>
                </a:lnTo>
                <a:cubicBezTo>
                  <a:pt x="f282" y="f283"/>
                  <a:pt x="f284" y="f283"/>
                  <a:pt x="f285" y="f281"/>
                </a:cubicBezTo>
                <a:lnTo>
                  <a:pt x="f286" y="f279"/>
                </a:lnTo>
                <a:cubicBezTo>
                  <a:pt x="f287" y="f288"/>
                  <a:pt x="f289" y="f290"/>
                  <a:pt x="f291" y="f277"/>
                </a:cubicBezTo>
                <a:lnTo>
                  <a:pt x="f292" y="f271"/>
                </a:lnTo>
                <a:lnTo>
                  <a:pt x="f293" y="f269"/>
                </a:lnTo>
                <a:cubicBezTo>
                  <a:pt x="f294" y="f267"/>
                  <a:pt x="f295" y="f265"/>
                  <a:pt x="f296" y="f2"/>
                </a:cubicBezTo>
                <a:lnTo>
                  <a:pt x="f297" y="f2"/>
                </a:lnTo>
                <a:cubicBezTo>
                  <a:pt x="f298" y="f299"/>
                  <a:pt x="f300" y="f301"/>
                  <a:pt x="f302" y="f303"/>
                </a:cubicBezTo>
                <a:cubicBezTo>
                  <a:pt x="f304" y="f305"/>
                  <a:pt x="f306" y="f307"/>
                  <a:pt x="f308" y="f248"/>
                </a:cubicBezTo>
                <a:cubicBezTo>
                  <a:pt x="f309" y="f310"/>
                  <a:pt x="f311" y="f312"/>
                  <a:pt x="f313" y="f314"/>
                </a:cubicBezTo>
                <a:cubicBezTo>
                  <a:pt x="f315" y="f316"/>
                  <a:pt x="f317" y="f318"/>
                  <a:pt x="f319" y="f238"/>
                </a:cubicBezTo>
                <a:cubicBezTo>
                  <a:pt x="f320" y="f236"/>
                  <a:pt x="f321" y="f234"/>
                  <a:pt x="f322" y="f232"/>
                </a:cubicBezTo>
                <a:lnTo>
                  <a:pt x="f323" y="f232"/>
                </a:lnTo>
                <a:lnTo>
                  <a:pt x="f323" y="f230"/>
                </a:lnTo>
                <a:lnTo>
                  <a:pt x="f322" y="f230"/>
                </a:lnTo>
                <a:lnTo>
                  <a:pt x="f324" y="f2"/>
                </a:lnTo>
                <a:lnTo>
                  <a:pt x="f325" y="f2"/>
                </a:lnTo>
                <a:cubicBezTo>
                  <a:pt x="f326" y="f327"/>
                  <a:pt x="f328" y="f329"/>
                  <a:pt x="f3" y="f148"/>
                </a:cubicBezTo>
                <a:close/>
              </a:path>
            </a:pathLst>
          </a:custGeom>
          <a:solidFill>
            <a:srgbClr val="AB641E"/>
          </a:solidFill>
          <a:ln cap="flat">
            <a:noFill/>
            <a:prstDash val="solid"/>
          </a:ln>
        </p:spPr>
        <p:txBody>
          <a:bodyPr lIns="0" tIns="0" rIns="0" bIns="0"/>
          <a:lstStyle/>
          <a:p>
            <a:endParaRPr lang="nl-NL"/>
          </a:p>
        </p:txBody>
      </p:sp>
      <p:sp>
        <p:nvSpPr>
          <p:cNvPr id="55" name="Teardrop 3"/>
          <p:cNvSpPr/>
          <p:nvPr/>
        </p:nvSpPr>
        <p:spPr>
          <a:xfrm rot="5400013" flipH="1" flipV="1">
            <a:off x="1387528" y="109545"/>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56" name="Teardrop 3"/>
          <p:cNvSpPr/>
          <p:nvPr/>
        </p:nvSpPr>
        <p:spPr>
          <a:xfrm rot="5400013" flipH="1" flipV="1">
            <a:off x="2230075" y="109545"/>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57" name="Teardrop 3"/>
          <p:cNvSpPr/>
          <p:nvPr/>
        </p:nvSpPr>
        <p:spPr>
          <a:xfrm rot="5400013" flipH="1" flipV="1">
            <a:off x="3072612" y="109545"/>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58" name="Teardrop 3"/>
          <p:cNvSpPr/>
          <p:nvPr/>
        </p:nvSpPr>
        <p:spPr>
          <a:xfrm rot="5400013" flipH="1" flipV="1">
            <a:off x="3915149" y="109545"/>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59" name="Teardrop 3"/>
          <p:cNvSpPr/>
          <p:nvPr/>
        </p:nvSpPr>
        <p:spPr>
          <a:xfrm rot="5400013" flipH="1" flipV="1">
            <a:off x="4757696" y="109545"/>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60" name="Teardrop 3"/>
          <p:cNvSpPr/>
          <p:nvPr/>
        </p:nvSpPr>
        <p:spPr>
          <a:xfrm rot="5400013" flipH="1" flipV="1">
            <a:off x="5600233" y="109545"/>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61" name="Teardrop 3"/>
          <p:cNvSpPr/>
          <p:nvPr/>
        </p:nvSpPr>
        <p:spPr>
          <a:xfrm rot="5400013" flipH="1" flipV="1">
            <a:off x="8127854" y="109545"/>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62" name="Teardrop 3"/>
          <p:cNvSpPr/>
          <p:nvPr/>
        </p:nvSpPr>
        <p:spPr>
          <a:xfrm rot="5400013" flipH="1" flipV="1">
            <a:off x="7285308" y="109545"/>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63" name="Teardrop 3"/>
          <p:cNvSpPr/>
          <p:nvPr/>
        </p:nvSpPr>
        <p:spPr>
          <a:xfrm rot="5400013" flipH="1" flipV="1">
            <a:off x="9812929" y="109545"/>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64" name="Teardrop 3"/>
          <p:cNvSpPr/>
          <p:nvPr/>
        </p:nvSpPr>
        <p:spPr>
          <a:xfrm rot="5400013" flipH="1" flipV="1">
            <a:off x="8970392" y="109545"/>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65" name="Teardrop 3"/>
          <p:cNvSpPr/>
          <p:nvPr/>
        </p:nvSpPr>
        <p:spPr>
          <a:xfrm rot="5400013" flipH="1" flipV="1">
            <a:off x="11498013" y="109545"/>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66" name="Teardrop 3"/>
          <p:cNvSpPr/>
          <p:nvPr/>
        </p:nvSpPr>
        <p:spPr>
          <a:xfrm rot="5400013" flipH="1" flipV="1">
            <a:off x="10655475" y="109545"/>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67" name="Teardrop 3"/>
          <p:cNvSpPr/>
          <p:nvPr/>
        </p:nvSpPr>
        <p:spPr>
          <a:xfrm rot="5400013" flipH="1" flipV="1">
            <a:off x="544991" y="109545"/>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68" name="Oval 591"/>
          <p:cNvSpPr/>
          <p:nvPr/>
        </p:nvSpPr>
        <p:spPr>
          <a:xfrm>
            <a:off x="6664512" y="331698"/>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69" name="Oval 167"/>
          <p:cNvSpPr/>
          <p:nvPr/>
        </p:nvSpPr>
        <p:spPr>
          <a:xfrm>
            <a:off x="0" y="331698"/>
            <a:ext cx="93945" cy="4240301"/>
          </a:xfrm>
          <a:custGeom>
            <a:avLst/>
            <a:gdLst>
              <a:gd name="f0" fmla="val w"/>
              <a:gd name="f1" fmla="val h"/>
              <a:gd name="f2" fmla="val 0"/>
              <a:gd name="f3" fmla="val 93942"/>
              <a:gd name="f4" fmla="val 4240302"/>
              <a:gd name="f5" fmla="val 9066"/>
              <a:gd name="f6" fmla="val 4229620"/>
              <a:gd name="f7" fmla="val 23324"/>
              <a:gd name="f8" fmla="val 36761"/>
              <a:gd name="f9" fmla="val 4233136"/>
              <a:gd name="f10" fmla="val 48054"/>
              <a:gd name="f11" fmla="val 4231451"/>
              <a:gd name="f12" fmla="val 2881"/>
              <a:gd name="f13" fmla="val 4229788"/>
              <a:gd name="f14" fmla="val 5954"/>
              <a:gd name="f15" fmla="val 3380947"/>
              <a:gd name="f16" fmla="val 55942"/>
              <a:gd name="f17" fmla="val 3418947"/>
              <a:gd name="f18" fmla="val 3465822"/>
              <a:gd name="f19" fmla="val 3512697"/>
              <a:gd name="f20" fmla="val 3550697"/>
              <a:gd name="f21" fmla="val 3548867"/>
              <a:gd name="f22" fmla="val 3382777"/>
              <a:gd name="f23" fmla="val 3381115"/>
              <a:gd name="f24" fmla="val 2536768"/>
              <a:gd name="f25" fmla="val 2574768"/>
              <a:gd name="f26" fmla="val 2621643"/>
              <a:gd name="f27" fmla="val 2668518"/>
              <a:gd name="f28" fmla="val 2706518"/>
              <a:gd name="f29" fmla="val 2704688"/>
              <a:gd name="f30" fmla="val 2538598"/>
              <a:gd name="f31" fmla="val 2536936"/>
              <a:gd name="f32" fmla="val 1688095"/>
              <a:gd name="f33" fmla="val 1726095"/>
              <a:gd name="f34" fmla="val 1772970"/>
              <a:gd name="f35" fmla="val 1819845"/>
              <a:gd name="f36" fmla="val 1857845"/>
              <a:gd name="f37" fmla="val 1856015"/>
              <a:gd name="f38" fmla="val 1689925"/>
              <a:gd name="f39" fmla="val 1688263"/>
              <a:gd name="f40" fmla="val 845498"/>
              <a:gd name="f41" fmla="val 883498"/>
              <a:gd name="f42" fmla="val 930373"/>
              <a:gd name="f43" fmla="val 977248"/>
              <a:gd name="f44" fmla="val 1015248"/>
              <a:gd name="f45" fmla="val 1013418"/>
              <a:gd name="f46" fmla="val 847328"/>
              <a:gd name="f47" fmla="val 845666"/>
              <a:gd name="f48" fmla="val 38000"/>
              <a:gd name="f49" fmla="val 84875"/>
              <a:gd name="f50" fmla="val 131750"/>
              <a:gd name="f51" fmla="val 169750"/>
              <a:gd name="f52" fmla="val 167920"/>
              <a:gd name="f53" fmla="val 1830"/>
              <a:gd name="f54" fmla="val 167"/>
              <a:gd name="f55" fmla="*/ f0 1 93942"/>
              <a:gd name="f56" fmla="*/ f1 1 4240302"/>
              <a:gd name="f57" fmla="val f2"/>
              <a:gd name="f58" fmla="val f3"/>
              <a:gd name="f59" fmla="val f4"/>
              <a:gd name="f60" fmla="+- f59 0 f57"/>
              <a:gd name="f61" fmla="+- f58 0 f57"/>
              <a:gd name="f62" fmla="*/ f61 1 93942"/>
              <a:gd name="f63" fmla="*/ f60 1 4240302"/>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93942" h="4240302">
                <a:moveTo>
                  <a:pt x="f5" y="f6"/>
                </a:moveTo>
                <a:cubicBezTo>
                  <a:pt x="f7" y="f6"/>
                  <a:pt x="f8" y="f9"/>
                  <a:pt x="f10" y="f4"/>
                </a:cubicBezTo>
                <a:lnTo>
                  <a:pt x="f2" y="f4"/>
                </a:lnTo>
                <a:lnTo>
                  <a:pt x="f2" y="f11"/>
                </a:lnTo>
                <a:cubicBezTo>
                  <a:pt x="f12" y="f13"/>
                  <a:pt x="f14" y="f6"/>
                  <a:pt x="f5" y="f6"/>
                </a:cubicBezTo>
                <a:close/>
                <a:moveTo>
                  <a:pt x="f5" y="f15"/>
                </a:moveTo>
                <a:cubicBezTo>
                  <a:pt x="f16" y="f15"/>
                  <a:pt x="f3" y="f17"/>
                  <a:pt x="f3" y="f18"/>
                </a:cubicBezTo>
                <a:cubicBezTo>
                  <a:pt x="f3" y="f19"/>
                  <a:pt x="f16" y="f20"/>
                  <a:pt x="f5" y="f20"/>
                </a:cubicBezTo>
                <a:lnTo>
                  <a:pt x="f2" y="f21"/>
                </a:lnTo>
                <a:lnTo>
                  <a:pt x="f2" y="f22"/>
                </a:lnTo>
                <a:cubicBezTo>
                  <a:pt x="f12" y="f23"/>
                  <a:pt x="f14" y="f15"/>
                  <a:pt x="f5" y="f15"/>
                </a:cubicBezTo>
                <a:close/>
                <a:moveTo>
                  <a:pt x="f5" y="f24"/>
                </a:moveTo>
                <a:cubicBezTo>
                  <a:pt x="f16" y="f24"/>
                  <a:pt x="f3" y="f25"/>
                  <a:pt x="f3" y="f26"/>
                </a:cubicBezTo>
                <a:cubicBezTo>
                  <a:pt x="f3" y="f27"/>
                  <a:pt x="f16" y="f28"/>
                  <a:pt x="f5" y="f28"/>
                </a:cubicBezTo>
                <a:lnTo>
                  <a:pt x="f2" y="f29"/>
                </a:lnTo>
                <a:lnTo>
                  <a:pt x="f2" y="f30"/>
                </a:lnTo>
                <a:cubicBezTo>
                  <a:pt x="f12" y="f31"/>
                  <a:pt x="f14" y="f24"/>
                  <a:pt x="f5" y="f24"/>
                </a:cubicBezTo>
                <a:close/>
                <a:moveTo>
                  <a:pt x="f5" y="f32"/>
                </a:moveTo>
                <a:cubicBezTo>
                  <a:pt x="f16" y="f32"/>
                  <a:pt x="f3" y="f33"/>
                  <a:pt x="f3" y="f34"/>
                </a:cubicBezTo>
                <a:cubicBezTo>
                  <a:pt x="f3" y="f35"/>
                  <a:pt x="f16" y="f36"/>
                  <a:pt x="f5" y="f36"/>
                </a:cubicBezTo>
                <a:lnTo>
                  <a:pt x="f2" y="f37"/>
                </a:lnTo>
                <a:lnTo>
                  <a:pt x="f2" y="f38"/>
                </a:lnTo>
                <a:cubicBezTo>
                  <a:pt x="f12" y="f39"/>
                  <a:pt x="f14" y="f32"/>
                  <a:pt x="f5" y="f32"/>
                </a:cubicBezTo>
                <a:close/>
                <a:moveTo>
                  <a:pt x="f5" y="f40"/>
                </a:moveTo>
                <a:cubicBezTo>
                  <a:pt x="f16" y="f40"/>
                  <a:pt x="f3" y="f41"/>
                  <a:pt x="f3" y="f42"/>
                </a:cubicBezTo>
                <a:cubicBezTo>
                  <a:pt x="f3" y="f43"/>
                  <a:pt x="f16" y="f44"/>
                  <a:pt x="f5" y="f44"/>
                </a:cubicBezTo>
                <a:lnTo>
                  <a:pt x="f2" y="f45"/>
                </a:lnTo>
                <a:lnTo>
                  <a:pt x="f2" y="f46"/>
                </a:lnTo>
                <a:cubicBezTo>
                  <a:pt x="f12" y="f47"/>
                  <a:pt x="f14" y="f40"/>
                  <a:pt x="f5" y="f40"/>
                </a:cubicBezTo>
                <a:close/>
                <a:moveTo>
                  <a:pt x="f5" y="f2"/>
                </a:moveTo>
                <a:cubicBezTo>
                  <a:pt x="f16" y="f2"/>
                  <a:pt x="f3" y="f48"/>
                  <a:pt x="f3" y="f49"/>
                </a:cubicBezTo>
                <a:cubicBezTo>
                  <a:pt x="f3" y="f50"/>
                  <a:pt x="f16" y="f51"/>
                  <a:pt x="f5" y="f51"/>
                </a:cubicBezTo>
                <a:lnTo>
                  <a:pt x="f2" y="f52"/>
                </a:lnTo>
                <a:lnTo>
                  <a:pt x="f2" y="f53"/>
                </a:lnTo>
                <a:cubicBezTo>
                  <a:pt x="f12" y="f54"/>
                  <a:pt x="f14" y="f2"/>
                  <a:pt x="f5" y="f2"/>
                </a:cubicBezTo>
                <a:close/>
              </a:path>
            </a:pathLst>
          </a:custGeom>
          <a:solidFill>
            <a:srgbClr val="FFFFFF"/>
          </a:solidFill>
          <a:ln cap="flat">
            <a:noFill/>
            <a:prstDash val="solid"/>
          </a:ln>
        </p:spPr>
        <p:txBody>
          <a:bodyPr lIns="0" tIns="0" rIns="0" bIns="0"/>
          <a:lstStyle/>
          <a:p>
            <a:endParaRPr lang="nl-NL"/>
          </a:p>
        </p:txBody>
      </p:sp>
      <p:sp>
        <p:nvSpPr>
          <p:cNvPr id="70" name="Oval 593"/>
          <p:cNvSpPr/>
          <p:nvPr/>
        </p:nvSpPr>
        <p:spPr>
          <a:xfrm>
            <a:off x="766733" y="331698"/>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71" name="Oval 594"/>
          <p:cNvSpPr/>
          <p:nvPr/>
        </p:nvSpPr>
        <p:spPr>
          <a:xfrm>
            <a:off x="1609270" y="331698"/>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72" name="Oval 595"/>
          <p:cNvSpPr/>
          <p:nvPr/>
        </p:nvSpPr>
        <p:spPr>
          <a:xfrm>
            <a:off x="2451808" y="331698"/>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73" name="Oval 596"/>
          <p:cNvSpPr/>
          <p:nvPr/>
        </p:nvSpPr>
        <p:spPr>
          <a:xfrm>
            <a:off x="3294354" y="331698"/>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74" name="Oval 597"/>
          <p:cNvSpPr/>
          <p:nvPr/>
        </p:nvSpPr>
        <p:spPr>
          <a:xfrm>
            <a:off x="4136891" y="331698"/>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75" name="Oval 598"/>
          <p:cNvSpPr/>
          <p:nvPr/>
        </p:nvSpPr>
        <p:spPr>
          <a:xfrm>
            <a:off x="4979429" y="331698"/>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76" name="Oval 599"/>
          <p:cNvSpPr/>
          <p:nvPr/>
        </p:nvSpPr>
        <p:spPr>
          <a:xfrm>
            <a:off x="5821966" y="331698"/>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77" name="Oval 600"/>
          <p:cNvSpPr/>
          <p:nvPr/>
        </p:nvSpPr>
        <p:spPr>
          <a:xfrm>
            <a:off x="8349587" y="331698"/>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78" name="Oval 601"/>
          <p:cNvSpPr/>
          <p:nvPr/>
        </p:nvSpPr>
        <p:spPr>
          <a:xfrm>
            <a:off x="7507050" y="331698"/>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79" name="Oval 602"/>
          <p:cNvSpPr/>
          <p:nvPr/>
        </p:nvSpPr>
        <p:spPr>
          <a:xfrm>
            <a:off x="10034671" y="331698"/>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80" name="Oval 603"/>
          <p:cNvSpPr/>
          <p:nvPr/>
        </p:nvSpPr>
        <p:spPr>
          <a:xfrm>
            <a:off x="9192134" y="331698"/>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81" name="Oval 604"/>
          <p:cNvSpPr/>
          <p:nvPr/>
        </p:nvSpPr>
        <p:spPr>
          <a:xfrm>
            <a:off x="11719745" y="331698"/>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82" name="Oval 605"/>
          <p:cNvSpPr/>
          <p:nvPr/>
        </p:nvSpPr>
        <p:spPr>
          <a:xfrm>
            <a:off x="10877208" y="331698"/>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83" name="Teardrop 3"/>
          <p:cNvSpPr/>
          <p:nvPr/>
        </p:nvSpPr>
        <p:spPr>
          <a:xfrm rot="5400013" flipH="1" flipV="1">
            <a:off x="6021177" y="530233"/>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84" name="Teardrop 3"/>
          <p:cNvSpPr/>
          <p:nvPr/>
        </p:nvSpPr>
        <p:spPr>
          <a:xfrm rot="5400013" flipH="1" flipV="1">
            <a:off x="965944" y="530233"/>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85" name="Teardrop 3"/>
          <p:cNvSpPr/>
          <p:nvPr/>
        </p:nvSpPr>
        <p:spPr>
          <a:xfrm rot="5400013" flipH="1" flipV="1">
            <a:off x="1808482" y="530233"/>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86" name="Teardrop 3"/>
          <p:cNvSpPr/>
          <p:nvPr/>
        </p:nvSpPr>
        <p:spPr>
          <a:xfrm rot="5400013" flipH="1" flipV="1">
            <a:off x="2651019" y="530233"/>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87" name="Teardrop 3"/>
          <p:cNvSpPr/>
          <p:nvPr/>
        </p:nvSpPr>
        <p:spPr>
          <a:xfrm rot="5400013" flipH="1" flipV="1">
            <a:off x="3493565" y="530233"/>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88" name="Teardrop 3"/>
          <p:cNvSpPr/>
          <p:nvPr/>
        </p:nvSpPr>
        <p:spPr>
          <a:xfrm rot="5400013" flipH="1" flipV="1">
            <a:off x="4336103" y="530233"/>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89" name="Teardrop 3"/>
          <p:cNvSpPr/>
          <p:nvPr/>
        </p:nvSpPr>
        <p:spPr>
          <a:xfrm rot="5400013" flipH="1" flipV="1">
            <a:off x="5178640" y="530233"/>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90" name="Teardrop 3"/>
          <p:cNvSpPr/>
          <p:nvPr/>
        </p:nvSpPr>
        <p:spPr>
          <a:xfrm rot="5400013" flipH="1" flipV="1">
            <a:off x="7706261" y="530233"/>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91" name="Teardrop 3"/>
          <p:cNvSpPr/>
          <p:nvPr/>
        </p:nvSpPr>
        <p:spPr>
          <a:xfrm rot="5400013" flipH="1" flipV="1">
            <a:off x="6863724" y="530233"/>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92" name="Teardrop 3"/>
          <p:cNvSpPr/>
          <p:nvPr/>
        </p:nvSpPr>
        <p:spPr>
          <a:xfrm rot="5400013" flipH="1" flipV="1">
            <a:off x="9391345" y="530233"/>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93" name="Teardrop 3"/>
          <p:cNvSpPr/>
          <p:nvPr/>
        </p:nvSpPr>
        <p:spPr>
          <a:xfrm rot="5400013" flipH="1" flipV="1">
            <a:off x="8548798" y="530233"/>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94" name="Teardrop 3"/>
          <p:cNvSpPr/>
          <p:nvPr/>
        </p:nvSpPr>
        <p:spPr>
          <a:xfrm rot="5400013" flipH="1" flipV="1">
            <a:off x="11076419" y="530233"/>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95" name="Teardrop 3"/>
          <p:cNvSpPr/>
          <p:nvPr/>
        </p:nvSpPr>
        <p:spPr>
          <a:xfrm rot="5400013" flipH="1" flipV="1">
            <a:off x="10233882" y="530233"/>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96" name="Teardrop 3"/>
          <p:cNvSpPr/>
          <p:nvPr/>
        </p:nvSpPr>
        <p:spPr>
          <a:xfrm rot="5400013" flipH="1" flipV="1">
            <a:off x="123398" y="530233"/>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97" name="Teardrop 3"/>
          <p:cNvSpPr/>
          <p:nvPr/>
        </p:nvSpPr>
        <p:spPr>
          <a:xfrm rot="5400013" flipH="1" flipV="1">
            <a:off x="11760002" y="685576"/>
            <a:ext cx="595777" cy="268211"/>
          </a:xfrm>
          <a:custGeom>
            <a:avLst/>
            <a:gdLst>
              <a:gd name="f0" fmla="val w"/>
              <a:gd name="f1" fmla="val h"/>
              <a:gd name="f2" fmla="val 0"/>
              <a:gd name="f3" fmla="val 595780"/>
              <a:gd name="f4" fmla="val 268215"/>
              <a:gd name="f5" fmla="val 230951"/>
              <a:gd name="f6" fmla="val 239431"/>
              <a:gd name="f7" fmla="val 89396"/>
              <a:gd name="f8" fmla="val 97876"/>
              <a:gd name="f9" fmla="val 74075"/>
              <a:gd name="f10" fmla="val 113887"/>
              <a:gd name="f11" fmla="val 64809"/>
              <a:gd name="f12" fmla="val 135634"/>
              <a:gd name="f13" fmla="val 159544"/>
              <a:gd name="f14" fmla="val 209563"/>
              <a:gd name="f15" fmla="val 105357"/>
              <a:gd name="f16" fmla="val 250112"/>
              <a:gd name="f17" fmla="val 155376"/>
              <a:gd name="f18" fmla="val 174454"/>
              <a:gd name="f19" fmla="val 249746"/>
              <a:gd name="f20" fmla="val 198601"/>
              <a:gd name="f21" fmla="val 254980"/>
              <a:gd name="f22" fmla="val 211458"/>
              <a:gd name="f23" fmla="val 268141"/>
              <a:gd name="f24" fmla="val 215885"/>
              <a:gd name="f25" fmla="val 257686"/>
              <a:gd name="f26" fmla="val 222436"/>
              <a:gd name="f27" fmla="val 247948"/>
              <a:gd name="f28" fmla="val 259706"/>
              <a:gd name="f29" fmla="val 219892"/>
              <a:gd name="f30" fmla="val 246546"/>
              <a:gd name="f31" fmla="val 207035"/>
              <a:gd name="f32" fmla="val 241311"/>
              <a:gd name="f33" fmla="val 182889"/>
              <a:gd name="f34" fmla="val 241677"/>
              <a:gd name="f35" fmla="val 163811"/>
              <a:gd name="f36" fmla="val 113792"/>
              <a:gd name="f37" fmla="val 201129"/>
              <a:gd name="f38" fmla="val 73244"/>
              <a:gd name="f39" fmla="val 151110"/>
              <a:gd name="f40" fmla="val 127200"/>
              <a:gd name="f41" fmla="val 105453"/>
              <a:gd name="f42" fmla="val 82510"/>
              <a:gd name="f43" fmla="val 89441"/>
              <a:gd name="f44" fmla="val 97831"/>
              <a:gd name="f45" fmla="val 230996"/>
              <a:gd name="f46" fmla="val 239386"/>
              <a:gd name="f47" fmla="val 239514"/>
              <a:gd name="f48" fmla="val 230871"/>
              <a:gd name="f49" fmla="val 249252"/>
              <a:gd name="f50" fmla="val 224320"/>
              <a:gd name="f51" fmla="val 382868"/>
              <a:gd name="f52" fmla="val 82592"/>
              <a:gd name="f53" fmla="val 379825"/>
              <a:gd name="f54" fmla="val 66091"/>
              <a:gd name="f55" fmla="val 371670"/>
              <a:gd name="f56" fmla="val 50477"/>
              <a:gd name="f57" fmla="val 358914"/>
              <a:gd name="f58" fmla="val 37722"/>
              <a:gd name="f59" fmla="val 342007"/>
              <a:gd name="f60" fmla="val 20815"/>
              <a:gd name="f61" fmla="val 320078"/>
              <a:gd name="f62" fmla="val 11989"/>
              <a:gd name="f63" fmla="val 297922"/>
              <a:gd name="f64" fmla="val 11501"/>
              <a:gd name="f65" fmla="val 96667"/>
              <a:gd name="f66" fmla="val 297858"/>
              <a:gd name="f67" fmla="val 275703"/>
              <a:gd name="f68" fmla="val 11990"/>
              <a:gd name="f69" fmla="val 253773"/>
              <a:gd name="f70" fmla="val 236866"/>
              <a:gd name="f71" fmla="val 224105"/>
              <a:gd name="f72" fmla="val 50483"/>
              <a:gd name="f73" fmla="val 215948"/>
              <a:gd name="f74" fmla="val 66105"/>
              <a:gd name="f75" fmla="val 212939"/>
              <a:gd name="f76" fmla="val 82613"/>
              <a:gd name="f77" fmla="val 237526"/>
              <a:gd name="f78" fmla="val 100902"/>
              <a:gd name="f79" fmla="val 253233"/>
              <a:gd name="f80" fmla="val 130241"/>
              <a:gd name="f81" fmla="val 163248"/>
              <a:gd name="f82" fmla="val 252735"/>
              <a:gd name="f83" fmla="val 189232"/>
              <a:gd name="f84" fmla="val 256525"/>
              <a:gd name="f85" fmla="val 205210"/>
              <a:gd name="f86" fmla="val 272877"/>
              <a:gd name="f87" fmla="val 215167"/>
              <a:gd name="f88" fmla="val 289126"/>
              <a:gd name="f89" fmla="val 210687"/>
              <a:gd name="f90" fmla="val 306340"/>
              <a:gd name="f91" fmla="val 210767"/>
              <a:gd name="f92" fmla="val 322577"/>
              <a:gd name="f93" fmla="val 215380"/>
              <a:gd name="f94" fmla="val 324655"/>
              <a:gd name="f95" fmla="val 214136"/>
              <a:gd name="f96" fmla="val 326534"/>
              <a:gd name="f97" fmla="val 212797"/>
              <a:gd name="f98" fmla="val 328229"/>
              <a:gd name="f99" fmla="val 211355"/>
              <a:gd name="f100" fmla="val 340097"/>
              <a:gd name="f101" fmla="val 201263"/>
              <a:gd name="f102" fmla="val 342986"/>
              <a:gd name="f103" fmla="val 186138"/>
              <a:gd name="f104" fmla="val 342547"/>
              <a:gd name="f105" fmla="val 130228"/>
              <a:gd name="f106" fmla="val 358265"/>
              <a:gd name="f107" fmla="val 100880"/>
              <a:gd name="f108" fmla="val 506339"/>
              <a:gd name="f109" fmla="val 97830"/>
              <a:gd name="f110" fmla="val 490327"/>
              <a:gd name="f111" fmla="val 82509"/>
              <a:gd name="f112" fmla="val 468581"/>
              <a:gd name="f113" fmla="val 444670"/>
              <a:gd name="f114" fmla="val 394651"/>
              <a:gd name="f115" fmla="val 354103"/>
              <a:gd name="f116" fmla="val 354469"/>
              <a:gd name="f117" fmla="val 182914"/>
              <a:gd name="f118" fmla="val 349220"/>
              <a:gd name="f119" fmla="val 207099"/>
              <a:gd name="f120" fmla="val 336023"/>
              <a:gd name="f121" fmla="val 219944"/>
              <a:gd name="f122" fmla="val 346519"/>
              <a:gd name="f123" fmla="val 224314"/>
              <a:gd name="f124" fmla="val 356263"/>
              <a:gd name="f125" fmla="val 230867"/>
              <a:gd name="f126" fmla="val 364783"/>
              <a:gd name="f127" fmla="val 530971"/>
              <a:gd name="f128" fmla="val 521705"/>
              <a:gd name="f129" fmla="val 506384"/>
              <a:gd name="f130" fmla="val 364828"/>
              <a:gd name="f131" fmla="val 373348"/>
              <a:gd name="f132" fmla="val 247952"/>
              <a:gd name="f133" fmla="val 379901"/>
              <a:gd name="f134" fmla="val 257695"/>
              <a:gd name="f135" fmla="val 384270"/>
              <a:gd name="f136" fmla="val 268192"/>
              <a:gd name="f137" fmla="val 397115"/>
              <a:gd name="f138" fmla="val 254994"/>
              <a:gd name="f139" fmla="val 421300"/>
              <a:gd name="f140" fmla="val 249745"/>
              <a:gd name="f141" fmla="val 440404"/>
              <a:gd name="f142" fmla="val 250111"/>
              <a:gd name="f143" fmla="val 465413"/>
              <a:gd name="f144" fmla="val 488055"/>
              <a:gd name="f145" fmla="val 239974"/>
              <a:gd name="f146" fmla="val 504444"/>
              <a:gd name="f147" fmla="val 223585"/>
              <a:gd name="f148" fmla="val 520834"/>
              <a:gd name="f149" fmla="val 207196"/>
              <a:gd name="f150" fmla="val 184554"/>
              <a:gd name="f151" fmla="val 581969"/>
              <a:gd name="f152" fmla="val 578743"/>
              <a:gd name="f153" fmla="val 259654"/>
              <a:gd name="f154" fmla="val 573266"/>
              <a:gd name="f155" fmla="val 252074"/>
              <a:gd name="f156" fmla="val 566492"/>
              <a:gd name="f157" fmla="val 245300"/>
              <a:gd name="f158" fmla="val 553737"/>
              <a:gd name="f159" fmla="val 232545"/>
              <a:gd name="f160" fmla="val 538123"/>
              <a:gd name="f161" fmla="val 224389"/>
              <a:gd name="f162" fmla="val 521623"/>
              <a:gd name="f163" fmla="val 221347"/>
              <a:gd name="f164" fmla="val 519174"/>
              <a:gd name="f165" fmla="val 225205"/>
              <a:gd name="f166" fmla="val 516174"/>
              <a:gd name="f167" fmla="val 228633"/>
              <a:gd name="f168" fmla="val 512960"/>
              <a:gd name="f169" fmla="val 231847"/>
              <a:gd name="f170" fmla="val 494535"/>
              <a:gd name="f171" fmla="val 250272"/>
              <a:gd name="f172" fmla="val 469082"/>
              <a:gd name="f173" fmla="val 261667"/>
              <a:gd name="f174" fmla="val 440967"/>
              <a:gd name="f175" fmla="val 425629"/>
              <a:gd name="f176" fmla="val 261373"/>
              <a:gd name="f177" fmla="val 413777"/>
              <a:gd name="f178" fmla="val 262574"/>
              <a:gd name="f179" fmla="val 405186"/>
              <a:gd name="f180" fmla="val 372038"/>
              <a:gd name="f181" fmla="val 369178"/>
              <a:gd name="f182" fmla="val 260078"/>
              <a:gd name="f183" fmla="val 364042"/>
              <a:gd name="f184" fmla="val 252948"/>
              <a:gd name="f185" fmla="val 357679"/>
              <a:gd name="f186" fmla="val 246581"/>
              <a:gd name="f187" fmla="val 349451"/>
              <a:gd name="f188" fmla="val 254808"/>
              <a:gd name="f189" fmla="val 349428"/>
              <a:gd name="f190" fmla="val 254786"/>
              <a:gd name="f191" fmla="val 349421"/>
              <a:gd name="f192" fmla="val 254779"/>
              <a:gd name="f193" fmla="val 349413"/>
              <a:gd name="f194" fmla="val 254771"/>
              <a:gd name="f195" fmla="val 349406"/>
              <a:gd name="f196" fmla="val 254763"/>
              <a:gd name="f197" fmla="val 357634"/>
              <a:gd name="f198" fmla="val 246536"/>
              <a:gd name="f199" fmla="val 324632"/>
              <a:gd name="f200" fmla="val 213554"/>
              <a:gd name="f201" fmla="val 271148"/>
              <a:gd name="f202" fmla="val 238147"/>
              <a:gd name="f203" fmla="val 246374"/>
              <a:gd name="f204" fmla="val 246367"/>
              <a:gd name="f205" fmla="val 246359"/>
              <a:gd name="f206" fmla="val 246352"/>
              <a:gd name="f207" fmla="val 246344"/>
              <a:gd name="f208" fmla="val 254794"/>
              <a:gd name="f209" fmla="val 246337"/>
              <a:gd name="f210" fmla="val 254801"/>
              <a:gd name="f211" fmla="val 246329"/>
              <a:gd name="f212" fmla="val 238101"/>
              <a:gd name="f213" fmla="val 223742"/>
              <a:gd name="f214" fmla="val 190546"/>
              <a:gd name="f215" fmla="val 181969"/>
              <a:gd name="f216" fmla="val 262570"/>
              <a:gd name="f217" fmla="val 170130"/>
              <a:gd name="f218" fmla="val 261374"/>
              <a:gd name="f219" fmla="val 154813"/>
              <a:gd name="f220" fmla="val 261668"/>
              <a:gd name="f221" fmla="val 121806"/>
              <a:gd name="f222" fmla="val 92467"/>
              <a:gd name="f223" fmla="val 245961"/>
              <a:gd name="f224" fmla="val 74178"/>
              <a:gd name="f225" fmla="val 221373"/>
              <a:gd name="f226" fmla="val 57671"/>
              <a:gd name="f227" fmla="val 224382"/>
              <a:gd name="f228" fmla="val 42049"/>
              <a:gd name="f229" fmla="val 232539"/>
              <a:gd name="f230" fmla="val 29288"/>
              <a:gd name="f231" fmla="val 13811"/>
              <a:gd name="f232" fmla="val 4705"/>
              <a:gd name="f233" fmla="val 256723"/>
              <a:gd name="f234" fmla="val 11839"/>
              <a:gd name="f235" fmla="val 246048"/>
              <a:gd name="f236" fmla="val 21157"/>
              <a:gd name="f237" fmla="val 236731"/>
              <a:gd name="f238" fmla="val 34324"/>
              <a:gd name="f239" fmla="val 223564"/>
              <a:gd name="f240" fmla="val 50200"/>
              <a:gd name="f241" fmla="val 214757"/>
              <a:gd name="f242" fmla="val 67080"/>
              <a:gd name="f243" fmla="val 210684"/>
              <a:gd name="f244" fmla="val 57989"/>
              <a:gd name="f245" fmla="val 195895"/>
              <a:gd name="f246" fmla="val 53000"/>
              <a:gd name="f247" fmla="val 178457"/>
              <a:gd name="f248" fmla="val 159854"/>
              <a:gd name="f249" fmla="val 132604"/>
              <a:gd name="f250" fmla="val 63705"/>
              <a:gd name="f251" fmla="val 107854"/>
              <a:gd name="f252" fmla="val 81286"/>
              <a:gd name="f253" fmla="val 89721"/>
              <a:gd name="f254" fmla="val 99420"/>
              <a:gd name="f255" fmla="val 72140"/>
              <a:gd name="f256" fmla="val 124170"/>
              <a:gd name="f257" fmla="val 61435"/>
              <a:gd name="f258" fmla="val 151420"/>
              <a:gd name="f259" fmla="val 170023"/>
              <a:gd name="f260" fmla="val 187461"/>
              <a:gd name="f261" fmla="val 66424"/>
              <a:gd name="f262" fmla="val 202250"/>
              <a:gd name="f263" fmla="val 75515"/>
              <a:gd name="f264" fmla="val 206323"/>
              <a:gd name="f265" fmla="val 58635"/>
              <a:gd name="f266" fmla="val 215130"/>
              <a:gd name="f267" fmla="val 42758"/>
              <a:gd name="f268" fmla="val 228297"/>
              <a:gd name="f269" fmla="val 29591"/>
              <a:gd name="f270" fmla="val 247566"/>
              <a:gd name="f271" fmla="val 10322"/>
              <a:gd name="f272" fmla="val 272636"/>
              <a:gd name="f273" fmla="val 391"/>
              <a:gd name="f274" fmla="val 297890"/>
              <a:gd name="f275" fmla="val 323144"/>
              <a:gd name="f276" fmla="val 348215"/>
              <a:gd name="f277" fmla="val 367484"/>
              <a:gd name="f278" fmla="val 380644"/>
              <a:gd name="f279" fmla="val 42751"/>
              <a:gd name="f280" fmla="val 389448"/>
              <a:gd name="f281" fmla="val 58618"/>
              <a:gd name="f282" fmla="val 393604"/>
              <a:gd name="f283" fmla="val 75474"/>
              <a:gd name="f284" fmla="val 408376"/>
              <a:gd name="f285" fmla="val 66408"/>
              <a:gd name="f286" fmla="val 425787"/>
              <a:gd name="f287" fmla="val 61434"/>
              <a:gd name="f288" fmla="val 444360"/>
              <a:gd name="f289" fmla="val 471610"/>
              <a:gd name="f290" fmla="val 496360"/>
              <a:gd name="f291" fmla="val 514494"/>
              <a:gd name="f292" fmla="val 532075"/>
              <a:gd name="f293" fmla="val 542780"/>
              <a:gd name="f294" fmla="val 178427"/>
              <a:gd name="f295" fmla="val 537807"/>
              <a:gd name="f296" fmla="val 195839"/>
              <a:gd name="f297" fmla="val 528740"/>
              <a:gd name="f298" fmla="val 210610"/>
              <a:gd name="f299" fmla="val 545596"/>
              <a:gd name="f300" fmla="val 214766"/>
              <a:gd name="f301" fmla="val 561463"/>
              <a:gd name="f302" fmla="val 223570"/>
              <a:gd name="f303" fmla="val 574624"/>
              <a:gd name="f304" fmla="*/ f0 1 595780"/>
              <a:gd name="f305" fmla="*/ f1 1 268215"/>
              <a:gd name="f306" fmla="val f2"/>
              <a:gd name="f307" fmla="val f3"/>
              <a:gd name="f308" fmla="val f4"/>
              <a:gd name="f309" fmla="+- f308 0 f306"/>
              <a:gd name="f310" fmla="+- f307 0 f306"/>
              <a:gd name="f311" fmla="*/ f310 1 595780"/>
              <a:gd name="f312" fmla="*/ f309 1 268215"/>
              <a:gd name="f313" fmla="*/ f306 1 f311"/>
              <a:gd name="f314" fmla="*/ f307 1 f311"/>
              <a:gd name="f315" fmla="*/ f306 1 f312"/>
              <a:gd name="f316" fmla="*/ f308 1 f312"/>
              <a:gd name="f317" fmla="*/ f313 f304 1"/>
              <a:gd name="f318" fmla="*/ f314 f304 1"/>
              <a:gd name="f319" fmla="*/ f316 f305 1"/>
              <a:gd name="f320" fmla="*/ f315 f305 1"/>
            </a:gdLst>
            <a:ahLst/>
            <a:cxnLst>
              <a:cxn ang="3cd4">
                <a:pos x="hc" y="t"/>
              </a:cxn>
              <a:cxn ang="0">
                <a:pos x="r" y="vc"/>
              </a:cxn>
              <a:cxn ang="cd4">
                <a:pos x="hc" y="b"/>
              </a:cxn>
              <a:cxn ang="cd2">
                <a:pos x="l" y="vc"/>
              </a:cxn>
            </a:cxnLst>
            <a:rect l="f317" t="f320" r="f318" b="f319"/>
            <a:pathLst>
              <a:path w="595780" h="268215">
                <a:moveTo>
                  <a:pt x="f5" y="f6"/>
                </a:moveTo>
                <a:lnTo>
                  <a:pt x="f7" y="f8"/>
                </a:lnTo>
                <a:cubicBezTo>
                  <a:pt x="f9" y="f10"/>
                  <a:pt x="f11" y="f12"/>
                  <a:pt x="f11" y="f13"/>
                </a:cubicBezTo>
                <a:cubicBezTo>
                  <a:pt x="f11" y="f14"/>
                  <a:pt x="f15" y="f16"/>
                  <a:pt x="f17" y="f16"/>
                </a:cubicBezTo>
                <a:cubicBezTo>
                  <a:pt x="f18" y="f19"/>
                  <a:pt x="f20" y="f21"/>
                  <a:pt x="f22" y="f23"/>
                </a:cubicBezTo>
                <a:cubicBezTo>
                  <a:pt x="f24" y="f25"/>
                  <a:pt x="f26" y="f27"/>
                  <a:pt x="f5" y="f6"/>
                </a:cubicBezTo>
                <a:close/>
                <a:moveTo>
                  <a:pt x="f28" y="f29"/>
                </a:moveTo>
                <a:cubicBezTo>
                  <a:pt x="f30" y="f31"/>
                  <a:pt x="f32" y="f33"/>
                  <a:pt x="f34" y="f35"/>
                </a:cubicBezTo>
                <a:cubicBezTo>
                  <a:pt x="f34" y="f36"/>
                  <a:pt x="f37" y="f38"/>
                  <a:pt x="f39" y="f38"/>
                </a:cubicBezTo>
                <a:cubicBezTo>
                  <a:pt x="f40" y="f38"/>
                  <a:pt x="f41" y="f42"/>
                  <a:pt x="f43" y="f44"/>
                </a:cubicBezTo>
                <a:lnTo>
                  <a:pt x="f45" y="f46"/>
                </a:lnTo>
                <a:cubicBezTo>
                  <a:pt x="f47" y="f48"/>
                  <a:pt x="f49" y="f50"/>
                  <a:pt x="f28" y="f29"/>
                </a:cubicBezTo>
                <a:close/>
                <a:moveTo>
                  <a:pt x="f51" y="f52"/>
                </a:moveTo>
                <a:cubicBezTo>
                  <a:pt x="f53" y="f54"/>
                  <a:pt x="f55" y="f56"/>
                  <a:pt x="f57" y="f58"/>
                </a:cubicBezTo>
                <a:cubicBezTo>
                  <a:pt x="f59" y="f60"/>
                  <a:pt x="f61" y="f62"/>
                  <a:pt x="f63" y="f64"/>
                </a:cubicBezTo>
                <a:lnTo>
                  <a:pt x="f63" y="f65"/>
                </a:lnTo>
                <a:lnTo>
                  <a:pt x="f66" y="f65"/>
                </a:lnTo>
                <a:lnTo>
                  <a:pt x="f66" y="f64"/>
                </a:lnTo>
                <a:cubicBezTo>
                  <a:pt x="f67" y="f68"/>
                  <a:pt x="f69" y="f60"/>
                  <a:pt x="f70" y="f58"/>
                </a:cubicBezTo>
                <a:cubicBezTo>
                  <a:pt x="f71" y="f72"/>
                  <a:pt x="f73" y="f74"/>
                  <a:pt x="f75" y="f76"/>
                </a:cubicBezTo>
                <a:cubicBezTo>
                  <a:pt x="f77" y="f78"/>
                  <a:pt x="f79" y="f80"/>
                  <a:pt x="f79" y="f81"/>
                </a:cubicBezTo>
                <a:cubicBezTo>
                  <a:pt x="f82" y="f83"/>
                  <a:pt x="f84" y="f85"/>
                  <a:pt x="f86" y="f87"/>
                </a:cubicBezTo>
                <a:cubicBezTo>
                  <a:pt x="f88" y="f89"/>
                  <a:pt x="f90" y="f91"/>
                  <a:pt x="f92" y="f93"/>
                </a:cubicBezTo>
                <a:cubicBezTo>
                  <a:pt x="f94" y="f95"/>
                  <a:pt x="f96" y="f97"/>
                  <a:pt x="f98" y="f99"/>
                </a:cubicBezTo>
                <a:cubicBezTo>
                  <a:pt x="f100" y="f101"/>
                  <a:pt x="f102" y="f103"/>
                  <a:pt x="f104" y="f81"/>
                </a:cubicBezTo>
                <a:cubicBezTo>
                  <a:pt x="f104" y="f105"/>
                  <a:pt x="f106" y="f107"/>
                  <a:pt x="f51" y="f52"/>
                </a:cubicBezTo>
                <a:close/>
                <a:moveTo>
                  <a:pt x="f108" y="f109"/>
                </a:moveTo>
                <a:cubicBezTo>
                  <a:pt x="f110" y="f111"/>
                  <a:pt x="f112" y="f38"/>
                  <a:pt x="f113" y="f38"/>
                </a:cubicBezTo>
                <a:cubicBezTo>
                  <a:pt x="f114" y="f38"/>
                  <a:pt x="f115" y="f36"/>
                  <a:pt x="f115" y="f35"/>
                </a:cubicBezTo>
                <a:cubicBezTo>
                  <a:pt x="f116" y="f117"/>
                  <a:pt x="f118" y="f119"/>
                  <a:pt x="f120" y="f121"/>
                </a:cubicBezTo>
                <a:cubicBezTo>
                  <a:pt x="f122" y="f123"/>
                  <a:pt x="f124" y="f125"/>
                  <a:pt x="f126" y="f46"/>
                </a:cubicBezTo>
                <a:close/>
                <a:moveTo>
                  <a:pt x="f127" y="f13"/>
                </a:moveTo>
                <a:cubicBezTo>
                  <a:pt x="f127" y="f12"/>
                  <a:pt x="f128" y="f10"/>
                  <a:pt x="f129" y="f8"/>
                </a:cubicBezTo>
                <a:lnTo>
                  <a:pt x="f130" y="f6"/>
                </a:lnTo>
                <a:cubicBezTo>
                  <a:pt x="f131" y="f132"/>
                  <a:pt x="f133" y="f134"/>
                  <a:pt x="f135" y="f136"/>
                </a:cubicBezTo>
                <a:cubicBezTo>
                  <a:pt x="f137" y="f138"/>
                  <a:pt x="f139" y="f140"/>
                  <a:pt x="f141" y="f142"/>
                </a:cubicBezTo>
                <a:cubicBezTo>
                  <a:pt x="f143" y="f16"/>
                  <a:pt x="f144" y="f145"/>
                  <a:pt x="f146" y="f147"/>
                </a:cubicBezTo>
                <a:cubicBezTo>
                  <a:pt x="f148" y="f149"/>
                  <a:pt x="f127" y="f150"/>
                  <a:pt x="f127" y="f13"/>
                </a:cubicBezTo>
                <a:close/>
                <a:moveTo>
                  <a:pt x="f3" y="f4"/>
                </a:moveTo>
                <a:lnTo>
                  <a:pt x="f151" y="f4"/>
                </a:lnTo>
                <a:cubicBezTo>
                  <a:pt x="f152" y="f153"/>
                  <a:pt x="f154" y="f155"/>
                  <a:pt x="f156" y="f157"/>
                </a:cubicBezTo>
                <a:cubicBezTo>
                  <a:pt x="f158" y="f159"/>
                  <a:pt x="f160" y="f161"/>
                  <a:pt x="f162" y="f163"/>
                </a:cubicBezTo>
                <a:cubicBezTo>
                  <a:pt x="f164" y="f165"/>
                  <a:pt x="f166" y="f167"/>
                  <a:pt x="f168" y="f169"/>
                </a:cubicBezTo>
                <a:cubicBezTo>
                  <a:pt x="f170" y="f171"/>
                  <a:pt x="f172" y="f173"/>
                  <a:pt x="f174" y="f173"/>
                </a:cubicBezTo>
                <a:cubicBezTo>
                  <a:pt x="f175" y="f176"/>
                  <a:pt x="f177" y="f178"/>
                  <a:pt x="f179" y="f4"/>
                </a:cubicBezTo>
                <a:lnTo>
                  <a:pt x="f180" y="f4"/>
                </a:lnTo>
                <a:cubicBezTo>
                  <a:pt x="f181" y="f182"/>
                  <a:pt x="f183" y="f184"/>
                  <a:pt x="f185" y="f186"/>
                </a:cubicBezTo>
                <a:lnTo>
                  <a:pt x="f187" y="f188"/>
                </a:lnTo>
                <a:lnTo>
                  <a:pt x="f189" y="f190"/>
                </a:lnTo>
                <a:cubicBezTo>
                  <a:pt x="f191" y="f192"/>
                  <a:pt x="f193" y="f194"/>
                  <a:pt x="f195" y="f196"/>
                </a:cubicBezTo>
                <a:lnTo>
                  <a:pt x="f197" y="f198"/>
                </a:lnTo>
                <a:cubicBezTo>
                  <a:pt x="f199" y="f200"/>
                  <a:pt x="f201" y="f200"/>
                  <a:pt x="f202" y="f198"/>
                </a:cubicBezTo>
                <a:lnTo>
                  <a:pt x="f203" y="f196"/>
                </a:lnTo>
                <a:cubicBezTo>
                  <a:pt x="f204" y="f194"/>
                  <a:pt x="f205" y="f192"/>
                  <a:pt x="f206" y="f190"/>
                </a:cubicBezTo>
                <a:cubicBezTo>
                  <a:pt x="f207" y="f208"/>
                  <a:pt x="f209" y="f210"/>
                  <a:pt x="f211" y="f188"/>
                </a:cubicBezTo>
                <a:lnTo>
                  <a:pt x="f212" y="f186"/>
                </a:lnTo>
                <a:lnTo>
                  <a:pt x="f213" y="f4"/>
                </a:lnTo>
                <a:lnTo>
                  <a:pt x="f214" y="f4"/>
                </a:lnTo>
                <a:cubicBezTo>
                  <a:pt x="f215" y="f216"/>
                  <a:pt x="f217" y="f218"/>
                  <a:pt x="f219" y="f220"/>
                </a:cubicBezTo>
                <a:cubicBezTo>
                  <a:pt x="f221" y="f220"/>
                  <a:pt x="f222" y="f223"/>
                  <a:pt x="f224" y="f225"/>
                </a:cubicBezTo>
                <a:cubicBezTo>
                  <a:pt x="f226" y="f227"/>
                  <a:pt x="f228" y="f229"/>
                  <a:pt x="f230" y="f157"/>
                </a:cubicBezTo>
                <a:lnTo>
                  <a:pt x="f231" y="f4"/>
                </a:lnTo>
                <a:lnTo>
                  <a:pt x="f2" y="f4"/>
                </a:lnTo>
                <a:cubicBezTo>
                  <a:pt x="f232" y="f233"/>
                  <a:pt x="f234" y="f235"/>
                  <a:pt x="f236" y="f237"/>
                </a:cubicBezTo>
                <a:cubicBezTo>
                  <a:pt x="f238" y="f239"/>
                  <a:pt x="f240" y="f241"/>
                  <a:pt x="f242" y="f243"/>
                </a:cubicBezTo>
                <a:cubicBezTo>
                  <a:pt x="f244" y="f245"/>
                  <a:pt x="f246" y="f247"/>
                  <a:pt x="f246" y="f248"/>
                </a:cubicBezTo>
                <a:cubicBezTo>
                  <a:pt x="f246" y="f249"/>
                  <a:pt x="f250" y="f251"/>
                  <a:pt x="f252" y="f253"/>
                </a:cubicBezTo>
                <a:lnTo>
                  <a:pt x="f252" y="f253"/>
                </a:lnTo>
                <a:cubicBezTo>
                  <a:pt x="f254" y="f255"/>
                  <a:pt x="f256" y="f257"/>
                  <a:pt x="f258" y="f257"/>
                </a:cubicBezTo>
                <a:cubicBezTo>
                  <a:pt x="f259" y="f257"/>
                  <a:pt x="f260" y="f261"/>
                  <a:pt x="f262" y="f263"/>
                </a:cubicBezTo>
                <a:cubicBezTo>
                  <a:pt x="f264" y="f265"/>
                  <a:pt x="f266" y="f267"/>
                  <a:pt x="f268" y="f269"/>
                </a:cubicBezTo>
                <a:cubicBezTo>
                  <a:pt x="f270" y="f271"/>
                  <a:pt x="f272" y="f273"/>
                  <a:pt x="f274" y="f2"/>
                </a:cubicBezTo>
                <a:lnTo>
                  <a:pt x="f274" y="f2"/>
                </a:lnTo>
                <a:cubicBezTo>
                  <a:pt x="f275" y="f273"/>
                  <a:pt x="f276" y="f271"/>
                  <a:pt x="f277" y="f269"/>
                </a:cubicBezTo>
                <a:cubicBezTo>
                  <a:pt x="f278" y="f279"/>
                  <a:pt x="f280" y="f281"/>
                  <a:pt x="f282" y="f283"/>
                </a:cubicBezTo>
                <a:cubicBezTo>
                  <a:pt x="f284" y="f285"/>
                  <a:pt x="f286" y="f287"/>
                  <a:pt x="f288" y="f287"/>
                </a:cubicBezTo>
                <a:cubicBezTo>
                  <a:pt x="f289" y="f287"/>
                  <a:pt x="f290" y="f255"/>
                  <a:pt x="f291" y="f253"/>
                </a:cubicBezTo>
                <a:cubicBezTo>
                  <a:pt x="f292" y="f251"/>
                  <a:pt x="f293" y="f249"/>
                  <a:pt x="f293" y="f248"/>
                </a:cubicBezTo>
                <a:cubicBezTo>
                  <a:pt x="f293" y="f294"/>
                  <a:pt x="f295" y="f296"/>
                  <a:pt x="f297" y="f298"/>
                </a:cubicBezTo>
                <a:cubicBezTo>
                  <a:pt x="f299" y="f300"/>
                  <a:pt x="f301" y="f302"/>
                  <a:pt x="f303" y="f237"/>
                </a:cubicBezTo>
                <a:close/>
              </a:path>
            </a:pathLst>
          </a:custGeom>
          <a:solidFill>
            <a:srgbClr val="AB641E"/>
          </a:solidFill>
          <a:ln cap="flat">
            <a:noFill/>
            <a:prstDash val="solid"/>
          </a:ln>
        </p:spPr>
        <p:txBody>
          <a:bodyPr lIns="0" tIns="0" rIns="0" bIns="0"/>
          <a:lstStyle/>
          <a:p>
            <a:endParaRPr lang="nl-NL"/>
          </a:p>
        </p:txBody>
      </p:sp>
      <p:sp>
        <p:nvSpPr>
          <p:cNvPr id="98" name="Oval 621"/>
          <p:cNvSpPr/>
          <p:nvPr/>
        </p:nvSpPr>
        <p:spPr>
          <a:xfrm>
            <a:off x="7086654" y="751015"/>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99" name="Oval 622"/>
          <p:cNvSpPr/>
          <p:nvPr/>
        </p:nvSpPr>
        <p:spPr>
          <a:xfrm>
            <a:off x="346329" y="751015"/>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100" name="Oval 623"/>
          <p:cNvSpPr/>
          <p:nvPr/>
        </p:nvSpPr>
        <p:spPr>
          <a:xfrm>
            <a:off x="1188875" y="751015"/>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101" name="Oval 624"/>
          <p:cNvSpPr/>
          <p:nvPr/>
        </p:nvSpPr>
        <p:spPr>
          <a:xfrm>
            <a:off x="2031412" y="751015"/>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102" name="Oval 625"/>
          <p:cNvSpPr/>
          <p:nvPr/>
        </p:nvSpPr>
        <p:spPr>
          <a:xfrm>
            <a:off x="2873950" y="751015"/>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103" name="Oval 626"/>
          <p:cNvSpPr/>
          <p:nvPr/>
        </p:nvSpPr>
        <p:spPr>
          <a:xfrm>
            <a:off x="3716496" y="751015"/>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104" name="Oval 627"/>
          <p:cNvSpPr/>
          <p:nvPr/>
        </p:nvSpPr>
        <p:spPr>
          <a:xfrm>
            <a:off x="4559033" y="751015"/>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105" name="Oval 628"/>
          <p:cNvSpPr/>
          <p:nvPr/>
        </p:nvSpPr>
        <p:spPr>
          <a:xfrm>
            <a:off x="5401571" y="751015"/>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106" name="Oval 629"/>
          <p:cNvSpPr/>
          <p:nvPr/>
        </p:nvSpPr>
        <p:spPr>
          <a:xfrm>
            <a:off x="6244117" y="751015"/>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107" name="Oval 630"/>
          <p:cNvSpPr/>
          <p:nvPr/>
        </p:nvSpPr>
        <p:spPr>
          <a:xfrm>
            <a:off x="8771729" y="751015"/>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108" name="Oval 631"/>
          <p:cNvSpPr/>
          <p:nvPr/>
        </p:nvSpPr>
        <p:spPr>
          <a:xfrm>
            <a:off x="7929192" y="751015"/>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109" name="Oval 632"/>
          <p:cNvSpPr/>
          <p:nvPr/>
        </p:nvSpPr>
        <p:spPr>
          <a:xfrm>
            <a:off x="10456813" y="751015"/>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110" name="Oval 633"/>
          <p:cNvSpPr/>
          <p:nvPr/>
        </p:nvSpPr>
        <p:spPr>
          <a:xfrm>
            <a:off x="9614275" y="751015"/>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111" name="Oval 860"/>
          <p:cNvSpPr/>
          <p:nvPr/>
        </p:nvSpPr>
        <p:spPr>
          <a:xfrm>
            <a:off x="12141887" y="758851"/>
            <a:ext cx="50109" cy="3538435"/>
          </a:xfrm>
          <a:custGeom>
            <a:avLst/>
            <a:gdLst>
              <a:gd name="f0" fmla="val w"/>
              <a:gd name="f1" fmla="val h"/>
              <a:gd name="f2" fmla="val 0"/>
              <a:gd name="f3" fmla="val 50109"/>
              <a:gd name="f4" fmla="val 3538433"/>
              <a:gd name="f5" fmla="val 3384355"/>
              <a:gd name="f6" fmla="val 20497"/>
              <a:gd name="f7" fmla="val 3525461"/>
              <a:gd name="f8" fmla="val 3495821"/>
              <a:gd name="f9" fmla="val 3461394"/>
              <a:gd name="f10" fmla="val 3426967"/>
              <a:gd name="f11" fmla="val 3397327"/>
              <a:gd name="f12" fmla="val 2538350"/>
              <a:gd name="f13" fmla="val 2692428"/>
              <a:gd name="f14" fmla="val 2679456"/>
              <a:gd name="f15" fmla="val 2649816"/>
              <a:gd name="f16" fmla="val 2615389"/>
              <a:gd name="f17" fmla="val 2580962"/>
              <a:gd name="f18" fmla="val 2551322"/>
              <a:gd name="f19" fmla="val 1688095"/>
              <a:gd name="f20" fmla="val 1842173"/>
              <a:gd name="f21" fmla="val 1829201"/>
              <a:gd name="f22" fmla="val 1799561"/>
              <a:gd name="f23" fmla="val 1765134"/>
              <a:gd name="f24" fmla="val 1730707"/>
              <a:gd name="f25" fmla="val 1701067"/>
              <a:gd name="f26" fmla="val 845498"/>
              <a:gd name="f27" fmla="val 999576"/>
              <a:gd name="f28" fmla="val 986604"/>
              <a:gd name="f29" fmla="val 956964"/>
              <a:gd name="f30" fmla="val 922537"/>
              <a:gd name="f31" fmla="val 888110"/>
              <a:gd name="f32" fmla="val 858470"/>
              <a:gd name="f33" fmla="val 154078"/>
              <a:gd name="f34" fmla="val 141106"/>
              <a:gd name="f35" fmla="val 111466"/>
              <a:gd name="f36" fmla="val 77039"/>
              <a:gd name="f37" fmla="val 42612"/>
              <a:gd name="f38" fmla="val 12972"/>
              <a:gd name="f39" fmla="*/ f0 1 50109"/>
              <a:gd name="f40" fmla="*/ f1 1 3538433"/>
              <a:gd name="f41" fmla="val f2"/>
              <a:gd name="f42" fmla="val f3"/>
              <a:gd name="f43" fmla="val f4"/>
              <a:gd name="f44" fmla="+- f43 0 f41"/>
              <a:gd name="f45" fmla="+- f42 0 f41"/>
              <a:gd name="f46" fmla="*/ f45 1 50109"/>
              <a:gd name="f47" fmla="*/ f44 1 3538433"/>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50109" h="3538433">
                <a:moveTo>
                  <a:pt x="f3" y="f5"/>
                </a:moveTo>
                <a:lnTo>
                  <a:pt x="f3" y="f4"/>
                </a:lnTo>
                <a:cubicBezTo>
                  <a:pt x="f6" y="f7"/>
                  <a:pt x="f2" y="f8"/>
                  <a:pt x="f2" y="f9"/>
                </a:cubicBezTo>
                <a:cubicBezTo>
                  <a:pt x="f2" y="f10"/>
                  <a:pt x="f6" y="f11"/>
                  <a:pt x="f3" y="f5"/>
                </a:cubicBezTo>
                <a:close/>
                <a:moveTo>
                  <a:pt x="f3" y="f12"/>
                </a:moveTo>
                <a:lnTo>
                  <a:pt x="f3" y="f13"/>
                </a:lnTo>
                <a:cubicBezTo>
                  <a:pt x="f6" y="f14"/>
                  <a:pt x="f2" y="f15"/>
                  <a:pt x="f2" y="f16"/>
                </a:cubicBezTo>
                <a:cubicBezTo>
                  <a:pt x="f2" y="f17"/>
                  <a:pt x="f6" y="f18"/>
                  <a:pt x="f3" y="f12"/>
                </a:cubicBezTo>
                <a:close/>
                <a:moveTo>
                  <a:pt x="f3" y="f19"/>
                </a:moveTo>
                <a:lnTo>
                  <a:pt x="f3" y="f20"/>
                </a:lnTo>
                <a:cubicBezTo>
                  <a:pt x="f6" y="f21"/>
                  <a:pt x="f2" y="f22"/>
                  <a:pt x="f2" y="f23"/>
                </a:cubicBezTo>
                <a:cubicBezTo>
                  <a:pt x="f2" y="f24"/>
                  <a:pt x="f6" y="f25"/>
                  <a:pt x="f3" y="f19"/>
                </a:cubicBezTo>
                <a:close/>
                <a:moveTo>
                  <a:pt x="f3" y="f26"/>
                </a:moveTo>
                <a:lnTo>
                  <a:pt x="f3" y="f27"/>
                </a:lnTo>
                <a:cubicBezTo>
                  <a:pt x="f6" y="f28"/>
                  <a:pt x="f2" y="f29"/>
                  <a:pt x="f2" y="f30"/>
                </a:cubicBezTo>
                <a:cubicBezTo>
                  <a:pt x="f2" y="f31"/>
                  <a:pt x="f6" y="f32"/>
                  <a:pt x="f3" y="f26"/>
                </a:cubicBezTo>
                <a:close/>
                <a:moveTo>
                  <a:pt x="f3" y="f2"/>
                </a:moveTo>
                <a:lnTo>
                  <a:pt x="f3" y="f33"/>
                </a:lnTo>
                <a:cubicBezTo>
                  <a:pt x="f6" y="f34"/>
                  <a:pt x="f2" y="f35"/>
                  <a:pt x="f2" y="f36"/>
                </a:cubicBezTo>
                <a:cubicBezTo>
                  <a:pt x="f2" y="f37"/>
                  <a:pt x="f6" y="f38"/>
                  <a:pt x="f3" y="f2"/>
                </a:cubicBezTo>
                <a:close/>
              </a:path>
            </a:pathLst>
          </a:custGeom>
          <a:solidFill>
            <a:srgbClr val="FFFFFF"/>
          </a:solidFill>
          <a:ln cap="flat">
            <a:noFill/>
            <a:prstDash val="solid"/>
          </a:ln>
        </p:spPr>
        <p:txBody>
          <a:bodyPr lIns="0" tIns="0" rIns="0" bIns="0"/>
          <a:lstStyle/>
          <a:p>
            <a:endParaRPr lang="nl-NL"/>
          </a:p>
        </p:txBody>
      </p:sp>
      <p:sp>
        <p:nvSpPr>
          <p:cNvPr id="112" name="Oval 635"/>
          <p:cNvSpPr/>
          <p:nvPr/>
        </p:nvSpPr>
        <p:spPr>
          <a:xfrm>
            <a:off x="11299350" y="751015"/>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113" name="Teardrop 3"/>
          <p:cNvSpPr/>
          <p:nvPr/>
        </p:nvSpPr>
        <p:spPr>
          <a:xfrm rot="5400013" flipH="1" flipV="1">
            <a:off x="6174010" y="-163075"/>
            <a:ext cx="306982" cy="612648"/>
          </a:xfrm>
          <a:custGeom>
            <a:avLst/>
            <a:gdLst>
              <a:gd name="f0" fmla="val w"/>
              <a:gd name="f1" fmla="val h"/>
              <a:gd name="f2" fmla="val 0"/>
              <a:gd name="f3" fmla="val 306986"/>
              <a:gd name="f4" fmla="val 612648"/>
              <a:gd name="f5" fmla="val 215380"/>
              <a:gd name="f6" fmla="val 331012"/>
              <a:gd name="f7" fmla="val 210766"/>
              <a:gd name="f8" fmla="val 314775"/>
              <a:gd name="f9" fmla="val 210686"/>
              <a:gd name="f10" fmla="val 297561"/>
              <a:gd name="f11" fmla="val 215167"/>
              <a:gd name="f12" fmla="val 281312"/>
              <a:gd name="f13" fmla="val 205209"/>
              <a:gd name="f14" fmla="val 264960"/>
              <a:gd name="f15" fmla="val 189231"/>
              <a:gd name="f16" fmla="val 261169"/>
              <a:gd name="f17" fmla="val 163247"/>
              <a:gd name="f18" fmla="val 261668"/>
              <a:gd name="f19" fmla="val 130240"/>
              <a:gd name="f20" fmla="val 100901"/>
              <a:gd name="f21" fmla="val 245961"/>
              <a:gd name="f22" fmla="val 82612"/>
              <a:gd name="f23" fmla="val 221373"/>
              <a:gd name="f24" fmla="val 66104"/>
              <a:gd name="f25" fmla="val 224383"/>
              <a:gd name="f26" fmla="val 50483"/>
              <a:gd name="f27" fmla="val 232539"/>
              <a:gd name="f28" fmla="val 37722"/>
              <a:gd name="f29" fmla="val 245300"/>
              <a:gd name="f30" fmla="val 20815"/>
              <a:gd name="f31" fmla="val 262208"/>
              <a:gd name="f32" fmla="val 11990"/>
              <a:gd name="f33" fmla="val 284137"/>
              <a:gd name="f34" fmla="val 11501"/>
              <a:gd name="f35" fmla="val 306292"/>
              <a:gd name="f36" fmla="val 96667"/>
              <a:gd name="f37" fmla="val 306356"/>
              <a:gd name="f38" fmla="val 11989"/>
              <a:gd name="f39" fmla="val 328512"/>
              <a:gd name="f40" fmla="val 350441"/>
              <a:gd name="f41" fmla="val 367348"/>
              <a:gd name="f42" fmla="val 50477"/>
              <a:gd name="f43" fmla="val 380104"/>
              <a:gd name="f44" fmla="val 66091"/>
              <a:gd name="f45" fmla="val 388259"/>
              <a:gd name="f46" fmla="val 82591"/>
              <a:gd name="f47" fmla="val 391302"/>
              <a:gd name="f48" fmla="val 100880"/>
              <a:gd name="f49" fmla="val 366700"/>
              <a:gd name="f50" fmla="val 130228"/>
              <a:gd name="f51" fmla="val 350982"/>
              <a:gd name="f52" fmla="val 186137"/>
              <a:gd name="f53" fmla="val 351421"/>
              <a:gd name="f54" fmla="val 201262"/>
              <a:gd name="f55" fmla="val 348532"/>
              <a:gd name="f56" fmla="val 211354"/>
              <a:gd name="f57" fmla="val 336664"/>
              <a:gd name="f58" fmla="val 212796"/>
              <a:gd name="f59" fmla="val 334969"/>
              <a:gd name="f60" fmla="val 214135"/>
              <a:gd name="f61" fmla="val 333090"/>
              <a:gd name="f62" fmla="val 239385"/>
              <a:gd name="f63" fmla="val 239431"/>
              <a:gd name="f64" fmla="val 97830"/>
              <a:gd name="f65" fmla="val 97876"/>
              <a:gd name="f66" fmla="val 82509"/>
              <a:gd name="f67" fmla="val 113888"/>
              <a:gd name="f68" fmla="val 73243"/>
              <a:gd name="f69" fmla="val 135634"/>
              <a:gd name="f70" fmla="val 159545"/>
              <a:gd name="f71" fmla="val 209563"/>
              <a:gd name="f72" fmla="val 113791"/>
              <a:gd name="f73" fmla="val 250112"/>
              <a:gd name="f74" fmla="val 163810"/>
              <a:gd name="f75" fmla="val 182888"/>
              <a:gd name="f76" fmla="val 249746"/>
              <a:gd name="f77" fmla="val 207035"/>
              <a:gd name="f78" fmla="val 254980"/>
              <a:gd name="f79" fmla="val 219892"/>
              <a:gd name="f80" fmla="val 268141"/>
              <a:gd name="f81" fmla="val 224319"/>
              <a:gd name="f82" fmla="val 257687"/>
              <a:gd name="f83" fmla="val 230870"/>
              <a:gd name="f84" fmla="val 247949"/>
              <a:gd name="f85" fmla="val 239386"/>
              <a:gd name="f86" fmla="val 373218"/>
              <a:gd name="f87" fmla="val 230866"/>
              <a:gd name="f88" fmla="val 364697"/>
              <a:gd name="f89" fmla="val 224313"/>
              <a:gd name="f90" fmla="val 354954"/>
              <a:gd name="f91" fmla="val 219944"/>
              <a:gd name="f92" fmla="val 344457"/>
              <a:gd name="f93" fmla="val 207099"/>
              <a:gd name="f94" fmla="val 357655"/>
              <a:gd name="f95" fmla="val 182914"/>
              <a:gd name="f96" fmla="val 362904"/>
              <a:gd name="f97" fmla="val 362538"/>
              <a:gd name="f98" fmla="val 362537"/>
              <a:gd name="f99" fmla="val 403086"/>
              <a:gd name="f100" fmla="val 453105"/>
              <a:gd name="f101" fmla="val 477015"/>
              <a:gd name="f102" fmla="val 498762"/>
              <a:gd name="f103" fmla="val 514773"/>
              <a:gd name="f104" fmla="val 268140"/>
              <a:gd name="f105" fmla="val 219893"/>
              <a:gd name="f106" fmla="val 249745"/>
              <a:gd name="f107" fmla="val 182889"/>
              <a:gd name="f108" fmla="val 250111"/>
              <a:gd name="f109" fmla="val 163811"/>
              <a:gd name="f110" fmla="val 113793"/>
              <a:gd name="f111" fmla="val 73244"/>
              <a:gd name="f112" fmla="val 159544"/>
              <a:gd name="f113" fmla="val 113887"/>
              <a:gd name="f114" fmla="val 82510"/>
              <a:gd name="f115" fmla="val 97875"/>
              <a:gd name="f116" fmla="val 97831"/>
              <a:gd name="f117" fmla="val 239430"/>
              <a:gd name="f118" fmla="val 247948"/>
              <a:gd name="f119" fmla="val 230871"/>
              <a:gd name="f120" fmla="val 257686"/>
              <a:gd name="f121" fmla="val 224320"/>
              <a:gd name="f122" fmla="val 268191"/>
              <a:gd name="f123" fmla="val 392705"/>
              <a:gd name="f124" fmla="val 257695"/>
              <a:gd name="f125" fmla="val 388335"/>
              <a:gd name="f126" fmla="val 247952"/>
              <a:gd name="f127" fmla="val 381782"/>
              <a:gd name="f128" fmla="val 373263"/>
              <a:gd name="f129" fmla="val 514819"/>
              <a:gd name="f130" fmla="val 530139"/>
              <a:gd name="f131" fmla="val 539405"/>
              <a:gd name="f132" fmla="val 184553"/>
              <a:gd name="f133" fmla="val 207195"/>
              <a:gd name="f134" fmla="val 529268"/>
              <a:gd name="f135" fmla="val 223584"/>
              <a:gd name="f136" fmla="val 512879"/>
              <a:gd name="f137" fmla="val 239974"/>
              <a:gd name="f138" fmla="val 496489"/>
              <a:gd name="f139" fmla="val 473848"/>
              <a:gd name="f140" fmla="val 448838"/>
              <a:gd name="f141" fmla="val 429735"/>
              <a:gd name="f142" fmla="val 254994"/>
              <a:gd name="f143" fmla="val 405550"/>
              <a:gd name="f144" fmla="val 138"/>
              <a:gd name="f145" fmla="val 11636"/>
              <a:gd name="f146" fmla="val 306778"/>
              <a:gd name="f147" fmla="val 11511"/>
              <a:gd name="f148" fmla="val 306567"/>
              <a:gd name="f149" fmla="val 11506"/>
              <a:gd name="f150" fmla="val 96668"/>
              <a:gd name="f151" fmla="val 262207"/>
              <a:gd name="f152" fmla="val 50484"/>
              <a:gd name="f153" fmla="val 224382"/>
              <a:gd name="f154" fmla="val 66106"/>
              <a:gd name="f155" fmla="val 82614"/>
              <a:gd name="f156" fmla="val 245960"/>
              <a:gd name="f157" fmla="val 100903"/>
              <a:gd name="f158" fmla="val 261667"/>
              <a:gd name="f159" fmla="val 130241"/>
              <a:gd name="f160" fmla="val 163248"/>
              <a:gd name="f161" fmla="val 261168"/>
              <a:gd name="f162" fmla="val 189232"/>
              <a:gd name="f163" fmla="val 264959"/>
              <a:gd name="f164" fmla="val 205210"/>
              <a:gd name="f165" fmla="val 281311"/>
              <a:gd name="f166" fmla="val 215168"/>
              <a:gd name="f167" fmla="val 215277"/>
              <a:gd name="f168" fmla="val 221929"/>
              <a:gd name="f169" fmla="val 285145"/>
              <a:gd name="f170" fmla="val 221632"/>
              <a:gd name="f171" fmla="val 263250"/>
              <a:gd name="f172" fmla="val 229877"/>
              <a:gd name="f173" fmla="val 246580"/>
              <a:gd name="f174" fmla="val 246536"/>
              <a:gd name="f175" fmla="val 254808"/>
              <a:gd name="f176" fmla="val 254763"/>
              <a:gd name="f177" fmla="val 254801"/>
              <a:gd name="f178" fmla="val 254772"/>
              <a:gd name="f179" fmla="val 254793"/>
              <a:gd name="f180" fmla="val 254779"/>
              <a:gd name="f181" fmla="val 254786"/>
              <a:gd name="f182" fmla="val 254787"/>
              <a:gd name="f183" fmla="val 254778"/>
              <a:gd name="f184" fmla="val 254794"/>
              <a:gd name="f185" fmla="val 254771"/>
              <a:gd name="f186" fmla="val 254802"/>
              <a:gd name="f187" fmla="val 246535"/>
              <a:gd name="f188" fmla="val 246581"/>
              <a:gd name="f189" fmla="val 213554"/>
              <a:gd name="f190" fmla="val 279582"/>
              <a:gd name="f191" fmla="val 333067"/>
              <a:gd name="f192" fmla="val 366068"/>
              <a:gd name="f193" fmla="val 357841"/>
              <a:gd name="f194" fmla="val 357848"/>
              <a:gd name="f195" fmla="val 357855"/>
              <a:gd name="f196" fmla="val 357863"/>
              <a:gd name="f197" fmla="val 357886"/>
              <a:gd name="f198" fmla="val 366113"/>
              <a:gd name="f199" fmla="val 382773"/>
              <a:gd name="f200" fmla="val 391017"/>
              <a:gd name="f201" fmla="val 390721"/>
              <a:gd name="f202" fmla="val 397378"/>
              <a:gd name="f203" fmla="val 298457"/>
              <a:gd name="f204" fmla="val 400796"/>
              <a:gd name="f205" fmla="val 289920"/>
              <a:gd name="f206" fmla="val 399623"/>
              <a:gd name="f207" fmla="val 281637"/>
              <a:gd name="f208" fmla="val 397269"/>
              <a:gd name="f209" fmla="val 265010"/>
              <a:gd name="f210" fmla="val 407224"/>
              <a:gd name="f211" fmla="val 261165"/>
              <a:gd name="f212" fmla="val 423242"/>
              <a:gd name="f213" fmla="val 449401"/>
              <a:gd name="f214" fmla="val 477516"/>
              <a:gd name="f215" fmla="val 250271"/>
              <a:gd name="f216" fmla="val 502969"/>
              <a:gd name="f217" fmla="val 231847"/>
              <a:gd name="f218" fmla="val 521394"/>
              <a:gd name="f219" fmla="val 221347"/>
              <a:gd name="f220" fmla="val 530057"/>
              <a:gd name="f221" fmla="val 224389"/>
              <a:gd name="f222" fmla="val 546557"/>
              <a:gd name="f223" fmla="val 232545"/>
              <a:gd name="f224" fmla="val 562171"/>
              <a:gd name="f225" fmla="val 574926"/>
              <a:gd name="f226" fmla="val 591834"/>
              <a:gd name="f227" fmla="val 284136"/>
              <a:gd name="f228" fmla="val 600659"/>
              <a:gd name="f229" fmla="val 601147"/>
              <a:gd name="f230" fmla="val 515981"/>
              <a:gd name="f231" fmla="val 515982"/>
              <a:gd name="f232" fmla="val 601012"/>
              <a:gd name="f233" fmla="val 612510"/>
              <a:gd name="f234" fmla="val 306767"/>
              <a:gd name="f235" fmla="val 612641"/>
              <a:gd name="f236" fmla="val 306546"/>
              <a:gd name="f237" fmla="val 612645"/>
              <a:gd name="f238" fmla="val 306324"/>
              <a:gd name="f239" fmla="val 281070"/>
              <a:gd name="f240" fmla="val 612257"/>
              <a:gd name="f241" fmla="val 255999"/>
              <a:gd name="f242" fmla="val 602326"/>
              <a:gd name="f243" fmla="val 236731"/>
              <a:gd name="f244" fmla="val 583058"/>
              <a:gd name="f245" fmla="val 223570"/>
              <a:gd name="f246" fmla="val 569897"/>
              <a:gd name="f247" fmla="val 214766"/>
              <a:gd name="f248" fmla="val 554031"/>
              <a:gd name="f249" fmla="val 210610"/>
              <a:gd name="f250" fmla="val 537175"/>
              <a:gd name="f251" fmla="val 195839"/>
              <a:gd name="f252" fmla="val 546241"/>
              <a:gd name="f253" fmla="val 178427"/>
              <a:gd name="f254" fmla="val 551215"/>
              <a:gd name="f255" fmla="val 159854"/>
              <a:gd name="f256" fmla="val 132604"/>
              <a:gd name="f257" fmla="val 107854"/>
              <a:gd name="f258" fmla="val 540509"/>
              <a:gd name="f259" fmla="val 89720"/>
              <a:gd name="f260" fmla="val 522928"/>
              <a:gd name="f261" fmla="val 72139"/>
              <a:gd name="f262" fmla="val 504795"/>
              <a:gd name="f263" fmla="val 61434"/>
              <a:gd name="f264" fmla="val 480045"/>
              <a:gd name="f265" fmla="val 452795"/>
              <a:gd name="f266" fmla="val 434222"/>
              <a:gd name="f267" fmla="val 66407"/>
              <a:gd name="f268" fmla="val 416810"/>
              <a:gd name="f269" fmla="val 75474"/>
              <a:gd name="f270" fmla="val 402038"/>
              <a:gd name="f271" fmla="val 58618"/>
              <a:gd name="f272" fmla="val 397882"/>
              <a:gd name="f273" fmla="val 42751"/>
              <a:gd name="f274" fmla="val 389078"/>
              <a:gd name="f275" fmla="val 29591"/>
              <a:gd name="f276" fmla="val 375918"/>
              <a:gd name="f277" fmla="val 10322"/>
              <a:gd name="f278" fmla="val 356649"/>
              <a:gd name="f279" fmla="val 391"/>
              <a:gd name="f280" fmla="val 331578"/>
              <a:gd name="f281" fmla="val 256000"/>
              <a:gd name="f282" fmla="val 42758"/>
              <a:gd name="f283" fmla="val 223564"/>
              <a:gd name="f284" fmla="val 58634"/>
              <a:gd name="f285" fmla="val 214757"/>
              <a:gd name="f286" fmla="val 75514"/>
              <a:gd name="f287" fmla="val 210684"/>
              <a:gd name="f288" fmla="val 66423"/>
              <a:gd name="f289" fmla="val 195896"/>
              <a:gd name="f290" fmla="val 178458"/>
              <a:gd name="f291" fmla="val 159855"/>
              <a:gd name="f292" fmla="val 107855"/>
              <a:gd name="f293" fmla="val 89721"/>
              <a:gd name="f294" fmla="val 72140"/>
              <a:gd name="f295" fmla="val 61435"/>
              <a:gd name="f296" fmla="val 178457"/>
              <a:gd name="f297" fmla="val 195895"/>
              <a:gd name="f298" fmla="val 66424"/>
              <a:gd name="f299" fmla="val 75515"/>
              <a:gd name="f300" fmla="val 58635"/>
              <a:gd name="f301" fmla="val 223563"/>
              <a:gd name="f302" fmla="*/ f0 1 306986"/>
              <a:gd name="f303" fmla="*/ f1 1 612648"/>
              <a:gd name="f304" fmla="val f2"/>
              <a:gd name="f305" fmla="val f3"/>
              <a:gd name="f306" fmla="val f4"/>
              <a:gd name="f307" fmla="+- f306 0 f304"/>
              <a:gd name="f308" fmla="+- f305 0 f304"/>
              <a:gd name="f309" fmla="*/ f308 1 306986"/>
              <a:gd name="f310" fmla="*/ f307 1 612648"/>
              <a:gd name="f311" fmla="*/ f304 1 f309"/>
              <a:gd name="f312" fmla="*/ f305 1 f309"/>
              <a:gd name="f313" fmla="*/ f304 1 f310"/>
              <a:gd name="f314" fmla="*/ f306 1 f310"/>
              <a:gd name="f315" fmla="*/ f311 f302 1"/>
              <a:gd name="f316" fmla="*/ f312 f302 1"/>
              <a:gd name="f317" fmla="*/ f314 f303 1"/>
              <a:gd name="f318" fmla="*/ f313 f303 1"/>
            </a:gdLst>
            <a:ahLst/>
            <a:cxnLst>
              <a:cxn ang="3cd4">
                <a:pos x="hc" y="t"/>
              </a:cxn>
              <a:cxn ang="0">
                <a:pos x="r" y="vc"/>
              </a:cxn>
              <a:cxn ang="cd4">
                <a:pos x="hc" y="b"/>
              </a:cxn>
              <a:cxn ang="cd2">
                <a:pos x="l" y="vc"/>
              </a:cxn>
            </a:cxnLst>
            <a:rect l="f315" t="f318" r="f316" b="f317"/>
            <a:pathLst>
              <a:path w="306986" h="612648">
                <a:moveTo>
                  <a:pt x="f5" y="f6"/>
                </a:moveTo>
                <a:cubicBezTo>
                  <a:pt x="f7" y="f8"/>
                  <a:pt x="f9" y="f10"/>
                  <a:pt x="f11" y="f12"/>
                </a:cubicBezTo>
                <a:cubicBezTo>
                  <a:pt x="f13" y="f14"/>
                  <a:pt x="f15" y="f16"/>
                  <a:pt x="f17" y="f18"/>
                </a:cubicBezTo>
                <a:cubicBezTo>
                  <a:pt x="f19" y="f18"/>
                  <a:pt x="f20" y="f21"/>
                  <a:pt x="f22" y="f23"/>
                </a:cubicBezTo>
                <a:cubicBezTo>
                  <a:pt x="f24" y="f25"/>
                  <a:pt x="f26" y="f27"/>
                  <a:pt x="f28" y="f29"/>
                </a:cubicBezTo>
                <a:cubicBezTo>
                  <a:pt x="f30" y="f31"/>
                  <a:pt x="f32" y="f33"/>
                  <a:pt x="f34" y="f35"/>
                </a:cubicBezTo>
                <a:lnTo>
                  <a:pt x="f36" y="f35"/>
                </a:lnTo>
                <a:lnTo>
                  <a:pt x="f36" y="f37"/>
                </a:lnTo>
                <a:lnTo>
                  <a:pt x="f34" y="f37"/>
                </a:lnTo>
                <a:cubicBezTo>
                  <a:pt x="f38" y="f39"/>
                  <a:pt x="f30" y="f40"/>
                  <a:pt x="f28" y="f41"/>
                </a:cubicBezTo>
                <a:cubicBezTo>
                  <a:pt x="f42" y="f43"/>
                  <a:pt x="f44" y="f45"/>
                  <a:pt x="f46" y="f47"/>
                </a:cubicBezTo>
                <a:cubicBezTo>
                  <a:pt x="f48" y="f49"/>
                  <a:pt x="f50" y="f51"/>
                  <a:pt x="f17" y="f51"/>
                </a:cubicBezTo>
                <a:cubicBezTo>
                  <a:pt x="f52" y="f53"/>
                  <a:pt x="f54" y="f55"/>
                  <a:pt x="f56" y="f57"/>
                </a:cubicBezTo>
                <a:cubicBezTo>
                  <a:pt x="f58" y="f59"/>
                  <a:pt x="f60" y="f61"/>
                  <a:pt x="f5" y="f6"/>
                </a:cubicBezTo>
                <a:close/>
                <a:moveTo>
                  <a:pt x="f62" y="f63"/>
                </a:moveTo>
                <a:lnTo>
                  <a:pt x="f64" y="f65"/>
                </a:lnTo>
                <a:cubicBezTo>
                  <a:pt x="f66" y="f67"/>
                  <a:pt x="f68" y="f69"/>
                  <a:pt x="f68" y="f70"/>
                </a:cubicBezTo>
                <a:cubicBezTo>
                  <a:pt x="f68" y="f71"/>
                  <a:pt x="f72" y="f73"/>
                  <a:pt x="f74" y="f73"/>
                </a:cubicBezTo>
                <a:cubicBezTo>
                  <a:pt x="f75" y="f76"/>
                  <a:pt x="f77" y="f78"/>
                  <a:pt x="f79" y="f80"/>
                </a:cubicBezTo>
                <a:cubicBezTo>
                  <a:pt x="f81" y="f82"/>
                  <a:pt x="f83" y="f84"/>
                  <a:pt x="f62" y="f63"/>
                </a:cubicBezTo>
                <a:close/>
                <a:moveTo>
                  <a:pt x="f85" y="f86"/>
                </a:moveTo>
                <a:cubicBezTo>
                  <a:pt x="f87" y="f88"/>
                  <a:pt x="f89" y="f90"/>
                  <a:pt x="f91" y="f92"/>
                </a:cubicBezTo>
                <a:cubicBezTo>
                  <a:pt x="f93" y="f94"/>
                  <a:pt x="f95" y="f96"/>
                  <a:pt x="f74" y="f97"/>
                </a:cubicBezTo>
                <a:cubicBezTo>
                  <a:pt x="f72" y="f98"/>
                  <a:pt x="f68" y="f99"/>
                  <a:pt x="f68" y="f100"/>
                </a:cubicBezTo>
                <a:cubicBezTo>
                  <a:pt x="f68" y="f101"/>
                  <a:pt x="f66" y="f102"/>
                  <a:pt x="f64" y="f103"/>
                </a:cubicBezTo>
                <a:close/>
                <a:moveTo>
                  <a:pt x="f104" y="f105"/>
                </a:moveTo>
                <a:cubicBezTo>
                  <a:pt x="f78" y="f77"/>
                  <a:pt x="f106" y="f107"/>
                  <a:pt x="f108" y="f109"/>
                </a:cubicBezTo>
                <a:cubicBezTo>
                  <a:pt x="f108" y="f110"/>
                  <a:pt x="f71" y="f111"/>
                  <a:pt x="f112" y="f111"/>
                </a:cubicBezTo>
                <a:cubicBezTo>
                  <a:pt x="f69" y="f111"/>
                  <a:pt x="f113" y="f114"/>
                  <a:pt x="f115" y="f116"/>
                </a:cubicBezTo>
                <a:lnTo>
                  <a:pt x="f117" y="f85"/>
                </a:lnTo>
                <a:cubicBezTo>
                  <a:pt x="f118" y="f119"/>
                  <a:pt x="f120" y="f121"/>
                  <a:pt x="f104" y="f105"/>
                </a:cubicBezTo>
                <a:close/>
                <a:moveTo>
                  <a:pt x="f122" y="f123"/>
                </a:moveTo>
                <a:cubicBezTo>
                  <a:pt x="f124" y="f125"/>
                  <a:pt x="f126" y="f127"/>
                  <a:pt x="f63" y="f128"/>
                </a:cubicBezTo>
                <a:lnTo>
                  <a:pt x="f115" y="f129"/>
                </a:lnTo>
                <a:cubicBezTo>
                  <a:pt x="f113" y="f130"/>
                  <a:pt x="f69" y="f131"/>
                  <a:pt x="f112" y="f131"/>
                </a:cubicBezTo>
                <a:cubicBezTo>
                  <a:pt x="f132" y="f131"/>
                  <a:pt x="f133" y="f134"/>
                  <a:pt x="f135" y="f136"/>
                </a:cubicBezTo>
                <a:cubicBezTo>
                  <a:pt x="f137" y="f138"/>
                  <a:pt x="f108" y="f139"/>
                  <a:pt x="f108" y="f140"/>
                </a:cubicBezTo>
                <a:cubicBezTo>
                  <a:pt x="f106" y="f141"/>
                  <a:pt x="f142" y="f143"/>
                  <a:pt x="f122" y="f123"/>
                </a:cubicBezTo>
                <a:close/>
                <a:moveTo>
                  <a:pt x="f3" y="f144"/>
                </a:moveTo>
                <a:lnTo>
                  <a:pt x="f3" y="f145"/>
                </a:lnTo>
                <a:cubicBezTo>
                  <a:pt x="f146" y="f147"/>
                  <a:pt x="f148" y="f149"/>
                  <a:pt x="f37" y="f34"/>
                </a:cubicBezTo>
                <a:lnTo>
                  <a:pt x="f37" y="f150"/>
                </a:lnTo>
                <a:lnTo>
                  <a:pt x="f35" y="f36"/>
                </a:lnTo>
                <a:lnTo>
                  <a:pt x="f35" y="f34"/>
                </a:lnTo>
                <a:cubicBezTo>
                  <a:pt x="f33" y="f32"/>
                  <a:pt x="f151" y="f30"/>
                  <a:pt x="f29" y="f28"/>
                </a:cubicBezTo>
                <a:cubicBezTo>
                  <a:pt x="f27" y="f152"/>
                  <a:pt x="f153" y="f154"/>
                  <a:pt x="f23" y="f155"/>
                </a:cubicBezTo>
                <a:cubicBezTo>
                  <a:pt x="f156" y="f157"/>
                  <a:pt x="f158" y="f159"/>
                  <a:pt x="f158" y="f160"/>
                </a:cubicBezTo>
                <a:cubicBezTo>
                  <a:pt x="f161" y="f162"/>
                  <a:pt x="f163" y="f164"/>
                  <a:pt x="f165" y="f166"/>
                </a:cubicBezTo>
                <a:lnTo>
                  <a:pt x="f3" y="f167"/>
                </a:lnTo>
                <a:lnTo>
                  <a:pt x="f3" y="f168"/>
                </a:lnTo>
                <a:cubicBezTo>
                  <a:pt x="f169" y="f170"/>
                  <a:pt x="f171" y="f172"/>
                  <a:pt x="f173" y="f174"/>
                </a:cubicBezTo>
                <a:lnTo>
                  <a:pt x="f175" y="f176"/>
                </a:lnTo>
                <a:cubicBezTo>
                  <a:pt x="f177" y="f178"/>
                  <a:pt x="f179" y="f180"/>
                  <a:pt x="f181" y="f182"/>
                </a:cubicBezTo>
                <a:cubicBezTo>
                  <a:pt x="f183" y="f184"/>
                  <a:pt x="f185" y="f186"/>
                  <a:pt x="f176" y="f175"/>
                </a:cubicBezTo>
                <a:lnTo>
                  <a:pt x="f187" y="f188"/>
                </a:lnTo>
                <a:cubicBezTo>
                  <a:pt x="f189" y="f190"/>
                  <a:pt x="f189" y="f191"/>
                  <a:pt x="f187" y="f192"/>
                </a:cubicBezTo>
                <a:lnTo>
                  <a:pt x="f176" y="f193"/>
                </a:lnTo>
                <a:cubicBezTo>
                  <a:pt x="f185" y="f194"/>
                  <a:pt x="f183" y="f195"/>
                  <a:pt x="f181" y="f196"/>
                </a:cubicBezTo>
                <a:lnTo>
                  <a:pt x="f175" y="f197"/>
                </a:lnTo>
                <a:lnTo>
                  <a:pt x="f173" y="f198"/>
                </a:lnTo>
                <a:cubicBezTo>
                  <a:pt x="f171" y="f199"/>
                  <a:pt x="f169" y="f200"/>
                  <a:pt x="f3" y="f201"/>
                </a:cubicBezTo>
                <a:lnTo>
                  <a:pt x="f3" y="f202"/>
                </a:lnTo>
                <a:cubicBezTo>
                  <a:pt x="f203" y="f204"/>
                  <a:pt x="f205" y="f206"/>
                  <a:pt x="f207" y="f208"/>
                </a:cubicBezTo>
                <a:cubicBezTo>
                  <a:pt x="f209" y="f210"/>
                  <a:pt x="f211" y="f212"/>
                  <a:pt x="f158" y="f213"/>
                </a:cubicBezTo>
                <a:cubicBezTo>
                  <a:pt x="f158" y="f214"/>
                  <a:pt x="f215" y="f216"/>
                  <a:pt x="f217" y="f218"/>
                </a:cubicBezTo>
                <a:lnTo>
                  <a:pt x="f219" y="f220"/>
                </a:lnTo>
                <a:cubicBezTo>
                  <a:pt x="f221" y="f222"/>
                  <a:pt x="f223" y="f224"/>
                  <a:pt x="f29" y="f225"/>
                </a:cubicBezTo>
                <a:cubicBezTo>
                  <a:pt x="f151" y="f226"/>
                  <a:pt x="f227" y="f228"/>
                  <a:pt x="f35" y="f229"/>
                </a:cubicBezTo>
                <a:lnTo>
                  <a:pt x="f35" y="f230"/>
                </a:lnTo>
                <a:lnTo>
                  <a:pt x="f37" y="f231"/>
                </a:lnTo>
                <a:lnTo>
                  <a:pt x="f37" y="f229"/>
                </a:lnTo>
                <a:lnTo>
                  <a:pt x="f3" y="f232"/>
                </a:lnTo>
                <a:lnTo>
                  <a:pt x="f3" y="f233"/>
                </a:lnTo>
                <a:cubicBezTo>
                  <a:pt x="f234" y="f235"/>
                  <a:pt x="f236" y="f237"/>
                  <a:pt x="f238" y="f4"/>
                </a:cubicBezTo>
                <a:cubicBezTo>
                  <a:pt x="f239" y="f240"/>
                  <a:pt x="f241" y="f242"/>
                  <a:pt x="f243" y="f244"/>
                </a:cubicBezTo>
                <a:cubicBezTo>
                  <a:pt x="f245" y="f246"/>
                  <a:pt x="f247" y="f248"/>
                  <a:pt x="f249" y="f250"/>
                </a:cubicBezTo>
                <a:cubicBezTo>
                  <a:pt x="f251" y="f252"/>
                  <a:pt x="f253" y="f254"/>
                  <a:pt x="f255" y="f254"/>
                </a:cubicBezTo>
                <a:cubicBezTo>
                  <a:pt x="f256" y="f254"/>
                  <a:pt x="f257" y="f258"/>
                  <a:pt x="f259" y="f260"/>
                </a:cubicBezTo>
                <a:lnTo>
                  <a:pt x="f259" y="f260"/>
                </a:lnTo>
                <a:cubicBezTo>
                  <a:pt x="f261" y="f262"/>
                  <a:pt x="f263" y="f264"/>
                  <a:pt x="f263" y="f265"/>
                </a:cubicBezTo>
                <a:cubicBezTo>
                  <a:pt x="f263" y="f266"/>
                  <a:pt x="f267" y="f268"/>
                  <a:pt x="f269" y="f270"/>
                </a:cubicBezTo>
                <a:cubicBezTo>
                  <a:pt x="f271" y="f272"/>
                  <a:pt x="f273" y="f274"/>
                  <a:pt x="f275" y="f276"/>
                </a:cubicBezTo>
                <a:cubicBezTo>
                  <a:pt x="f277" y="f278"/>
                  <a:pt x="f279" y="f280"/>
                  <a:pt x="f2" y="f238"/>
                </a:cubicBezTo>
                <a:lnTo>
                  <a:pt x="f2" y="f238"/>
                </a:lnTo>
                <a:cubicBezTo>
                  <a:pt x="f279" y="f239"/>
                  <a:pt x="f277" y="f281"/>
                  <a:pt x="f275" y="f243"/>
                </a:cubicBezTo>
                <a:cubicBezTo>
                  <a:pt x="f282" y="f283"/>
                  <a:pt x="f284" y="f285"/>
                  <a:pt x="f286" y="f287"/>
                </a:cubicBezTo>
                <a:cubicBezTo>
                  <a:pt x="f288" y="f289"/>
                  <a:pt x="f263" y="f290"/>
                  <a:pt x="f263" y="f291"/>
                </a:cubicBezTo>
                <a:cubicBezTo>
                  <a:pt x="f263" y="f256"/>
                  <a:pt x="f261" y="f292"/>
                  <a:pt x="f259" y="f293"/>
                </a:cubicBezTo>
                <a:lnTo>
                  <a:pt x="f259" y="f293"/>
                </a:lnTo>
                <a:cubicBezTo>
                  <a:pt x="f257" y="f294"/>
                  <a:pt x="f256" y="f295"/>
                  <a:pt x="f255" y="f295"/>
                </a:cubicBezTo>
                <a:cubicBezTo>
                  <a:pt x="f296" y="f295"/>
                  <a:pt x="f297" y="f298"/>
                  <a:pt x="f287" y="f299"/>
                </a:cubicBezTo>
                <a:cubicBezTo>
                  <a:pt x="f285" y="f300"/>
                  <a:pt x="f301" y="f282"/>
                  <a:pt x="f243" y="f275"/>
                </a:cubicBezTo>
                <a:cubicBezTo>
                  <a:pt x="f281" y="f277"/>
                  <a:pt x="f239" y="f279"/>
                  <a:pt x="f238" y="f2"/>
                </a:cubicBezTo>
                <a:lnTo>
                  <a:pt x="f238" y="f2"/>
                </a:lnTo>
                <a:close/>
              </a:path>
            </a:pathLst>
          </a:custGeom>
          <a:solidFill>
            <a:srgbClr val="AB641E"/>
          </a:solidFill>
          <a:ln cap="flat">
            <a:noFill/>
            <a:prstDash val="solid"/>
          </a:ln>
        </p:spPr>
        <p:txBody>
          <a:bodyPr lIns="0" tIns="0" rIns="0" bIns="0"/>
          <a:lstStyle/>
          <a:p>
            <a:endParaRPr lang="nl-NL"/>
          </a:p>
        </p:txBody>
      </p:sp>
      <p:sp>
        <p:nvSpPr>
          <p:cNvPr id="114" name="Teardrop 3"/>
          <p:cNvSpPr/>
          <p:nvPr/>
        </p:nvSpPr>
        <p:spPr>
          <a:xfrm rot="5400013" flipH="1" flipV="1">
            <a:off x="1118777" y="-163075"/>
            <a:ext cx="306982" cy="612648"/>
          </a:xfrm>
          <a:custGeom>
            <a:avLst/>
            <a:gdLst>
              <a:gd name="f0" fmla="val w"/>
              <a:gd name="f1" fmla="val h"/>
              <a:gd name="f2" fmla="val 0"/>
              <a:gd name="f3" fmla="val 306986"/>
              <a:gd name="f4" fmla="val 612648"/>
              <a:gd name="f5" fmla="val 215380"/>
              <a:gd name="f6" fmla="val 331011"/>
              <a:gd name="f7" fmla="val 210766"/>
              <a:gd name="f8" fmla="val 314774"/>
              <a:gd name="f9" fmla="val 210686"/>
              <a:gd name="f10" fmla="val 297561"/>
              <a:gd name="f11" fmla="val 215167"/>
              <a:gd name="f12" fmla="val 281312"/>
              <a:gd name="f13" fmla="val 205209"/>
              <a:gd name="f14" fmla="val 264959"/>
              <a:gd name="f15" fmla="val 189231"/>
              <a:gd name="f16" fmla="val 261169"/>
              <a:gd name="f17" fmla="val 163247"/>
              <a:gd name="f18" fmla="val 261668"/>
              <a:gd name="f19" fmla="val 130240"/>
              <a:gd name="f20" fmla="val 100901"/>
              <a:gd name="f21" fmla="val 245961"/>
              <a:gd name="f22" fmla="val 82612"/>
              <a:gd name="f23" fmla="val 221373"/>
              <a:gd name="f24" fmla="val 66104"/>
              <a:gd name="f25" fmla="val 224383"/>
              <a:gd name="f26" fmla="val 50483"/>
              <a:gd name="f27" fmla="val 232539"/>
              <a:gd name="f28" fmla="val 37722"/>
              <a:gd name="f29" fmla="val 245300"/>
              <a:gd name="f30" fmla="val 20815"/>
              <a:gd name="f31" fmla="val 262208"/>
              <a:gd name="f32" fmla="val 11990"/>
              <a:gd name="f33" fmla="val 284137"/>
              <a:gd name="f34" fmla="val 11501"/>
              <a:gd name="f35" fmla="val 306292"/>
              <a:gd name="f36" fmla="val 96667"/>
              <a:gd name="f37" fmla="val 306356"/>
              <a:gd name="f38" fmla="val 11989"/>
              <a:gd name="f39" fmla="val 328512"/>
              <a:gd name="f40" fmla="val 350441"/>
              <a:gd name="f41" fmla="val 367348"/>
              <a:gd name="f42" fmla="val 50477"/>
              <a:gd name="f43" fmla="val 380104"/>
              <a:gd name="f44" fmla="val 66091"/>
              <a:gd name="f45" fmla="val 388259"/>
              <a:gd name="f46" fmla="val 82591"/>
              <a:gd name="f47" fmla="val 391301"/>
              <a:gd name="f48" fmla="val 100880"/>
              <a:gd name="f49" fmla="val 366699"/>
              <a:gd name="f50" fmla="val 130228"/>
              <a:gd name="f51" fmla="val 350981"/>
              <a:gd name="f52" fmla="val 186137"/>
              <a:gd name="f53" fmla="val 351421"/>
              <a:gd name="f54" fmla="val 201262"/>
              <a:gd name="f55" fmla="val 348532"/>
              <a:gd name="f56" fmla="val 211354"/>
              <a:gd name="f57" fmla="val 336664"/>
              <a:gd name="f58" fmla="val 212796"/>
              <a:gd name="f59" fmla="val 334968"/>
              <a:gd name="f60" fmla="val 214135"/>
              <a:gd name="f61" fmla="val 333090"/>
              <a:gd name="f62" fmla="val 239385"/>
              <a:gd name="f63" fmla="val 239431"/>
              <a:gd name="f64" fmla="val 97830"/>
              <a:gd name="f65" fmla="val 97876"/>
              <a:gd name="f66" fmla="val 82509"/>
              <a:gd name="f67" fmla="val 113888"/>
              <a:gd name="f68" fmla="val 73243"/>
              <a:gd name="f69" fmla="val 135634"/>
              <a:gd name="f70" fmla="val 159544"/>
              <a:gd name="f71" fmla="val 209563"/>
              <a:gd name="f72" fmla="val 113791"/>
              <a:gd name="f73" fmla="val 250112"/>
              <a:gd name="f74" fmla="val 163810"/>
              <a:gd name="f75" fmla="val 182888"/>
              <a:gd name="f76" fmla="val 249746"/>
              <a:gd name="f77" fmla="val 207035"/>
              <a:gd name="f78" fmla="val 254980"/>
              <a:gd name="f79" fmla="val 219892"/>
              <a:gd name="f80" fmla="val 268141"/>
              <a:gd name="f81" fmla="val 224319"/>
              <a:gd name="f82" fmla="val 257687"/>
              <a:gd name="f83" fmla="val 230870"/>
              <a:gd name="f84" fmla="val 247948"/>
              <a:gd name="f85" fmla="val 239386"/>
              <a:gd name="f86" fmla="val 373218"/>
              <a:gd name="f87" fmla="val 230866"/>
              <a:gd name="f88" fmla="val 364697"/>
              <a:gd name="f89" fmla="val 224313"/>
              <a:gd name="f90" fmla="val 354954"/>
              <a:gd name="f91" fmla="val 219944"/>
              <a:gd name="f92" fmla="val 344457"/>
              <a:gd name="f93" fmla="val 207099"/>
              <a:gd name="f94" fmla="val 357655"/>
              <a:gd name="f95" fmla="val 182914"/>
              <a:gd name="f96" fmla="val 362904"/>
              <a:gd name="f97" fmla="val 362537"/>
              <a:gd name="f98" fmla="val 403086"/>
              <a:gd name="f99" fmla="val 453104"/>
              <a:gd name="f100" fmla="val 477015"/>
              <a:gd name="f101" fmla="val 498761"/>
              <a:gd name="f102" fmla="val 514773"/>
              <a:gd name="f103" fmla="val 268140"/>
              <a:gd name="f104" fmla="val 249745"/>
              <a:gd name="f105" fmla="val 182889"/>
              <a:gd name="f106" fmla="val 250111"/>
              <a:gd name="f107" fmla="val 163811"/>
              <a:gd name="f108" fmla="val 113792"/>
              <a:gd name="f109" fmla="val 73244"/>
              <a:gd name="f110" fmla="val 113887"/>
              <a:gd name="f111" fmla="val 82510"/>
              <a:gd name="f112" fmla="val 97875"/>
              <a:gd name="f113" fmla="val 97831"/>
              <a:gd name="f114" fmla="val 239430"/>
              <a:gd name="f115" fmla="val 230871"/>
              <a:gd name="f116" fmla="val 257686"/>
              <a:gd name="f117" fmla="val 224320"/>
              <a:gd name="f118" fmla="val 268191"/>
              <a:gd name="f119" fmla="val 392705"/>
              <a:gd name="f120" fmla="val 257695"/>
              <a:gd name="f121" fmla="val 388335"/>
              <a:gd name="f122" fmla="val 247952"/>
              <a:gd name="f123" fmla="val 381782"/>
              <a:gd name="f124" fmla="val 373263"/>
              <a:gd name="f125" fmla="val 514819"/>
              <a:gd name="f126" fmla="val 530139"/>
              <a:gd name="f127" fmla="val 539405"/>
              <a:gd name="f128" fmla="val 184553"/>
              <a:gd name="f129" fmla="val 207195"/>
              <a:gd name="f130" fmla="val 529268"/>
              <a:gd name="f131" fmla="val 223584"/>
              <a:gd name="f132" fmla="val 512879"/>
              <a:gd name="f133" fmla="val 239974"/>
              <a:gd name="f134" fmla="val 496489"/>
              <a:gd name="f135" fmla="val 473847"/>
              <a:gd name="f136" fmla="val 448838"/>
              <a:gd name="f137" fmla="val 429735"/>
              <a:gd name="f138" fmla="val 254994"/>
              <a:gd name="f139" fmla="val 405550"/>
              <a:gd name="f140" fmla="val 138"/>
              <a:gd name="f141" fmla="val 11636"/>
              <a:gd name="f142" fmla="val 306778"/>
              <a:gd name="f143" fmla="val 11511"/>
              <a:gd name="f144" fmla="val 306567"/>
              <a:gd name="f145" fmla="val 11506"/>
              <a:gd name="f146" fmla="val 262207"/>
              <a:gd name="f147" fmla="val 224382"/>
              <a:gd name="f148" fmla="val 66105"/>
              <a:gd name="f149" fmla="val 82614"/>
              <a:gd name="f150" fmla="val 245960"/>
              <a:gd name="f151" fmla="val 100902"/>
              <a:gd name="f152" fmla="val 261667"/>
              <a:gd name="f153" fmla="val 130241"/>
              <a:gd name="f154" fmla="val 163248"/>
              <a:gd name="f155" fmla="val 261168"/>
              <a:gd name="f156" fmla="val 189232"/>
              <a:gd name="f157" fmla="val 205210"/>
              <a:gd name="f158" fmla="val 281311"/>
              <a:gd name="f159" fmla="val 215277"/>
              <a:gd name="f160" fmla="val 221929"/>
              <a:gd name="f161" fmla="val 285145"/>
              <a:gd name="f162" fmla="val 221632"/>
              <a:gd name="f163" fmla="val 263250"/>
              <a:gd name="f164" fmla="val 229877"/>
              <a:gd name="f165" fmla="val 246580"/>
              <a:gd name="f166" fmla="val 246536"/>
              <a:gd name="f167" fmla="val 254808"/>
              <a:gd name="f168" fmla="val 254763"/>
              <a:gd name="f169" fmla="val 254801"/>
              <a:gd name="f170" fmla="val 254771"/>
              <a:gd name="f171" fmla="val 254793"/>
              <a:gd name="f172" fmla="val 254779"/>
              <a:gd name="f173" fmla="val 254786"/>
              <a:gd name="f174" fmla="val 254778"/>
              <a:gd name="f175" fmla="val 254794"/>
              <a:gd name="f176" fmla="val 246535"/>
              <a:gd name="f177" fmla="val 246581"/>
              <a:gd name="f178" fmla="val 213554"/>
              <a:gd name="f179" fmla="val 279582"/>
              <a:gd name="f180" fmla="val 333067"/>
              <a:gd name="f181" fmla="val 366068"/>
              <a:gd name="f182" fmla="val 357841"/>
              <a:gd name="f183" fmla="val 357848"/>
              <a:gd name="f184" fmla="val 357855"/>
              <a:gd name="f185" fmla="val 357863"/>
              <a:gd name="f186" fmla="val 357886"/>
              <a:gd name="f187" fmla="val 366113"/>
              <a:gd name="f188" fmla="val 382773"/>
              <a:gd name="f189" fmla="val 391017"/>
              <a:gd name="f190" fmla="val 390721"/>
              <a:gd name="f191" fmla="val 397378"/>
              <a:gd name="f192" fmla="val 298457"/>
              <a:gd name="f193" fmla="val 400796"/>
              <a:gd name="f194" fmla="val 289920"/>
              <a:gd name="f195" fmla="val 399623"/>
              <a:gd name="f196" fmla="val 281637"/>
              <a:gd name="f197" fmla="val 397269"/>
              <a:gd name="f198" fmla="val 265010"/>
              <a:gd name="f199" fmla="val 407223"/>
              <a:gd name="f200" fmla="val 261165"/>
              <a:gd name="f201" fmla="val 423242"/>
              <a:gd name="f202" fmla="val 449401"/>
              <a:gd name="f203" fmla="val 477516"/>
              <a:gd name="f204" fmla="val 250271"/>
              <a:gd name="f205" fmla="val 502969"/>
              <a:gd name="f206" fmla="val 231847"/>
              <a:gd name="f207" fmla="val 521394"/>
              <a:gd name="f208" fmla="val 221347"/>
              <a:gd name="f209" fmla="val 530057"/>
              <a:gd name="f210" fmla="val 224389"/>
              <a:gd name="f211" fmla="val 546557"/>
              <a:gd name="f212" fmla="val 232545"/>
              <a:gd name="f213" fmla="val 562171"/>
              <a:gd name="f214" fmla="val 574926"/>
              <a:gd name="f215" fmla="val 591833"/>
              <a:gd name="f216" fmla="val 284136"/>
              <a:gd name="f217" fmla="val 600659"/>
              <a:gd name="f218" fmla="val 601147"/>
              <a:gd name="f219" fmla="val 515981"/>
              <a:gd name="f220" fmla="val 601012"/>
              <a:gd name="f221" fmla="val 612510"/>
              <a:gd name="f222" fmla="val 306767"/>
              <a:gd name="f223" fmla="val 612640"/>
              <a:gd name="f224" fmla="val 306546"/>
              <a:gd name="f225" fmla="val 612644"/>
              <a:gd name="f226" fmla="val 306324"/>
              <a:gd name="f227" fmla="val 281070"/>
              <a:gd name="f228" fmla="val 612257"/>
              <a:gd name="f229" fmla="val 255999"/>
              <a:gd name="f230" fmla="val 602326"/>
              <a:gd name="f231" fmla="val 236731"/>
              <a:gd name="f232" fmla="val 583058"/>
              <a:gd name="f233" fmla="val 223570"/>
              <a:gd name="f234" fmla="val 569897"/>
              <a:gd name="f235" fmla="val 214766"/>
              <a:gd name="f236" fmla="val 554030"/>
              <a:gd name="f237" fmla="val 210610"/>
              <a:gd name="f238" fmla="val 537174"/>
              <a:gd name="f239" fmla="val 195839"/>
              <a:gd name="f240" fmla="val 546241"/>
              <a:gd name="f241" fmla="val 178427"/>
              <a:gd name="f242" fmla="val 551214"/>
              <a:gd name="f243" fmla="val 159854"/>
              <a:gd name="f244" fmla="val 132604"/>
              <a:gd name="f245" fmla="val 107854"/>
              <a:gd name="f246" fmla="val 540509"/>
              <a:gd name="f247" fmla="val 89720"/>
              <a:gd name="f248" fmla="val 522928"/>
              <a:gd name="f249" fmla="val 72139"/>
              <a:gd name="f250" fmla="val 504795"/>
              <a:gd name="f251" fmla="val 61434"/>
              <a:gd name="f252" fmla="val 480045"/>
              <a:gd name="f253" fmla="val 452795"/>
              <a:gd name="f254" fmla="val 434221"/>
              <a:gd name="f255" fmla="val 66407"/>
              <a:gd name="f256" fmla="val 416810"/>
              <a:gd name="f257" fmla="val 75474"/>
              <a:gd name="f258" fmla="val 402038"/>
              <a:gd name="f259" fmla="val 58618"/>
              <a:gd name="f260" fmla="val 397882"/>
              <a:gd name="f261" fmla="val 42751"/>
              <a:gd name="f262" fmla="val 389078"/>
              <a:gd name="f263" fmla="val 29591"/>
              <a:gd name="f264" fmla="val 375918"/>
              <a:gd name="f265" fmla="val 10322"/>
              <a:gd name="f266" fmla="val 356649"/>
              <a:gd name="f267" fmla="val 391"/>
              <a:gd name="f268" fmla="val 331578"/>
              <a:gd name="f269" fmla="val 42758"/>
              <a:gd name="f270" fmla="val 223564"/>
              <a:gd name="f271" fmla="val 58634"/>
              <a:gd name="f272" fmla="val 214757"/>
              <a:gd name="f273" fmla="val 75514"/>
              <a:gd name="f274" fmla="val 210684"/>
              <a:gd name="f275" fmla="val 66423"/>
              <a:gd name="f276" fmla="val 195895"/>
              <a:gd name="f277" fmla="val 178457"/>
              <a:gd name="f278" fmla="val 89721"/>
              <a:gd name="f279" fmla="val 72140"/>
              <a:gd name="f280" fmla="val 61435"/>
              <a:gd name="f281" fmla="val 66424"/>
              <a:gd name="f282" fmla="val 75515"/>
              <a:gd name="f283" fmla="val 58635"/>
              <a:gd name="f284" fmla="val 223563"/>
              <a:gd name="f285" fmla="val 256000"/>
              <a:gd name="f286" fmla="*/ f0 1 306986"/>
              <a:gd name="f287" fmla="*/ f1 1 612648"/>
              <a:gd name="f288" fmla="val f2"/>
              <a:gd name="f289" fmla="val f3"/>
              <a:gd name="f290" fmla="val f4"/>
              <a:gd name="f291" fmla="+- f290 0 f288"/>
              <a:gd name="f292" fmla="+- f289 0 f288"/>
              <a:gd name="f293" fmla="*/ f292 1 306986"/>
              <a:gd name="f294" fmla="*/ f291 1 612648"/>
              <a:gd name="f295" fmla="*/ f288 1 f293"/>
              <a:gd name="f296" fmla="*/ f289 1 f293"/>
              <a:gd name="f297" fmla="*/ f288 1 f294"/>
              <a:gd name="f298" fmla="*/ f290 1 f294"/>
              <a:gd name="f299" fmla="*/ f295 f286 1"/>
              <a:gd name="f300" fmla="*/ f296 f286 1"/>
              <a:gd name="f301" fmla="*/ f298 f287 1"/>
              <a:gd name="f302" fmla="*/ f297 f287 1"/>
            </a:gdLst>
            <a:ahLst/>
            <a:cxnLst>
              <a:cxn ang="3cd4">
                <a:pos x="hc" y="t"/>
              </a:cxn>
              <a:cxn ang="0">
                <a:pos x="r" y="vc"/>
              </a:cxn>
              <a:cxn ang="cd4">
                <a:pos x="hc" y="b"/>
              </a:cxn>
              <a:cxn ang="cd2">
                <a:pos x="l" y="vc"/>
              </a:cxn>
            </a:cxnLst>
            <a:rect l="f299" t="f302" r="f300" b="f301"/>
            <a:pathLst>
              <a:path w="306986" h="612648">
                <a:moveTo>
                  <a:pt x="f5" y="f6"/>
                </a:moveTo>
                <a:cubicBezTo>
                  <a:pt x="f7" y="f8"/>
                  <a:pt x="f9" y="f10"/>
                  <a:pt x="f11" y="f12"/>
                </a:cubicBezTo>
                <a:cubicBezTo>
                  <a:pt x="f13" y="f14"/>
                  <a:pt x="f15" y="f16"/>
                  <a:pt x="f17" y="f18"/>
                </a:cubicBezTo>
                <a:cubicBezTo>
                  <a:pt x="f19" y="f18"/>
                  <a:pt x="f20" y="f21"/>
                  <a:pt x="f22" y="f23"/>
                </a:cubicBezTo>
                <a:cubicBezTo>
                  <a:pt x="f24" y="f25"/>
                  <a:pt x="f26" y="f27"/>
                  <a:pt x="f28" y="f29"/>
                </a:cubicBezTo>
                <a:cubicBezTo>
                  <a:pt x="f30" y="f31"/>
                  <a:pt x="f32" y="f33"/>
                  <a:pt x="f34" y="f35"/>
                </a:cubicBezTo>
                <a:lnTo>
                  <a:pt x="f36" y="f35"/>
                </a:lnTo>
                <a:lnTo>
                  <a:pt x="f36" y="f37"/>
                </a:lnTo>
                <a:lnTo>
                  <a:pt x="f34" y="f37"/>
                </a:lnTo>
                <a:cubicBezTo>
                  <a:pt x="f38" y="f39"/>
                  <a:pt x="f30" y="f40"/>
                  <a:pt x="f28" y="f41"/>
                </a:cubicBezTo>
                <a:cubicBezTo>
                  <a:pt x="f42" y="f43"/>
                  <a:pt x="f44" y="f45"/>
                  <a:pt x="f46" y="f47"/>
                </a:cubicBezTo>
                <a:cubicBezTo>
                  <a:pt x="f48" y="f49"/>
                  <a:pt x="f50" y="f51"/>
                  <a:pt x="f17" y="f51"/>
                </a:cubicBezTo>
                <a:cubicBezTo>
                  <a:pt x="f52" y="f53"/>
                  <a:pt x="f54" y="f55"/>
                  <a:pt x="f56" y="f57"/>
                </a:cubicBezTo>
                <a:cubicBezTo>
                  <a:pt x="f58" y="f59"/>
                  <a:pt x="f60" y="f61"/>
                  <a:pt x="f5" y="f6"/>
                </a:cubicBezTo>
                <a:close/>
                <a:moveTo>
                  <a:pt x="f62" y="f63"/>
                </a:moveTo>
                <a:lnTo>
                  <a:pt x="f64" y="f65"/>
                </a:lnTo>
                <a:cubicBezTo>
                  <a:pt x="f66" y="f67"/>
                  <a:pt x="f68" y="f69"/>
                  <a:pt x="f68" y="f70"/>
                </a:cubicBezTo>
                <a:cubicBezTo>
                  <a:pt x="f68" y="f71"/>
                  <a:pt x="f72" y="f73"/>
                  <a:pt x="f74" y="f73"/>
                </a:cubicBezTo>
                <a:cubicBezTo>
                  <a:pt x="f75" y="f76"/>
                  <a:pt x="f77" y="f78"/>
                  <a:pt x="f79" y="f80"/>
                </a:cubicBezTo>
                <a:cubicBezTo>
                  <a:pt x="f81" y="f82"/>
                  <a:pt x="f83" y="f84"/>
                  <a:pt x="f62" y="f63"/>
                </a:cubicBezTo>
                <a:close/>
                <a:moveTo>
                  <a:pt x="f85" y="f86"/>
                </a:moveTo>
                <a:cubicBezTo>
                  <a:pt x="f87" y="f88"/>
                  <a:pt x="f89" y="f90"/>
                  <a:pt x="f91" y="f92"/>
                </a:cubicBezTo>
                <a:cubicBezTo>
                  <a:pt x="f93" y="f94"/>
                  <a:pt x="f95" y="f96"/>
                  <a:pt x="f74" y="f97"/>
                </a:cubicBezTo>
                <a:cubicBezTo>
                  <a:pt x="f72" y="f97"/>
                  <a:pt x="f68" y="f98"/>
                  <a:pt x="f68" y="f99"/>
                </a:cubicBezTo>
                <a:cubicBezTo>
                  <a:pt x="f68" y="f100"/>
                  <a:pt x="f66" y="f101"/>
                  <a:pt x="f64" y="f102"/>
                </a:cubicBezTo>
                <a:close/>
                <a:moveTo>
                  <a:pt x="f103" y="f79"/>
                </a:moveTo>
                <a:cubicBezTo>
                  <a:pt x="f78" y="f77"/>
                  <a:pt x="f104" y="f105"/>
                  <a:pt x="f106" y="f107"/>
                </a:cubicBezTo>
                <a:cubicBezTo>
                  <a:pt x="f106" y="f108"/>
                  <a:pt x="f71" y="f109"/>
                  <a:pt x="f70" y="f109"/>
                </a:cubicBezTo>
                <a:cubicBezTo>
                  <a:pt x="f69" y="f109"/>
                  <a:pt x="f110" y="f111"/>
                  <a:pt x="f112" y="f113"/>
                </a:cubicBezTo>
                <a:lnTo>
                  <a:pt x="f114" y="f85"/>
                </a:lnTo>
                <a:cubicBezTo>
                  <a:pt x="f84" y="f115"/>
                  <a:pt x="f116" y="f117"/>
                  <a:pt x="f103" y="f79"/>
                </a:cubicBezTo>
                <a:close/>
                <a:moveTo>
                  <a:pt x="f118" y="f119"/>
                </a:moveTo>
                <a:cubicBezTo>
                  <a:pt x="f120" y="f121"/>
                  <a:pt x="f122" y="f123"/>
                  <a:pt x="f63" y="f124"/>
                </a:cubicBezTo>
                <a:lnTo>
                  <a:pt x="f112" y="f125"/>
                </a:lnTo>
                <a:cubicBezTo>
                  <a:pt x="f110" y="f126"/>
                  <a:pt x="f69" y="f127"/>
                  <a:pt x="f70" y="f127"/>
                </a:cubicBezTo>
                <a:cubicBezTo>
                  <a:pt x="f128" y="f127"/>
                  <a:pt x="f129" y="f130"/>
                  <a:pt x="f131" y="f132"/>
                </a:cubicBezTo>
                <a:cubicBezTo>
                  <a:pt x="f133" y="f134"/>
                  <a:pt x="f106" y="f135"/>
                  <a:pt x="f106" y="f136"/>
                </a:cubicBezTo>
                <a:cubicBezTo>
                  <a:pt x="f104" y="f137"/>
                  <a:pt x="f138" y="f139"/>
                  <a:pt x="f118" y="f119"/>
                </a:cubicBezTo>
                <a:close/>
                <a:moveTo>
                  <a:pt x="f3" y="f140"/>
                </a:moveTo>
                <a:lnTo>
                  <a:pt x="f3" y="f141"/>
                </a:lnTo>
                <a:cubicBezTo>
                  <a:pt x="f142" y="f143"/>
                  <a:pt x="f144" y="f145"/>
                  <a:pt x="f37" y="f34"/>
                </a:cubicBezTo>
                <a:lnTo>
                  <a:pt x="f37" y="f36"/>
                </a:lnTo>
                <a:lnTo>
                  <a:pt x="f35" y="f36"/>
                </a:lnTo>
                <a:lnTo>
                  <a:pt x="f35" y="f34"/>
                </a:lnTo>
                <a:cubicBezTo>
                  <a:pt x="f33" y="f32"/>
                  <a:pt x="f146" y="f30"/>
                  <a:pt x="f29" y="f28"/>
                </a:cubicBezTo>
                <a:cubicBezTo>
                  <a:pt x="f27" y="f26"/>
                  <a:pt x="f147" y="f148"/>
                  <a:pt x="f23" y="f149"/>
                </a:cubicBezTo>
                <a:cubicBezTo>
                  <a:pt x="f150" y="f151"/>
                  <a:pt x="f152" y="f153"/>
                  <a:pt x="f152" y="f154"/>
                </a:cubicBezTo>
                <a:cubicBezTo>
                  <a:pt x="f155" y="f156"/>
                  <a:pt x="f14" y="f157"/>
                  <a:pt x="f158" y="f11"/>
                </a:cubicBezTo>
                <a:lnTo>
                  <a:pt x="f3" y="f159"/>
                </a:lnTo>
                <a:lnTo>
                  <a:pt x="f3" y="f160"/>
                </a:lnTo>
                <a:cubicBezTo>
                  <a:pt x="f161" y="f162"/>
                  <a:pt x="f163" y="f164"/>
                  <a:pt x="f165" y="f166"/>
                </a:cubicBezTo>
                <a:lnTo>
                  <a:pt x="f167" y="f168"/>
                </a:lnTo>
                <a:cubicBezTo>
                  <a:pt x="f169" y="f170"/>
                  <a:pt x="f171" y="f172"/>
                  <a:pt x="f173" y="f173"/>
                </a:cubicBezTo>
                <a:cubicBezTo>
                  <a:pt x="f174" y="f175"/>
                  <a:pt x="f170" y="f169"/>
                  <a:pt x="f168" y="f167"/>
                </a:cubicBezTo>
                <a:lnTo>
                  <a:pt x="f176" y="f177"/>
                </a:lnTo>
                <a:cubicBezTo>
                  <a:pt x="f178" y="f179"/>
                  <a:pt x="f178" y="f180"/>
                  <a:pt x="f176" y="f181"/>
                </a:cubicBezTo>
                <a:lnTo>
                  <a:pt x="f168" y="f182"/>
                </a:lnTo>
                <a:cubicBezTo>
                  <a:pt x="f170" y="f183"/>
                  <a:pt x="f174" y="f184"/>
                  <a:pt x="f173" y="f185"/>
                </a:cubicBezTo>
                <a:lnTo>
                  <a:pt x="f167" y="f186"/>
                </a:lnTo>
                <a:lnTo>
                  <a:pt x="f165" y="f187"/>
                </a:lnTo>
                <a:cubicBezTo>
                  <a:pt x="f163" y="f188"/>
                  <a:pt x="f161" y="f189"/>
                  <a:pt x="f3" y="f190"/>
                </a:cubicBezTo>
                <a:lnTo>
                  <a:pt x="f3" y="f191"/>
                </a:lnTo>
                <a:cubicBezTo>
                  <a:pt x="f192" y="f193"/>
                  <a:pt x="f194" y="f195"/>
                  <a:pt x="f196" y="f197"/>
                </a:cubicBezTo>
                <a:cubicBezTo>
                  <a:pt x="f198" y="f199"/>
                  <a:pt x="f200" y="f201"/>
                  <a:pt x="f152" y="f202"/>
                </a:cubicBezTo>
                <a:cubicBezTo>
                  <a:pt x="f152" y="f203"/>
                  <a:pt x="f204" y="f205"/>
                  <a:pt x="f206" y="f207"/>
                </a:cubicBezTo>
                <a:lnTo>
                  <a:pt x="f208" y="f209"/>
                </a:lnTo>
                <a:cubicBezTo>
                  <a:pt x="f210" y="f211"/>
                  <a:pt x="f212" y="f213"/>
                  <a:pt x="f29" y="f214"/>
                </a:cubicBezTo>
                <a:cubicBezTo>
                  <a:pt x="f146" y="f215"/>
                  <a:pt x="f216" y="f217"/>
                  <a:pt x="f35" y="f218"/>
                </a:cubicBezTo>
                <a:lnTo>
                  <a:pt x="f35" y="f219"/>
                </a:lnTo>
                <a:lnTo>
                  <a:pt x="f37" y="f219"/>
                </a:lnTo>
                <a:lnTo>
                  <a:pt x="f37" y="f218"/>
                </a:lnTo>
                <a:lnTo>
                  <a:pt x="f3" y="f220"/>
                </a:lnTo>
                <a:lnTo>
                  <a:pt x="f3" y="f221"/>
                </a:lnTo>
                <a:cubicBezTo>
                  <a:pt x="f222" y="f223"/>
                  <a:pt x="f224" y="f225"/>
                  <a:pt x="f226" y="f4"/>
                </a:cubicBezTo>
                <a:lnTo>
                  <a:pt x="f226" y="f4"/>
                </a:lnTo>
                <a:cubicBezTo>
                  <a:pt x="f227" y="f228"/>
                  <a:pt x="f229" y="f230"/>
                  <a:pt x="f231" y="f232"/>
                </a:cubicBezTo>
                <a:cubicBezTo>
                  <a:pt x="f233" y="f234"/>
                  <a:pt x="f235" y="f236"/>
                  <a:pt x="f237" y="f238"/>
                </a:cubicBezTo>
                <a:cubicBezTo>
                  <a:pt x="f239" y="f240"/>
                  <a:pt x="f241" y="f242"/>
                  <a:pt x="f243" y="f242"/>
                </a:cubicBezTo>
                <a:cubicBezTo>
                  <a:pt x="f244" y="f242"/>
                  <a:pt x="f245" y="f246"/>
                  <a:pt x="f247" y="f248"/>
                </a:cubicBezTo>
                <a:lnTo>
                  <a:pt x="f247" y="f248"/>
                </a:lnTo>
                <a:cubicBezTo>
                  <a:pt x="f249" y="f250"/>
                  <a:pt x="f251" y="f252"/>
                  <a:pt x="f251" y="f253"/>
                </a:cubicBezTo>
                <a:cubicBezTo>
                  <a:pt x="f251" y="f254"/>
                  <a:pt x="f255" y="f256"/>
                  <a:pt x="f257" y="f258"/>
                </a:cubicBezTo>
                <a:cubicBezTo>
                  <a:pt x="f259" y="f260"/>
                  <a:pt x="f261" y="f262"/>
                  <a:pt x="f263" y="f264"/>
                </a:cubicBezTo>
                <a:cubicBezTo>
                  <a:pt x="f265" y="f266"/>
                  <a:pt x="f267" y="f268"/>
                  <a:pt x="f2" y="f226"/>
                </a:cubicBezTo>
                <a:lnTo>
                  <a:pt x="f2" y="f226"/>
                </a:lnTo>
                <a:cubicBezTo>
                  <a:pt x="f267" y="f227"/>
                  <a:pt x="f265" y="f229"/>
                  <a:pt x="f263" y="f231"/>
                </a:cubicBezTo>
                <a:cubicBezTo>
                  <a:pt x="f269" y="f270"/>
                  <a:pt x="f271" y="f272"/>
                  <a:pt x="f273" y="f274"/>
                </a:cubicBezTo>
                <a:cubicBezTo>
                  <a:pt x="f275" y="f276"/>
                  <a:pt x="f251" y="f277"/>
                  <a:pt x="f251" y="f243"/>
                </a:cubicBezTo>
                <a:cubicBezTo>
                  <a:pt x="f251" y="f244"/>
                  <a:pt x="f249" y="f245"/>
                  <a:pt x="f247" y="f278"/>
                </a:cubicBezTo>
                <a:lnTo>
                  <a:pt x="f247" y="f278"/>
                </a:lnTo>
                <a:cubicBezTo>
                  <a:pt x="f245" y="f279"/>
                  <a:pt x="f244" y="f280"/>
                  <a:pt x="f243" y="f280"/>
                </a:cubicBezTo>
                <a:cubicBezTo>
                  <a:pt x="f277" y="f280"/>
                  <a:pt x="f276" y="f281"/>
                  <a:pt x="f274" y="f282"/>
                </a:cubicBezTo>
                <a:cubicBezTo>
                  <a:pt x="f272" y="f283"/>
                  <a:pt x="f284" y="f269"/>
                  <a:pt x="f231" y="f263"/>
                </a:cubicBezTo>
                <a:cubicBezTo>
                  <a:pt x="f285" y="f265"/>
                  <a:pt x="f227" y="f267"/>
                  <a:pt x="f226" y="f2"/>
                </a:cubicBezTo>
                <a:lnTo>
                  <a:pt x="f226" y="f2"/>
                </a:lnTo>
                <a:close/>
              </a:path>
            </a:pathLst>
          </a:custGeom>
          <a:solidFill>
            <a:srgbClr val="AB641E"/>
          </a:solidFill>
          <a:ln cap="flat">
            <a:noFill/>
            <a:prstDash val="solid"/>
          </a:ln>
        </p:spPr>
        <p:txBody>
          <a:bodyPr lIns="0" tIns="0" rIns="0" bIns="0"/>
          <a:lstStyle/>
          <a:p>
            <a:endParaRPr lang="nl-NL"/>
          </a:p>
        </p:txBody>
      </p:sp>
      <p:sp>
        <p:nvSpPr>
          <p:cNvPr id="115" name="Teardrop 3"/>
          <p:cNvSpPr/>
          <p:nvPr/>
        </p:nvSpPr>
        <p:spPr>
          <a:xfrm rot="5400013" flipH="1" flipV="1">
            <a:off x="1961315" y="-163075"/>
            <a:ext cx="306982" cy="612648"/>
          </a:xfrm>
          <a:custGeom>
            <a:avLst/>
            <a:gdLst>
              <a:gd name="f0" fmla="val w"/>
              <a:gd name="f1" fmla="val h"/>
              <a:gd name="f2" fmla="val 0"/>
              <a:gd name="f3" fmla="val 306986"/>
              <a:gd name="f4" fmla="val 612648"/>
              <a:gd name="f5" fmla="val 215380"/>
              <a:gd name="f6" fmla="val 331011"/>
              <a:gd name="f7" fmla="val 210766"/>
              <a:gd name="f8" fmla="val 314774"/>
              <a:gd name="f9" fmla="val 210686"/>
              <a:gd name="f10" fmla="val 297561"/>
              <a:gd name="f11" fmla="val 215167"/>
              <a:gd name="f12" fmla="val 281312"/>
              <a:gd name="f13" fmla="val 205209"/>
              <a:gd name="f14" fmla="val 264959"/>
              <a:gd name="f15" fmla="val 189231"/>
              <a:gd name="f16" fmla="val 261169"/>
              <a:gd name="f17" fmla="val 163247"/>
              <a:gd name="f18" fmla="val 261668"/>
              <a:gd name="f19" fmla="val 130240"/>
              <a:gd name="f20" fmla="val 100901"/>
              <a:gd name="f21" fmla="val 245961"/>
              <a:gd name="f22" fmla="val 82612"/>
              <a:gd name="f23" fmla="val 221373"/>
              <a:gd name="f24" fmla="val 66104"/>
              <a:gd name="f25" fmla="val 224383"/>
              <a:gd name="f26" fmla="val 50483"/>
              <a:gd name="f27" fmla="val 232539"/>
              <a:gd name="f28" fmla="val 37722"/>
              <a:gd name="f29" fmla="val 245300"/>
              <a:gd name="f30" fmla="val 20815"/>
              <a:gd name="f31" fmla="val 262208"/>
              <a:gd name="f32" fmla="val 11990"/>
              <a:gd name="f33" fmla="val 284137"/>
              <a:gd name="f34" fmla="val 11501"/>
              <a:gd name="f35" fmla="val 306292"/>
              <a:gd name="f36" fmla="val 96667"/>
              <a:gd name="f37" fmla="val 306356"/>
              <a:gd name="f38" fmla="val 11989"/>
              <a:gd name="f39" fmla="val 328512"/>
              <a:gd name="f40" fmla="val 350441"/>
              <a:gd name="f41" fmla="val 367348"/>
              <a:gd name="f42" fmla="val 50477"/>
              <a:gd name="f43" fmla="val 380104"/>
              <a:gd name="f44" fmla="val 66091"/>
              <a:gd name="f45" fmla="val 388259"/>
              <a:gd name="f46" fmla="val 82591"/>
              <a:gd name="f47" fmla="val 391301"/>
              <a:gd name="f48" fmla="val 100880"/>
              <a:gd name="f49" fmla="val 366700"/>
              <a:gd name="f50" fmla="val 130228"/>
              <a:gd name="f51" fmla="val 350981"/>
              <a:gd name="f52" fmla="val 186137"/>
              <a:gd name="f53" fmla="val 351421"/>
              <a:gd name="f54" fmla="val 201262"/>
              <a:gd name="f55" fmla="val 348532"/>
              <a:gd name="f56" fmla="val 211354"/>
              <a:gd name="f57" fmla="val 336664"/>
              <a:gd name="f58" fmla="val 212796"/>
              <a:gd name="f59" fmla="val 334968"/>
              <a:gd name="f60" fmla="val 214135"/>
              <a:gd name="f61" fmla="val 333090"/>
              <a:gd name="f62" fmla="val 239385"/>
              <a:gd name="f63" fmla="val 239431"/>
              <a:gd name="f64" fmla="val 97830"/>
              <a:gd name="f65" fmla="val 97876"/>
              <a:gd name="f66" fmla="val 82509"/>
              <a:gd name="f67" fmla="val 113888"/>
              <a:gd name="f68" fmla="val 73243"/>
              <a:gd name="f69" fmla="val 135634"/>
              <a:gd name="f70" fmla="val 159544"/>
              <a:gd name="f71" fmla="val 209563"/>
              <a:gd name="f72" fmla="val 113791"/>
              <a:gd name="f73" fmla="val 250112"/>
              <a:gd name="f74" fmla="val 163810"/>
              <a:gd name="f75" fmla="val 182888"/>
              <a:gd name="f76" fmla="val 249746"/>
              <a:gd name="f77" fmla="val 207035"/>
              <a:gd name="f78" fmla="val 254980"/>
              <a:gd name="f79" fmla="val 219892"/>
              <a:gd name="f80" fmla="val 268141"/>
              <a:gd name="f81" fmla="val 224319"/>
              <a:gd name="f82" fmla="val 257687"/>
              <a:gd name="f83" fmla="val 230870"/>
              <a:gd name="f84" fmla="val 247948"/>
              <a:gd name="f85" fmla="val 239386"/>
              <a:gd name="f86" fmla="val 373218"/>
              <a:gd name="f87" fmla="val 230866"/>
              <a:gd name="f88" fmla="val 364697"/>
              <a:gd name="f89" fmla="val 224313"/>
              <a:gd name="f90" fmla="val 354954"/>
              <a:gd name="f91" fmla="val 219944"/>
              <a:gd name="f92" fmla="val 344457"/>
              <a:gd name="f93" fmla="val 207099"/>
              <a:gd name="f94" fmla="val 357655"/>
              <a:gd name="f95" fmla="val 182914"/>
              <a:gd name="f96" fmla="val 362904"/>
              <a:gd name="f97" fmla="val 362538"/>
              <a:gd name="f98" fmla="val 362537"/>
              <a:gd name="f99" fmla="val 403086"/>
              <a:gd name="f100" fmla="val 453105"/>
              <a:gd name="f101" fmla="val 477015"/>
              <a:gd name="f102" fmla="val 498761"/>
              <a:gd name="f103" fmla="val 514773"/>
              <a:gd name="f104" fmla="val 268140"/>
              <a:gd name="f105" fmla="val 219893"/>
              <a:gd name="f106" fmla="val 249745"/>
              <a:gd name="f107" fmla="val 182889"/>
              <a:gd name="f108" fmla="val 250111"/>
              <a:gd name="f109" fmla="val 163811"/>
              <a:gd name="f110" fmla="val 113792"/>
              <a:gd name="f111" fmla="val 73244"/>
              <a:gd name="f112" fmla="val 113887"/>
              <a:gd name="f113" fmla="val 82510"/>
              <a:gd name="f114" fmla="val 97875"/>
              <a:gd name="f115" fmla="val 97831"/>
              <a:gd name="f116" fmla="val 239430"/>
              <a:gd name="f117" fmla="val 230871"/>
              <a:gd name="f118" fmla="val 257686"/>
              <a:gd name="f119" fmla="val 224320"/>
              <a:gd name="f120" fmla="val 268191"/>
              <a:gd name="f121" fmla="val 392705"/>
              <a:gd name="f122" fmla="val 257695"/>
              <a:gd name="f123" fmla="val 388335"/>
              <a:gd name="f124" fmla="val 247952"/>
              <a:gd name="f125" fmla="val 381782"/>
              <a:gd name="f126" fmla="val 373263"/>
              <a:gd name="f127" fmla="val 514819"/>
              <a:gd name="f128" fmla="val 530139"/>
              <a:gd name="f129" fmla="val 539405"/>
              <a:gd name="f130" fmla="val 184553"/>
              <a:gd name="f131" fmla="val 207195"/>
              <a:gd name="f132" fmla="val 529268"/>
              <a:gd name="f133" fmla="val 223584"/>
              <a:gd name="f134" fmla="val 512879"/>
              <a:gd name="f135" fmla="val 239974"/>
              <a:gd name="f136" fmla="val 496489"/>
              <a:gd name="f137" fmla="val 473848"/>
              <a:gd name="f138" fmla="val 448838"/>
              <a:gd name="f139" fmla="val 429735"/>
              <a:gd name="f140" fmla="val 254994"/>
              <a:gd name="f141" fmla="val 405550"/>
              <a:gd name="f142" fmla="val 138"/>
              <a:gd name="f143" fmla="val 11636"/>
              <a:gd name="f144" fmla="val 306778"/>
              <a:gd name="f145" fmla="val 11511"/>
              <a:gd name="f146" fmla="val 306567"/>
              <a:gd name="f147" fmla="val 11506"/>
              <a:gd name="f148" fmla="val 262207"/>
              <a:gd name="f149" fmla="val 224382"/>
              <a:gd name="f150" fmla="val 66105"/>
              <a:gd name="f151" fmla="val 82614"/>
              <a:gd name="f152" fmla="val 245960"/>
              <a:gd name="f153" fmla="val 100902"/>
              <a:gd name="f154" fmla="val 261667"/>
              <a:gd name="f155" fmla="val 130241"/>
              <a:gd name="f156" fmla="val 163248"/>
              <a:gd name="f157" fmla="val 261168"/>
              <a:gd name="f158" fmla="val 189232"/>
              <a:gd name="f159" fmla="val 205210"/>
              <a:gd name="f160" fmla="val 281311"/>
              <a:gd name="f161" fmla="val 215277"/>
              <a:gd name="f162" fmla="val 221929"/>
              <a:gd name="f163" fmla="val 285145"/>
              <a:gd name="f164" fmla="val 221632"/>
              <a:gd name="f165" fmla="val 263250"/>
              <a:gd name="f166" fmla="val 229877"/>
              <a:gd name="f167" fmla="val 246580"/>
              <a:gd name="f168" fmla="val 246536"/>
              <a:gd name="f169" fmla="val 254808"/>
              <a:gd name="f170" fmla="val 254763"/>
              <a:gd name="f171" fmla="val 254801"/>
              <a:gd name="f172" fmla="val 254771"/>
              <a:gd name="f173" fmla="val 254793"/>
              <a:gd name="f174" fmla="val 254779"/>
              <a:gd name="f175" fmla="val 254786"/>
              <a:gd name="f176" fmla="val 254778"/>
              <a:gd name="f177" fmla="val 254794"/>
              <a:gd name="f178" fmla="val 246535"/>
              <a:gd name="f179" fmla="val 246581"/>
              <a:gd name="f180" fmla="val 213554"/>
              <a:gd name="f181" fmla="val 279582"/>
              <a:gd name="f182" fmla="val 333067"/>
              <a:gd name="f183" fmla="val 366068"/>
              <a:gd name="f184" fmla="val 357841"/>
              <a:gd name="f185" fmla="val 357848"/>
              <a:gd name="f186" fmla="val 357855"/>
              <a:gd name="f187" fmla="val 357863"/>
              <a:gd name="f188" fmla="val 357886"/>
              <a:gd name="f189" fmla="val 366113"/>
              <a:gd name="f190" fmla="val 382773"/>
              <a:gd name="f191" fmla="val 391017"/>
              <a:gd name="f192" fmla="val 390721"/>
              <a:gd name="f193" fmla="val 397378"/>
              <a:gd name="f194" fmla="val 298457"/>
              <a:gd name="f195" fmla="val 400796"/>
              <a:gd name="f196" fmla="val 289920"/>
              <a:gd name="f197" fmla="val 399623"/>
              <a:gd name="f198" fmla="val 281637"/>
              <a:gd name="f199" fmla="val 397269"/>
              <a:gd name="f200" fmla="val 265010"/>
              <a:gd name="f201" fmla="val 407224"/>
              <a:gd name="f202" fmla="val 261165"/>
              <a:gd name="f203" fmla="val 423242"/>
              <a:gd name="f204" fmla="val 449401"/>
              <a:gd name="f205" fmla="val 477516"/>
              <a:gd name="f206" fmla="val 250271"/>
              <a:gd name="f207" fmla="val 502969"/>
              <a:gd name="f208" fmla="val 231847"/>
              <a:gd name="f209" fmla="val 521394"/>
              <a:gd name="f210" fmla="val 221347"/>
              <a:gd name="f211" fmla="val 530057"/>
              <a:gd name="f212" fmla="val 224390"/>
              <a:gd name="f213" fmla="val 546557"/>
              <a:gd name="f214" fmla="val 232545"/>
              <a:gd name="f215" fmla="val 562171"/>
              <a:gd name="f216" fmla="val 574926"/>
              <a:gd name="f217" fmla="val 591833"/>
              <a:gd name="f218" fmla="val 284136"/>
              <a:gd name="f219" fmla="val 600659"/>
              <a:gd name="f220" fmla="val 601147"/>
              <a:gd name="f221" fmla="val 515981"/>
              <a:gd name="f222" fmla="val 601012"/>
              <a:gd name="f223" fmla="val 612510"/>
              <a:gd name="f224" fmla="val 306767"/>
              <a:gd name="f225" fmla="val 612640"/>
              <a:gd name="f226" fmla="val 306546"/>
              <a:gd name="f227" fmla="val 612644"/>
              <a:gd name="f228" fmla="val 306324"/>
              <a:gd name="f229" fmla="val 281070"/>
              <a:gd name="f230" fmla="val 612257"/>
              <a:gd name="f231" fmla="val 255999"/>
              <a:gd name="f232" fmla="val 602326"/>
              <a:gd name="f233" fmla="val 236731"/>
              <a:gd name="f234" fmla="val 583057"/>
              <a:gd name="f235" fmla="val 223570"/>
              <a:gd name="f236" fmla="val 569897"/>
              <a:gd name="f237" fmla="val 214766"/>
              <a:gd name="f238" fmla="val 554030"/>
              <a:gd name="f239" fmla="val 210610"/>
              <a:gd name="f240" fmla="val 537175"/>
              <a:gd name="f241" fmla="val 195839"/>
              <a:gd name="f242" fmla="val 546241"/>
              <a:gd name="f243" fmla="val 178427"/>
              <a:gd name="f244" fmla="val 551214"/>
              <a:gd name="f245" fmla="val 159854"/>
              <a:gd name="f246" fmla="val 132604"/>
              <a:gd name="f247" fmla="val 107854"/>
              <a:gd name="f248" fmla="val 540509"/>
              <a:gd name="f249" fmla="val 89720"/>
              <a:gd name="f250" fmla="val 522928"/>
              <a:gd name="f251" fmla="val 72139"/>
              <a:gd name="f252" fmla="val 504795"/>
              <a:gd name="f253" fmla="val 61434"/>
              <a:gd name="f254" fmla="val 480045"/>
              <a:gd name="f255" fmla="val 452795"/>
              <a:gd name="f256" fmla="val 434221"/>
              <a:gd name="f257" fmla="val 66407"/>
              <a:gd name="f258" fmla="val 416810"/>
              <a:gd name="f259" fmla="val 75474"/>
              <a:gd name="f260" fmla="val 402038"/>
              <a:gd name="f261" fmla="val 58618"/>
              <a:gd name="f262" fmla="val 397882"/>
              <a:gd name="f263" fmla="val 42751"/>
              <a:gd name="f264" fmla="val 389078"/>
              <a:gd name="f265" fmla="val 29591"/>
              <a:gd name="f266" fmla="val 375918"/>
              <a:gd name="f267" fmla="val 10322"/>
              <a:gd name="f268" fmla="val 356649"/>
              <a:gd name="f269" fmla="val 391"/>
              <a:gd name="f270" fmla="val 331578"/>
              <a:gd name="f271" fmla="val 42758"/>
              <a:gd name="f272" fmla="val 223564"/>
              <a:gd name="f273" fmla="val 58634"/>
              <a:gd name="f274" fmla="val 214757"/>
              <a:gd name="f275" fmla="val 75514"/>
              <a:gd name="f276" fmla="val 210684"/>
              <a:gd name="f277" fmla="val 66423"/>
              <a:gd name="f278" fmla="val 195895"/>
              <a:gd name="f279" fmla="val 178457"/>
              <a:gd name="f280" fmla="val 159855"/>
              <a:gd name="f281" fmla="val 89721"/>
              <a:gd name="f282" fmla="val 72140"/>
              <a:gd name="f283" fmla="val 61435"/>
              <a:gd name="f284" fmla="val 66424"/>
              <a:gd name="f285" fmla="val 75515"/>
              <a:gd name="f286" fmla="val 58635"/>
              <a:gd name="f287" fmla="val 223563"/>
              <a:gd name="f288" fmla="val 256000"/>
              <a:gd name="f289" fmla="*/ f0 1 306986"/>
              <a:gd name="f290" fmla="*/ f1 1 612648"/>
              <a:gd name="f291" fmla="val f2"/>
              <a:gd name="f292" fmla="val f3"/>
              <a:gd name="f293" fmla="val f4"/>
              <a:gd name="f294" fmla="+- f293 0 f291"/>
              <a:gd name="f295" fmla="+- f292 0 f291"/>
              <a:gd name="f296" fmla="*/ f295 1 306986"/>
              <a:gd name="f297" fmla="*/ f294 1 612648"/>
              <a:gd name="f298" fmla="*/ f291 1 f296"/>
              <a:gd name="f299" fmla="*/ f292 1 f296"/>
              <a:gd name="f300" fmla="*/ f291 1 f297"/>
              <a:gd name="f301" fmla="*/ f293 1 f297"/>
              <a:gd name="f302" fmla="*/ f298 f289 1"/>
              <a:gd name="f303" fmla="*/ f299 f289 1"/>
              <a:gd name="f304" fmla="*/ f301 f290 1"/>
              <a:gd name="f305" fmla="*/ f300 f290 1"/>
            </a:gdLst>
            <a:ahLst/>
            <a:cxnLst>
              <a:cxn ang="3cd4">
                <a:pos x="hc" y="t"/>
              </a:cxn>
              <a:cxn ang="0">
                <a:pos x="r" y="vc"/>
              </a:cxn>
              <a:cxn ang="cd4">
                <a:pos x="hc" y="b"/>
              </a:cxn>
              <a:cxn ang="cd2">
                <a:pos x="l" y="vc"/>
              </a:cxn>
            </a:cxnLst>
            <a:rect l="f302" t="f305" r="f303" b="f304"/>
            <a:pathLst>
              <a:path w="306986" h="612648">
                <a:moveTo>
                  <a:pt x="f5" y="f6"/>
                </a:moveTo>
                <a:cubicBezTo>
                  <a:pt x="f7" y="f8"/>
                  <a:pt x="f9" y="f10"/>
                  <a:pt x="f11" y="f12"/>
                </a:cubicBezTo>
                <a:cubicBezTo>
                  <a:pt x="f13" y="f14"/>
                  <a:pt x="f15" y="f16"/>
                  <a:pt x="f17" y="f18"/>
                </a:cubicBezTo>
                <a:cubicBezTo>
                  <a:pt x="f19" y="f18"/>
                  <a:pt x="f20" y="f21"/>
                  <a:pt x="f22" y="f23"/>
                </a:cubicBezTo>
                <a:cubicBezTo>
                  <a:pt x="f24" y="f25"/>
                  <a:pt x="f26" y="f27"/>
                  <a:pt x="f28" y="f29"/>
                </a:cubicBezTo>
                <a:cubicBezTo>
                  <a:pt x="f30" y="f31"/>
                  <a:pt x="f32" y="f33"/>
                  <a:pt x="f34" y="f35"/>
                </a:cubicBezTo>
                <a:lnTo>
                  <a:pt x="f36" y="f35"/>
                </a:lnTo>
                <a:lnTo>
                  <a:pt x="f36" y="f37"/>
                </a:lnTo>
                <a:lnTo>
                  <a:pt x="f34" y="f37"/>
                </a:lnTo>
                <a:cubicBezTo>
                  <a:pt x="f38" y="f39"/>
                  <a:pt x="f30" y="f40"/>
                  <a:pt x="f28" y="f41"/>
                </a:cubicBezTo>
                <a:cubicBezTo>
                  <a:pt x="f42" y="f43"/>
                  <a:pt x="f44" y="f45"/>
                  <a:pt x="f46" y="f47"/>
                </a:cubicBezTo>
                <a:cubicBezTo>
                  <a:pt x="f48" y="f49"/>
                  <a:pt x="f50" y="f51"/>
                  <a:pt x="f17" y="f51"/>
                </a:cubicBezTo>
                <a:cubicBezTo>
                  <a:pt x="f52" y="f53"/>
                  <a:pt x="f54" y="f55"/>
                  <a:pt x="f56" y="f57"/>
                </a:cubicBezTo>
                <a:cubicBezTo>
                  <a:pt x="f58" y="f59"/>
                  <a:pt x="f60" y="f61"/>
                  <a:pt x="f5" y="f6"/>
                </a:cubicBezTo>
                <a:close/>
                <a:moveTo>
                  <a:pt x="f62" y="f63"/>
                </a:moveTo>
                <a:lnTo>
                  <a:pt x="f64" y="f65"/>
                </a:lnTo>
                <a:cubicBezTo>
                  <a:pt x="f66" y="f67"/>
                  <a:pt x="f68" y="f69"/>
                  <a:pt x="f68" y="f70"/>
                </a:cubicBezTo>
                <a:cubicBezTo>
                  <a:pt x="f68" y="f71"/>
                  <a:pt x="f72" y="f73"/>
                  <a:pt x="f74" y="f73"/>
                </a:cubicBezTo>
                <a:cubicBezTo>
                  <a:pt x="f75" y="f76"/>
                  <a:pt x="f77" y="f78"/>
                  <a:pt x="f79" y="f80"/>
                </a:cubicBezTo>
                <a:cubicBezTo>
                  <a:pt x="f81" y="f82"/>
                  <a:pt x="f83" y="f84"/>
                  <a:pt x="f62" y="f63"/>
                </a:cubicBezTo>
                <a:close/>
                <a:moveTo>
                  <a:pt x="f85" y="f86"/>
                </a:moveTo>
                <a:cubicBezTo>
                  <a:pt x="f87" y="f88"/>
                  <a:pt x="f89" y="f90"/>
                  <a:pt x="f91" y="f92"/>
                </a:cubicBezTo>
                <a:cubicBezTo>
                  <a:pt x="f93" y="f94"/>
                  <a:pt x="f95" y="f96"/>
                  <a:pt x="f74" y="f97"/>
                </a:cubicBezTo>
                <a:cubicBezTo>
                  <a:pt x="f72" y="f98"/>
                  <a:pt x="f68" y="f99"/>
                  <a:pt x="f68" y="f100"/>
                </a:cubicBezTo>
                <a:cubicBezTo>
                  <a:pt x="f68" y="f101"/>
                  <a:pt x="f66" y="f102"/>
                  <a:pt x="f64" y="f103"/>
                </a:cubicBezTo>
                <a:close/>
                <a:moveTo>
                  <a:pt x="f104" y="f105"/>
                </a:moveTo>
                <a:cubicBezTo>
                  <a:pt x="f78" y="f77"/>
                  <a:pt x="f106" y="f107"/>
                  <a:pt x="f108" y="f109"/>
                </a:cubicBezTo>
                <a:cubicBezTo>
                  <a:pt x="f108" y="f110"/>
                  <a:pt x="f71" y="f111"/>
                  <a:pt x="f70" y="f111"/>
                </a:cubicBezTo>
                <a:cubicBezTo>
                  <a:pt x="f69" y="f111"/>
                  <a:pt x="f112" y="f113"/>
                  <a:pt x="f114" y="f115"/>
                </a:cubicBezTo>
                <a:lnTo>
                  <a:pt x="f116" y="f85"/>
                </a:lnTo>
                <a:cubicBezTo>
                  <a:pt x="f84" y="f117"/>
                  <a:pt x="f118" y="f119"/>
                  <a:pt x="f104" y="f105"/>
                </a:cubicBezTo>
                <a:close/>
                <a:moveTo>
                  <a:pt x="f120" y="f121"/>
                </a:moveTo>
                <a:cubicBezTo>
                  <a:pt x="f122" y="f123"/>
                  <a:pt x="f124" y="f125"/>
                  <a:pt x="f63" y="f126"/>
                </a:cubicBezTo>
                <a:lnTo>
                  <a:pt x="f114" y="f127"/>
                </a:lnTo>
                <a:cubicBezTo>
                  <a:pt x="f112" y="f128"/>
                  <a:pt x="f69" y="f129"/>
                  <a:pt x="f70" y="f129"/>
                </a:cubicBezTo>
                <a:cubicBezTo>
                  <a:pt x="f130" y="f129"/>
                  <a:pt x="f131" y="f132"/>
                  <a:pt x="f133" y="f134"/>
                </a:cubicBezTo>
                <a:cubicBezTo>
                  <a:pt x="f135" y="f136"/>
                  <a:pt x="f108" y="f137"/>
                  <a:pt x="f108" y="f138"/>
                </a:cubicBezTo>
                <a:cubicBezTo>
                  <a:pt x="f106" y="f139"/>
                  <a:pt x="f140" y="f141"/>
                  <a:pt x="f120" y="f121"/>
                </a:cubicBezTo>
                <a:close/>
                <a:moveTo>
                  <a:pt x="f3" y="f142"/>
                </a:moveTo>
                <a:lnTo>
                  <a:pt x="f3" y="f143"/>
                </a:lnTo>
                <a:cubicBezTo>
                  <a:pt x="f144" y="f145"/>
                  <a:pt x="f146" y="f147"/>
                  <a:pt x="f37" y="f34"/>
                </a:cubicBezTo>
                <a:lnTo>
                  <a:pt x="f37" y="f36"/>
                </a:lnTo>
                <a:lnTo>
                  <a:pt x="f35" y="f36"/>
                </a:lnTo>
                <a:lnTo>
                  <a:pt x="f35" y="f34"/>
                </a:lnTo>
                <a:cubicBezTo>
                  <a:pt x="f33" y="f32"/>
                  <a:pt x="f148" y="f30"/>
                  <a:pt x="f29" y="f28"/>
                </a:cubicBezTo>
                <a:cubicBezTo>
                  <a:pt x="f27" y="f26"/>
                  <a:pt x="f149" y="f150"/>
                  <a:pt x="f23" y="f151"/>
                </a:cubicBezTo>
                <a:cubicBezTo>
                  <a:pt x="f152" y="f153"/>
                  <a:pt x="f154" y="f155"/>
                  <a:pt x="f154" y="f156"/>
                </a:cubicBezTo>
                <a:cubicBezTo>
                  <a:pt x="f157" y="f158"/>
                  <a:pt x="f14" y="f159"/>
                  <a:pt x="f160" y="f11"/>
                </a:cubicBezTo>
                <a:lnTo>
                  <a:pt x="f3" y="f161"/>
                </a:lnTo>
                <a:lnTo>
                  <a:pt x="f3" y="f162"/>
                </a:lnTo>
                <a:cubicBezTo>
                  <a:pt x="f163" y="f164"/>
                  <a:pt x="f165" y="f166"/>
                  <a:pt x="f167" y="f168"/>
                </a:cubicBezTo>
                <a:lnTo>
                  <a:pt x="f169" y="f170"/>
                </a:lnTo>
                <a:cubicBezTo>
                  <a:pt x="f171" y="f172"/>
                  <a:pt x="f173" y="f174"/>
                  <a:pt x="f175" y="f175"/>
                </a:cubicBezTo>
                <a:cubicBezTo>
                  <a:pt x="f176" y="f177"/>
                  <a:pt x="f172" y="f171"/>
                  <a:pt x="f170" y="f169"/>
                </a:cubicBezTo>
                <a:lnTo>
                  <a:pt x="f178" y="f179"/>
                </a:lnTo>
                <a:cubicBezTo>
                  <a:pt x="f180" y="f181"/>
                  <a:pt x="f180" y="f182"/>
                  <a:pt x="f178" y="f183"/>
                </a:cubicBezTo>
                <a:lnTo>
                  <a:pt x="f170" y="f184"/>
                </a:lnTo>
                <a:cubicBezTo>
                  <a:pt x="f172" y="f185"/>
                  <a:pt x="f176" y="f186"/>
                  <a:pt x="f175" y="f187"/>
                </a:cubicBezTo>
                <a:lnTo>
                  <a:pt x="f169" y="f188"/>
                </a:lnTo>
                <a:lnTo>
                  <a:pt x="f167" y="f189"/>
                </a:lnTo>
                <a:cubicBezTo>
                  <a:pt x="f165" y="f190"/>
                  <a:pt x="f163" y="f191"/>
                  <a:pt x="f3" y="f192"/>
                </a:cubicBezTo>
                <a:lnTo>
                  <a:pt x="f3" y="f193"/>
                </a:lnTo>
                <a:cubicBezTo>
                  <a:pt x="f194" y="f195"/>
                  <a:pt x="f196" y="f197"/>
                  <a:pt x="f198" y="f199"/>
                </a:cubicBezTo>
                <a:cubicBezTo>
                  <a:pt x="f200" y="f201"/>
                  <a:pt x="f202" y="f203"/>
                  <a:pt x="f154" y="f204"/>
                </a:cubicBezTo>
                <a:cubicBezTo>
                  <a:pt x="f154" y="f205"/>
                  <a:pt x="f206" y="f207"/>
                  <a:pt x="f208" y="f209"/>
                </a:cubicBezTo>
                <a:lnTo>
                  <a:pt x="f210" y="f211"/>
                </a:lnTo>
                <a:cubicBezTo>
                  <a:pt x="f212" y="f213"/>
                  <a:pt x="f214" y="f215"/>
                  <a:pt x="f29" y="f216"/>
                </a:cubicBezTo>
                <a:cubicBezTo>
                  <a:pt x="f148" y="f217"/>
                  <a:pt x="f218" y="f219"/>
                  <a:pt x="f35" y="f220"/>
                </a:cubicBezTo>
                <a:lnTo>
                  <a:pt x="f35" y="f221"/>
                </a:lnTo>
                <a:lnTo>
                  <a:pt x="f37" y="f221"/>
                </a:lnTo>
                <a:lnTo>
                  <a:pt x="f37" y="f220"/>
                </a:lnTo>
                <a:lnTo>
                  <a:pt x="f3" y="f222"/>
                </a:lnTo>
                <a:lnTo>
                  <a:pt x="f3" y="f223"/>
                </a:lnTo>
                <a:cubicBezTo>
                  <a:pt x="f224" y="f225"/>
                  <a:pt x="f226" y="f227"/>
                  <a:pt x="f228" y="f4"/>
                </a:cubicBezTo>
                <a:lnTo>
                  <a:pt x="f228" y="f4"/>
                </a:lnTo>
                <a:cubicBezTo>
                  <a:pt x="f229" y="f230"/>
                  <a:pt x="f231" y="f232"/>
                  <a:pt x="f233" y="f234"/>
                </a:cubicBezTo>
                <a:cubicBezTo>
                  <a:pt x="f235" y="f236"/>
                  <a:pt x="f237" y="f238"/>
                  <a:pt x="f239" y="f240"/>
                </a:cubicBezTo>
                <a:cubicBezTo>
                  <a:pt x="f241" y="f242"/>
                  <a:pt x="f243" y="f244"/>
                  <a:pt x="f245" y="f244"/>
                </a:cubicBezTo>
                <a:cubicBezTo>
                  <a:pt x="f246" y="f244"/>
                  <a:pt x="f247" y="f248"/>
                  <a:pt x="f249" y="f250"/>
                </a:cubicBezTo>
                <a:lnTo>
                  <a:pt x="f249" y="f250"/>
                </a:lnTo>
                <a:cubicBezTo>
                  <a:pt x="f251" y="f252"/>
                  <a:pt x="f253" y="f254"/>
                  <a:pt x="f253" y="f255"/>
                </a:cubicBezTo>
                <a:cubicBezTo>
                  <a:pt x="f253" y="f256"/>
                  <a:pt x="f257" y="f258"/>
                  <a:pt x="f259" y="f260"/>
                </a:cubicBezTo>
                <a:cubicBezTo>
                  <a:pt x="f261" y="f262"/>
                  <a:pt x="f263" y="f264"/>
                  <a:pt x="f265" y="f266"/>
                </a:cubicBezTo>
                <a:cubicBezTo>
                  <a:pt x="f267" y="f268"/>
                  <a:pt x="f269" y="f270"/>
                  <a:pt x="f2" y="f228"/>
                </a:cubicBezTo>
                <a:lnTo>
                  <a:pt x="f2" y="f228"/>
                </a:lnTo>
                <a:cubicBezTo>
                  <a:pt x="f269" y="f229"/>
                  <a:pt x="f267" y="f231"/>
                  <a:pt x="f265" y="f233"/>
                </a:cubicBezTo>
                <a:cubicBezTo>
                  <a:pt x="f271" y="f272"/>
                  <a:pt x="f273" y="f274"/>
                  <a:pt x="f275" y="f276"/>
                </a:cubicBezTo>
                <a:cubicBezTo>
                  <a:pt x="f277" y="f278"/>
                  <a:pt x="f253" y="f279"/>
                  <a:pt x="f253" y="f280"/>
                </a:cubicBezTo>
                <a:cubicBezTo>
                  <a:pt x="f253" y="f246"/>
                  <a:pt x="f251" y="f247"/>
                  <a:pt x="f249" y="f281"/>
                </a:cubicBezTo>
                <a:lnTo>
                  <a:pt x="f249" y="f281"/>
                </a:lnTo>
                <a:cubicBezTo>
                  <a:pt x="f247" y="f282"/>
                  <a:pt x="f246" y="f283"/>
                  <a:pt x="f245" y="f283"/>
                </a:cubicBezTo>
                <a:cubicBezTo>
                  <a:pt x="f279" y="f283"/>
                  <a:pt x="f278" y="f284"/>
                  <a:pt x="f276" y="f285"/>
                </a:cubicBezTo>
                <a:cubicBezTo>
                  <a:pt x="f274" y="f286"/>
                  <a:pt x="f287" y="f271"/>
                  <a:pt x="f233" y="f265"/>
                </a:cubicBezTo>
                <a:cubicBezTo>
                  <a:pt x="f288" y="f267"/>
                  <a:pt x="f229" y="f269"/>
                  <a:pt x="f228" y="f2"/>
                </a:cubicBezTo>
                <a:lnTo>
                  <a:pt x="f228" y="f2"/>
                </a:lnTo>
                <a:close/>
              </a:path>
            </a:pathLst>
          </a:custGeom>
          <a:solidFill>
            <a:srgbClr val="AB641E"/>
          </a:solidFill>
          <a:ln cap="flat">
            <a:noFill/>
            <a:prstDash val="solid"/>
          </a:ln>
        </p:spPr>
        <p:txBody>
          <a:bodyPr lIns="0" tIns="0" rIns="0" bIns="0"/>
          <a:lstStyle/>
          <a:p>
            <a:endParaRPr lang="nl-NL"/>
          </a:p>
        </p:txBody>
      </p:sp>
      <p:sp>
        <p:nvSpPr>
          <p:cNvPr id="116" name="Teardrop 3"/>
          <p:cNvSpPr/>
          <p:nvPr/>
        </p:nvSpPr>
        <p:spPr>
          <a:xfrm rot="5400013" flipH="1" flipV="1">
            <a:off x="2803852" y="-163075"/>
            <a:ext cx="306982" cy="612648"/>
          </a:xfrm>
          <a:custGeom>
            <a:avLst/>
            <a:gdLst>
              <a:gd name="f0" fmla="val w"/>
              <a:gd name="f1" fmla="val h"/>
              <a:gd name="f2" fmla="val 0"/>
              <a:gd name="f3" fmla="val 306986"/>
              <a:gd name="f4" fmla="val 612648"/>
              <a:gd name="f5" fmla="val 215380"/>
              <a:gd name="f6" fmla="val 331011"/>
              <a:gd name="f7" fmla="val 210766"/>
              <a:gd name="f8" fmla="val 314774"/>
              <a:gd name="f9" fmla="val 210686"/>
              <a:gd name="f10" fmla="val 297561"/>
              <a:gd name="f11" fmla="val 215167"/>
              <a:gd name="f12" fmla="val 281312"/>
              <a:gd name="f13" fmla="val 205209"/>
              <a:gd name="f14" fmla="val 264959"/>
              <a:gd name="f15" fmla="val 189231"/>
              <a:gd name="f16" fmla="val 261169"/>
              <a:gd name="f17" fmla="val 163247"/>
              <a:gd name="f18" fmla="val 261668"/>
              <a:gd name="f19" fmla="val 130240"/>
              <a:gd name="f20" fmla="val 100901"/>
              <a:gd name="f21" fmla="val 245961"/>
              <a:gd name="f22" fmla="val 82612"/>
              <a:gd name="f23" fmla="val 221373"/>
              <a:gd name="f24" fmla="val 66104"/>
              <a:gd name="f25" fmla="val 224383"/>
              <a:gd name="f26" fmla="val 50483"/>
              <a:gd name="f27" fmla="val 232539"/>
              <a:gd name="f28" fmla="val 37722"/>
              <a:gd name="f29" fmla="val 245300"/>
              <a:gd name="f30" fmla="val 20815"/>
              <a:gd name="f31" fmla="val 262208"/>
              <a:gd name="f32" fmla="val 11990"/>
              <a:gd name="f33" fmla="val 284137"/>
              <a:gd name="f34" fmla="val 11501"/>
              <a:gd name="f35" fmla="val 306292"/>
              <a:gd name="f36" fmla="val 96667"/>
              <a:gd name="f37" fmla="val 306356"/>
              <a:gd name="f38" fmla="val 11989"/>
              <a:gd name="f39" fmla="val 328512"/>
              <a:gd name="f40" fmla="val 350441"/>
              <a:gd name="f41" fmla="val 367348"/>
              <a:gd name="f42" fmla="val 50477"/>
              <a:gd name="f43" fmla="val 380104"/>
              <a:gd name="f44" fmla="val 66091"/>
              <a:gd name="f45" fmla="val 388259"/>
              <a:gd name="f46" fmla="val 82591"/>
              <a:gd name="f47" fmla="val 391301"/>
              <a:gd name="f48" fmla="val 100880"/>
              <a:gd name="f49" fmla="val 366700"/>
              <a:gd name="f50" fmla="val 130228"/>
              <a:gd name="f51" fmla="val 350981"/>
              <a:gd name="f52" fmla="val 186137"/>
              <a:gd name="f53" fmla="val 351421"/>
              <a:gd name="f54" fmla="val 201262"/>
              <a:gd name="f55" fmla="val 348532"/>
              <a:gd name="f56" fmla="val 211354"/>
              <a:gd name="f57" fmla="val 336664"/>
              <a:gd name="f58" fmla="val 212796"/>
              <a:gd name="f59" fmla="val 334968"/>
              <a:gd name="f60" fmla="val 214135"/>
              <a:gd name="f61" fmla="val 333090"/>
              <a:gd name="f62" fmla="val 239385"/>
              <a:gd name="f63" fmla="val 239431"/>
              <a:gd name="f64" fmla="val 97830"/>
              <a:gd name="f65" fmla="val 97876"/>
              <a:gd name="f66" fmla="val 82509"/>
              <a:gd name="f67" fmla="val 113888"/>
              <a:gd name="f68" fmla="val 73243"/>
              <a:gd name="f69" fmla="val 135634"/>
              <a:gd name="f70" fmla="val 159545"/>
              <a:gd name="f71" fmla="val 209563"/>
              <a:gd name="f72" fmla="val 113791"/>
              <a:gd name="f73" fmla="val 250112"/>
              <a:gd name="f74" fmla="val 163810"/>
              <a:gd name="f75" fmla="val 182888"/>
              <a:gd name="f76" fmla="val 249746"/>
              <a:gd name="f77" fmla="val 207035"/>
              <a:gd name="f78" fmla="val 254980"/>
              <a:gd name="f79" fmla="val 219892"/>
              <a:gd name="f80" fmla="val 268141"/>
              <a:gd name="f81" fmla="val 224319"/>
              <a:gd name="f82" fmla="val 257687"/>
              <a:gd name="f83" fmla="val 230870"/>
              <a:gd name="f84" fmla="val 247948"/>
              <a:gd name="f85" fmla="val 239386"/>
              <a:gd name="f86" fmla="val 373218"/>
              <a:gd name="f87" fmla="val 230866"/>
              <a:gd name="f88" fmla="val 364697"/>
              <a:gd name="f89" fmla="val 224313"/>
              <a:gd name="f90" fmla="val 354954"/>
              <a:gd name="f91" fmla="val 219944"/>
              <a:gd name="f92" fmla="val 344457"/>
              <a:gd name="f93" fmla="val 207099"/>
              <a:gd name="f94" fmla="val 357655"/>
              <a:gd name="f95" fmla="val 182914"/>
              <a:gd name="f96" fmla="val 362904"/>
              <a:gd name="f97" fmla="val 362538"/>
              <a:gd name="f98" fmla="val 362537"/>
              <a:gd name="f99" fmla="val 403086"/>
              <a:gd name="f100" fmla="val 453105"/>
              <a:gd name="f101" fmla="val 477015"/>
              <a:gd name="f102" fmla="val 498761"/>
              <a:gd name="f103" fmla="val 514773"/>
              <a:gd name="f104" fmla="val 268140"/>
              <a:gd name="f105" fmla="val 219893"/>
              <a:gd name="f106" fmla="val 249745"/>
              <a:gd name="f107" fmla="val 182889"/>
              <a:gd name="f108" fmla="val 250111"/>
              <a:gd name="f109" fmla="val 163811"/>
              <a:gd name="f110" fmla="val 113792"/>
              <a:gd name="f111" fmla="val 73244"/>
              <a:gd name="f112" fmla="val 159544"/>
              <a:gd name="f113" fmla="val 113887"/>
              <a:gd name="f114" fmla="val 82510"/>
              <a:gd name="f115" fmla="val 97875"/>
              <a:gd name="f116" fmla="val 97831"/>
              <a:gd name="f117" fmla="val 239430"/>
              <a:gd name="f118" fmla="val 230871"/>
              <a:gd name="f119" fmla="val 257686"/>
              <a:gd name="f120" fmla="val 224320"/>
              <a:gd name="f121" fmla="val 268191"/>
              <a:gd name="f122" fmla="val 392705"/>
              <a:gd name="f123" fmla="val 257695"/>
              <a:gd name="f124" fmla="val 388335"/>
              <a:gd name="f125" fmla="val 247952"/>
              <a:gd name="f126" fmla="val 381782"/>
              <a:gd name="f127" fmla="val 373263"/>
              <a:gd name="f128" fmla="val 514819"/>
              <a:gd name="f129" fmla="val 530139"/>
              <a:gd name="f130" fmla="val 539405"/>
              <a:gd name="f131" fmla="val 184553"/>
              <a:gd name="f132" fmla="val 207195"/>
              <a:gd name="f133" fmla="val 529268"/>
              <a:gd name="f134" fmla="val 223584"/>
              <a:gd name="f135" fmla="val 512879"/>
              <a:gd name="f136" fmla="val 239974"/>
              <a:gd name="f137" fmla="val 496489"/>
              <a:gd name="f138" fmla="val 473848"/>
              <a:gd name="f139" fmla="val 448838"/>
              <a:gd name="f140" fmla="val 429735"/>
              <a:gd name="f141" fmla="val 254994"/>
              <a:gd name="f142" fmla="val 405550"/>
              <a:gd name="f143" fmla="val 138"/>
              <a:gd name="f144" fmla="val 11636"/>
              <a:gd name="f145" fmla="val 306778"/>
              <a:gd name="f146" fmla="val 11511"/>
              <a:gd name="f147" fmla="val 306567"/>
              <a:gd name="f148" fmla="val 11506"/>
              <a:gd name="f149" fmla="val 262207"/>
              <a:gd name="f150" fmla="val 224382"/>
              <a:gd name="f151" fmla="val 66105"/>
              <a:gd name="f152" fmla="val 82614"/>
              <a:gd name="f153" fmla="val 245960"/>
              <a:gd name="f154" fmla="val 100902"/>
              <a:gd name="f155" fmla="val 261667"/>
              <a:gd name="f156" fmla="val 130241"/>
              <a:gd name="f157" fmla="val 163248"/>
              <a:gd name="f158" fmla="val 261168"/>
              <a:gd name="f159" fmla="val 189232"/>
              <a:gd name="f160" fmla="val 205210"/>
              <a:gd name="f161" fmla="val 281311"/>
              <a:gd name="f162" fmla="val 215277"/>
              <a:gd name="f163" fmla="val 221929"/>
              <a:gd name="f164" fmla="val 285145"/>
              <a:gd name="f165" fmla="val 221632"/>
              <a:gd name="f166" fmla="val 263250"/>
              <a:gd name="f167" fmla="val 229877"/>
              <a:gd name="f168" fmla="val 246580"/>
              <a:gd name="f169" fmla="val 246536"/>
              <a:gd name="f170" fmla="val 254808"/>
              <a:gd name="f171" fmla="val 254763"/>
              <a:gd name="f172" fmla="val 254801"/>
              <a:gd name="f173" fmla="val 254772"/>
              <a:gd name="f174" fmla="val 254793"/>
              <a:gd name="f175" fmla="val 254779"/>
              <a:gd name="f176" fmla="val 254786"/>
              <a:gd name="f177" fmla="val 254778"/>
              <a:gd name="f178" fmla="val 254794"/>
              <a:gd name="f179" fmla="val 254771"/>
              <a:gd name="f180" fmla="val 246535"/>
              <a:gd name="f181" fmla="val 246581"/>
              <a:gd name="f182" fmla="val 213554"/>
              <a:gd name="f183" fmla="val 279582"/>
              <a:gd name="f184" fmla="val 333067"/>
              <a:gd name="f185" fmla="val 366068"/>
              <a:gd name="f186" fmla="val 357841"/>
              <a:gd name="f187" fmla="val 357848"/>
              <a:gd name="f188" fmla="val 357855"/>
              <a:gd name="f189" fmla="val 357863"/>
              <a:gd name="f190" fmla="val 357886"/>
              <a:gd name="f191" fmla="val 366113"/>
              <a:gd name="f192" fmla="val 382773"/>
              <a:gd name="f193" fmla="val 391017"/>
              <a:gd name="f194" fmla="val 390721"/>
              <a:gd name="f195" fmla="val 397378"/>
              <a:gd name="f196" fmla="val 298457"/>
              <a:gd name="f197" fmla="val 400796"/>
              <a:gd name="f198" fmla="val 289920"/>
              <a:gd name="f199" fmla="val 399623"/>
              <a:gd name="f200" fmla="val 281637"/>
              <a:gd name="f201" fmla="val 397269"/>
              <a:gd name="f202" fmla="val 265010"/>
              <a:gd name="f203" fmla="val 407224"/>
              <a:gd name="f204" fmla="val 261165"/>
              <a:gd name="f205" fmla="val 423242"/>
              <a:gd name="f206" fmla="val 449401"/>
              <a:gd name="f207" fmla="val 477516"/>
              <a:gd name="f208" fmla="val 250271"/>
              <a:gd name="f209" fmla="val 502969"/>
              <a:gd name="f210" fmla="val 231847"/>
              <a:gd name="f211" fmla="val 521394"/>
              <a:gd name="f212" fmla="val 221347"/>
              <a:gd name="f213" fmla="val 530057"/>
              <a:gd name="f214" fmla="val 224389"/>
              <a:gd name="f215" fmla="val 546557"/>
              <a:gd name="f216" fmla="val 232545"/>
              <a:gd name="f217" fmla="val 562171"/>
              <a:gd name="f218" fmla="val 574926"/>
              <a:gd name="f219" fmla="val 591833"/>
              <a:gd name="f220" fmla="val 284136"/>
              <a:gd name="f221" fmla="val 600659"/>
              <a:gd name="f222" fmla="val 601147"/>
              <a:gd name="f223" fmla="val 515981"/>
              <a:gd name="f224" fmla="val 601012"/>
              <a:gd name="f225" fmla="val 612510"/>
              <a:gd name="f226" fmla="val 306767"/>
              <a:gd name="f227" fmla="val 612640"/>
              <a:gd name="f228" fmla="val 306546"/>
              <a:gd name="f229" fmla="val 612644"/>
              <a:gd name="f230" fmla="val 306324"/>
              <a:gd name="f231" fmla="val 281070"/>
              <a:gd name="f232" fmla="val 612257"/>
              <a:gd name="f233" fmla="val 255999"/>
              <a:gd name="f234" fmla="val 602326"/>
              <a:gd name="f235" fmla="val 236731"/>
              <a:gd name="f236" fmla="val 583057"/>
              <a:gd name="f237" fmla="val 223570"/>
              <a:gd name="f238" fmla="val 569897"/>
              <a:gd name="f239" fmla="val 214766"/>
              <a:gd name="f240" fmla="val 554030"/>
              <a:gd name="f241" fmla="val 210610"/>
              <a:gd name="f242" fmla="val 537175"/>
              <a:gd name="f243" fmla="val 195839"/>
              <a:gd name="f244" fmla="val 546241"/>
              <a:gd name="f245" fmla="val 178427"/>
              <a:gd name="f246" fmla="val 551214"/>
              <a:gd name="f247" fmla="val 159854"/>
              <a:gd name="f248" fmla="val 132604"/>
              <a:gd name="f249" fmla="val 107854"/>
              <a:gd name="f250" fmla="val 540509"/>
              <a:gd name="f251" fmla="val 89720"/>
              <a:gd name="f252" fmla="val 522928"/>
              <a:gd name="f253" fmla="val 72139"/>
              <a:gd name="f254" fmla="val 504795"/>
              <a:gd name="f255" fmla="val 61434"/>
              <a:gd name="f256" fmla="val 480045"/>
              <a:gd name="f257" fmla="val 452795"/>
              <a:gd name="f258" fmla="val 434221"/>
              <a:gd name="f259" fmla="val 66407"/>
              <a:gd name="f260" fmla="val 416810"/>
              <a:gd name="f261" fmla="val 75474"/>
              <a:gd name="f262" fmla="val 402038"/>
              <a:gd name="f263" fmla="val 58618"/>
              <a:gd name="f264" fmla="val 397882"/>
              <a:gd name="f265" fmla="val 42751"/>
              <a:gd name="f266" fmla="val 389078"/>
              <a:gd name="f267" fmla="val 29591"/>
              <a:gd name="f268" fmla="val 375918"/>
              <a:gd name="f269" fmla="val 10322"/>
              <a:gd name="f270" fmla="val 356649"/>
              <a:gd name="f271" fmla="val 391"/>
              <a:gd name="f272" fmla="val 331578"/>
              <a:gd name="f273" fmla="val 256000"/>
              <a:gd name="f274" fmla="val 42758"/>
              <a:gd name="f275" fmla="val 223564"/>
              <a:gd name="f276" fmla="val 58634"/>
              <a:gd name="f277" fmla="val 214757"/>
              <a:gd name="f278" fmla="val 75514"/>
              <a:gd name="f279" fmla="val 210684"/>
              <a:gd name="f280" fmla="val 66423"/>
              <a:gd name="f281" fmla="val 195895"/>
              <a:gd name="f282" fmla="val 178458"/>
              <a:gd name="f283" fmla="val 159855"/>
              <a:gd name="f284" fmla="val 89721"/>
              <a:gd name="f285" fmla="val 72140"/>
              <a:gd name="f286" fmla="val 61435"/>
              <a:gd name="f287" fmla="val 178457"/>
              <a:gd name="f288" fmla="val 66424"/>
              <a:gd name="f289" fmla="val 75515"/>
              <a:gd name="f290" fmla="val 58635"/>
              <a:gd name="f291" fmla="val 223563"/>
              <a:gd name="f292" fmla="*/ f0 1 306986"/>
              <a:gd name="f293" fmla="*/ f1 1 612648"/>
              <a:gd name="f294" fmla="val f2"/>
              <a:gd name="f295" fmla="val f3"/>
              <a:gd name="f296" fmla="val f4"/>
              <a:gd name="f297" fmla="+- f296 0 f294"/>
              <a:gd name="f298" fmla="+- f295 0 f294"/>
              <a:gd name="f299" fmla="*/ f298 1 306986"/>
              <a:gd name="f300" fmla="*/ f297 1 612648"/>
              <a:gd name="f301" fmla="*/ f294 1 f299"/>
              <a:gd name="f302" fmla="*/ f295 1 f299"/>
              <a:gd name="f303" fmla="*/ f294 1 f300"/>
              <a:gd name="f304" fmla="*/ f296 1 f300"/>
              <a:gd name="f305" fmla="*/ f301 f292 1"/>
              <a:gd name="f306" fmla="*/ f302 f292 1"/>
              <a:gd name="f307" fmla="*/ f304 f293 1"/>
              <a:gd name="f308" fmla="*/ f303 f293 1"/>
            </a:gdLst>
            <a:ahLst/>
            <a:cxnLst>
              <a:cxn ang="3cd4">
                <a:pos x="hc" y="t"/>
              </a:cxn>
              <a:cxn ang="0">
                <a:pos x="r" y="vc"/>
              </a:cxn>
              <a:cxn ang="cd4">
                <a:pos x="hc" y="b"/>
              </a:cxn>
              <a:cxn ang="cd2">
                <a:pos x="l" y="vc"/>
              </a:cxn>
            </a:cxnLst>
            <a:rect l="f305" t="f308" r="f306" b="f307"/>
            <a:pathLst>
              <a:path w="306986" h="612648">
                <a:moveTo>
                  <a:pt x="f5" y="f6"/>
                </a:moveTo>
                <a:cubicBezTo>
                  <a:pt x="f7" y="f8"/>
                  <a:pt x="f9" y="f10"/>
                  <a:pt x="f11" y="f12"/>
                </a:cubicBezTo>
                <a:cubicBezTo>
                  <a:pt x="f13" y="f14"/>
                  <a:pt x="f15" y="f16"/>
                  <a:pt x="f17" y="f18"/>
                </a:cubicBezTo>
                <a:cubicBezTo>
                  <a:pt x="f19" y="f18"/>
                  <a:pt x="f20" y="f21"/>
                  <a:pt x="f22" y="f23"/>
                </a:cubicBezTo>
                <a:cubicBezTo>
                  <a:pt x="f24" y="f25"/>
                  <a:pt x="f26" y="f27"/>
                  <a:pt x="f28" y="f29"/>
                </a:cubicBezTo>
                <a:cubicBezTo>
                  <a:pt x="f30" y="f31"/>
                  <a:pt x="f32" y="f33"/>
                  <a:pt x="f34" y="f35"/>
                </a:cubicBezTo>
                <a:lnTo>
                  <a:pt x="f36" y="f35"/>
                </a:lnTo>
                <a:lnTo>
                  <a:pt x="f36" y="f37"/>
                </a:lnTo>
                <a:lnTo>
                  <a:pt x="f34" y="f37"/>
                </a:lnTo>
                <a:cubicBezTo>
                  <a:pt x="f38" y="f39"/>
                  <a:pt x="f30" y="f40"/>
                  <a:pt x="f28" y="f41"/>
                </a:cubicBezTo>
                <a:cubicBezTo>
                  <a:pt x="f42" y="f43"/>
                  <a:pt x="f44" y="f45"/>
                  <a:pt x="f46" y="f47"/>
                </a:cubicBezTo>
                <a:cubicBezTo>
                  <a:pt x="f48" y="f49"/>
                  <a:pt x="f50" y="f51"/>
                  <a:pt x="f17" y="f51"/>
                </a:cubicBezTo>
                <a:cubicBezTo>
                  <a:pt x="f52" y="f53"/>
                  <a:pt x="f54" y="f55"/>
                  <a:pt x="f56" y="f57"/>
                </a:cubicBezTo>
                <a:cubicBezTo>
                  <a:pt x="f58" y="f59"/>
                  <a:pt x="f60" y="f61"/>
                  <a:pt x="f5" y="f6"/>
                </a:cubicBezTo>
                <a:close/>
                <a:moveTo>
                  <a:pt x="f62" y="f63"/>
                </a:moveTo>
                <a:lnTo>
                  <a:pt x="f64" y="f65"/>
                </a:lnTo>
                <a:cubicBezTo>
                  <a:pt x="f66" y="f67"/>
                  <a:pt x="f68" y="f69"/>
                  <a:pt x="f68" y="f70"/>
                </a:cubicBezTo>
                <a:cubicBezTo>
                  <a:pt x="f68" y="f71"/>
                  <a:pt x="f72" y="f73"/>
                  <a:pt x="f74" y="f73"/>
                </a:cubicBezTo>
                <a:cubicBezTo>
                  <a:pt x="f75" y="f76"/>
                  <a:pt x="f77" y="f78"/>
                  <a:pt x="f79" y="f80"/>
                </a:cubicBezTo>
                <a:cubicBezTo>
                  <a:pt x="f81" y="f82"/>
                  <a:pt x="f83" y="f84"/>
                  <a:pt x="f62" y="f63"/>
                </a:cubicBezTo>
                <a:close/>
                <a:moveTo>
                  <a:pt x="f85" y="f86"/>
                </a:moveTo>
                <a:cubicBezTo>
                  <a:pt x="f87" y="f88"/>
                  <a:pt x="f89" y="f90"/>
                  <a:pt x="f91" y="f92"/>
                </a:cubicBezTo>
                <a:cubicBezTo>
                  <a:pt x="f93" y="f94"/>
                  <a:pt x="f95" y="f96"/>
                  <a:pt x="f74" y="f97"/>
                </a:cubicBezTo>
                <a:cubicBezTo>
                  <a:pt x="f72" y="f98"/>
                  <a:pt x="f68" y="f99"/>
                  <a:pt x="f68" y="f100"/>
                </a:cubicBezTo>
                <a:cubicBezTo>
                  <a:pt x="f68" y="f101"/>
                  <a:pt x="f66" y="f102"/>
                  <a:pt x="f64" y="f103"/>
                </a:cubicBezTo>
                <a:close/>
                <a:moveTo>
                  <a:pt x="f104" y="f105"/>
                </a:moveTo>
                <a:cubicBezTo>
                  <a:pt x="f78" y="f77"/>
                  <a:pt x="f106" y="f107"/>
                  <a:pt x="f108" y="f109"/>
                </a:cubicBezTo>
                <a:cubicBezTo>
                  <a:pt x="f108" y="f110"/>
                  <a:pt x="f71" y="f111"/>
                  <a:pt x="f112" y="f111"/>
                </a:cubicBezTo>
                <a:cubicBezTo>
                  <a:pt x="f69" y="f111"/>
                  <a:pt x="f113" y="f114"/>
                  <a:pt x="f115" y="f116"/>
                </a:cubicBezTo>
                <a:lnTo>
                  <a:pt x="f117" y="f85"/>
                </a:lnTo>
                <a:cubicBezTo>
                  <a:pt x="f84" y="f118"/>
                  <a:pt x="f119" y="f120"/>
                  <a:pt x="f104" y="f105"/>
                </a:cubicBezTo>
                <a:close/>
                <a:moveTo>
                  <a:pt x="f121" y="f122"/>
                </a:moveTo>
                <a:cubicBezTo>
                  <a:pt x="f123" y="f124"/>
                  <a:pt x="f125" y="f126"/>
                  <a:pt x="f63" y="f127"/>
                </a:cubicBezTo>
                <a:lnTo>
                  <a:pt x="f115" y="f128"/>
                </a:lnTo>
                <a:cubicBezTo>
                  <a:pt x="f113" y="f129"/>
                  <a:pt x="f69" y="f130"/>
                  <a:pt x="f112" y="f130"/>
                </a:cubicBezTo>
                <a:cubicBezTo>
                  <a:pt x="f131" y="f130"/>
                  <a:pt x="f132" y="f133"/>
                  <a:pt x="f134" y="f135"/>
                </a:cubicBezTo>
                <a:cubicBezTo>
                  <a:pt x="f136" y="f137"/>
                  <a:pt x="f108" y="f138"/>
                  <a:pt x="f108" y="f139"/>
                </a:cubicBezTo>
                <a:cubicBezTo>
                  <a:pt x="f106" y="f140"/>
                  <a:pt x="f141" y="f142"/>
                  <a:pt x="f121" y="f122"/>
                </a:cubicBezTo>
                <a:close/>
                <a:moveTo>
                  <a:pt x="f3" y="f143"/>
                </a:moveTo>
                <a:lnTo>
                  <a:pt x="f3" y="f144"/>
                </a:lnTo>
                <a:cubicBezTo>
                  <a:pt x="f145" y="f146"/>
                  <a:pt x="f147" y="f148"/>
                  <a:pt x="f37" y="f34"/>
                </a:cubicBezTo>
                <a:lnTo>
                  <a:pt x="f37" y="f36"/>
                </a:lnTo>
                <a:lnTo>
                  <a:pt x="f35" y="f36"/>
                </a:lnTo>
                <a:lnTo>
                  <a:pt x="f35" y="f34"/>
                </a:lnTo>
                <a:cubicBezTo>
                  <a:pt x="f33" y="f32"/>
                  <a:pt x="f149" y="f30"/>
                  <a:pt x="f29" y="f28"/>
                </a:cubicBezTo>
                <a:cubicBezTo>
                  <a:pt x="f27" y="f26"/>
                  <a:pt x="f150" y="f151"/>
                  <a:pt x="f23" y="f152"/>
                </a:cubicBezTo>
                <a:cubicBezTo>
                  <a:pt x="f153" y="f154"/>
                  <a:pt x="f155" y="f156"/>
                  <a:pt x="f155" y="f157"/>
                </a:cubicBezTo>
                <a:cubicBezTo>
                  <a:pt x="f158" y="f159"/>
                  <a:pt x="f14" y="f160"/>
                  <a:pt x="f161" y="f11"/>
                </a:cubicBezTo>
                <a:lnTo>
                  <a:pt x="f3" y="f162"/>
                </a:lnTo>
                <a:lnTo>
                  <a:pt x="f3" y="f163"/>
                </a:lnTo>
                <a:cubicBezTo>
                  <a:pt x="f164" y="f165"/>
                  <a:pt x="f166" y="f167"/>
                  <a:pt x="f168" y="f169"/>
                </a:cubicBezTo>
                <a:lnTo>
                  <a:pt x="f170" y="f171"/>
                </a:lnTo>
                <a:cubicBezTo>
                  <a:pt x="f172" y="f173"/>
                  <a:pt x="f174" y="f175"/>
                  <a:pt x="f176" y="f176"/>
                </a:cubicBezTo>
                <a:cubicBezTo>
                  <a:pt x="f177" y="f178"/>
                  <a:pt x="f179" y="f172"/>
                  <a:pt x="f171" y="f170"/>
                </a:cubicBezTo>
                <a:lnTo>
                  <a:pt x="f180" y="f181"/>
                </a:lnTo>
                <a:cubicBezTo>
                  <a:pt x="f182" y="f183"/>
                  <a:pt x="f182" y="f184"/>
                  <a:pt x="f180" y="f185"/>
                </a:cubicBezTo>
                <a:lnTo>
                  <a:pt x="f171" y="f186"/>
                </a:lnTo>
                <a:cubicBezTo>
                  <a:pt x="f179" y="f187"/>
                  <a:pt x="f177" y="f188"/>
                  <a:pt x="f176" y="f189"/>
                </a:cubicBezTo>
                <a:lnTo>
                  <a:pt x="f170" y="f190"/>
                </a:lnTo>
                <a:lnTo>
                  <a:pt x="f168" y="f191"/>
                </a:lnTo>
                <a:cubicBezTo>
                  <a:pt x="f166" y="f192"/>
                  <a:pt x="f164" y="f193"/>
                  <a:pt x="f3" y="f194"/>
                </a:cubicBezTo>
                <a:lnTo>
                  <a:pt x="f3" y="f195"/>
                </a:lnTo>
                <a:cubicBezTo>
                  <a:pt x="f196" y="f197"/>
                  <a:pt x="f198" y="f199"/>
                  <a:pt x="f200" y="f201"/>
                </a:cubicBezTo>
                <a:cubicBezTo>
                  <a:pt x="f202" y="f203"/>
                  <a:pt x="f204" y="f205"/>
                  <a:pt x="f155" y="f206"/>
                </a:cubicBezTo>
                <a:cubicBezTo>
                  <a:pt x="f155" y="f207"/>
                  <a:pt x="f208" y="f209"/>
                  <a:pt x="f210" y="f211"/>
                </a:cubicBezTo>
                <a:lnTo>
                  <a:pt x="f212" y="f213"/>
                </a:lnTo>
                <a:cubicBezTo>
                  <a:pt x="f214" y="f215"/>
                  <a:pt x="f216" y="f217"/>
                  <a:pt x="f29" y="f218"/>
                </a:cubicBezTo>
                <a:cubicBezTo>
                  <a:pt x="f149" y="f219"/>
                  <a:pt x="f220" y="f221"/>
                  <a:pt x="f35" y="f222"/>
                </a:cubicBezTo>
                <a:lnTo>
                  <a:pt x="f35" y="f223"/>
                </a:lnTo>
                <a:lnTo>
                  <a:pt x="f37" y="f223"/>
                </a:lnTo>
                <a:lnTo>
                  <a:pt x="f37" y="f222"/>
                </a:lnTo>
                <a:lnTo>
                  <a:pt x="f3" y="f224"/>
                </a:lnTo>
                <a:lnTo>
                  <a:pt x="f3" y="f225"/>
                </a:lnTo>
                <a:cubicBezTo>
                  <a:pt x="f226" y="f227"/>
                  <a:pt x="f228" y="f229"/>
                  <a:pt x="f230" y="f4"/>
                </a:cubicBezTo>
                <a:lnTo>
                  <a:pt x="f230" y="f4"/>
                </a:lnTo>
                <a:cubicBezTo>
                  <a:pt x="f231" y="f232"/>
                  <a:pt x="f233" y="f234"/>
                  <a:pt x="f235" y="f236"/>
                </a:cubicBezTo>
                <a:cubicBezTo>
                  <a:pt x="f237" y="f238"/>
                  <a:pt x="f239" y="f240"/>
                  <a:pt x="f241" y="f242"/>
                </a:cubicBezTo>
                <a:cubicBezTo>
                  <a:pt x="f243" y="f244"/>
                  <a:pt x="f245" y="f246"/>
                  <a:pt x="f247" y="f246"/>
                </a:cubicBezTo>
                <a:cubicBezTo>
                  <a:pt x="f248" y="f246"/>
                  <a:pt x="f249" y="f250"/>
                  <a:pt x="f251" y="f252"/>
                </a:cubicBezTo>
                <a:lnTo>
                  <a:pt x="f251" y="f252"/>
                </a:lnTo>
                <a:cubicBezTo>
                  <a:pt x="f253" y="f254"/>
                  <a:pt x="f255" y="f256"/>
                  <a:pt x="f255" y="f257"/>
                </a:cubicBezTo>
                <a:cubicBezTo>
                  <a:pt x="f255" y="f258"/>
                  <a:pt x="f259" y="f260"/>
                  <a:pt x="f261" y="f262"/>
                </a:cubicBezTo>
                <a:cubicBezTo>
                  <a:pt x="f263" y="f264"/>
                  <a:pt x="f265" y="f266"/>
                  <a:pt x="f267" y="f268"/>
                </a:cubicBezTo>
                <a:cubicBezTo>
                  <a:pt x="f269" y="f270"/>
                  <a:pt x="f271" y="f272"/>
                  <a:pt x="f2" y="f230"/>
                </a:cubicBezTo>
                <a:lnTo>
                  <a:pt x="f2" y="f230"/>
                </a:lnTo>
                <a:cubicBezTo>
                  <a:pt x="f271" y="f231"/>
                  <a:pt x="f269" y="f273"/>
                  <a:pt x="f267" y="f235"/>
                </a:cubicBezTo>
                <a:cubicBezTo>
                  <a:pt x="f274" y="f275"/>
                  <a:pt x="f276" y="f277"/>
                  <a:pt x="f278" y="f279"/>
                </a:cubicBezTo>
                <a:cubicBezTo>
                  <a:pt x="f280" y="f281"/>
                  <a:pt x="f255" y="f282"/>
                  <a:pt x="f255" y="f283"/>
                </a:cubicBezTo>
                <a:cubicBezTo>
                  <a:pt x="f255" y="f248"/>
                  <a:pt x="f253" y="f249"/>
                  <a:pt x="f251" y="f284"/>
                </a:cubicBezTo>
                <a:lnTo>
                  <a:pt x="f251" y="f284"/>
                </a:lnTo>
                <a:cubicBezTo>
                  <a:pt x="f249" y="f285"/>
                  <a:pt x="f248" y="f286"/>
                  <a:pt x="f247" y="f286"/>
                </a:cubicBezTo>
                <a:cubicBezTo>
                  <a:pt x="f287" y="f286"/>
                  <a:pt x="f281" y="f288"/>
                  <a:pt x="f279" y="f289"/>
                </a:cubicBezTo>
                <a:cubicBezTo>
                  <a:pt x="f277" y="f290"/>
                  <a:pt x="f291" y="f274"/>
                  <a:pt x="f235" y="f267"/>
                </a:cubicBezTo>
                <a:cubicBezTo>
                  <a:pt x="f273" y="f269"/>
                  <a:pt x="f231" y="f271"/>
                  <a:pt x="f230" y="f2"/>
                </a:cubicBezTo>
                <a:lnTo>
                  <a:pt x="f230" y="f2"/>
                </a:lnTo>
                <a:close/>
              </a:path>
            </a:pathLst>
          </a:custGeom>
          <a:solidFill>
            <a:srgbClr val="AB641E"/>
          </a:solidFill>
          <a:ln cap="flat">
            <a:noFill/>
            <a:prstDash val="solid"/>
          </a:ln>
        </p:spPr>
        <p:txBody>
          <a:bodyPr lIns="0" tIns="0" rIns="0" bIns="0"/>
          <a:lstStyle/>
          <a:p>
            <a:endParaRPr lang="nl-NL"/>
          </a:p>
        </p:txBody>
      </p:sp>
      <p:sp>
        <p:nvSpPr>
          <p:cNvPr id="117" name="Teardrop 3"/>
          <p:cNvSpPr/>
          <p:nvPr/>
        </p:nvSpPr>
        <p:spPr>
          <a:xfrm rot="5400013" flipH="1" flipV="1">
            <a:off x="3646398" y="-163075"/>
            <a:ext cx="306982" cy="612648"/>
          </a:xfrm>
          <a:custGeom>
            <a:avLst/>
            <a:gdLst>
              <a:gd name="f0" fmla="val w"/>
              <a:gd name="f1" fmla="val h"/>
              <a:gd name="f2" fmla="val 0"/>
              <a:gd name="f3" fmla="val 306986"/>
              <a:gd name="f4" fmla="val 612648"/>
              <a:gd name="f5" fmla="val 215380"/>
              <a:gd name="f6" fmla="val 331011"/>
              <a:gd name="f7" fmla="val 210766"/>
              <a:gd name="f8" fmla="val 314774"/>
              <a:gd name="f9" fmla="val 210686"/>
              <a:gd name="f10" fmla="val 297561"/>
              <a:gd name="f11" fmla="val 215167"/>
              <a:gd name="f12" fmla="val 281312"/>
              <a:gd name="f13" fmla="val 205209"/>
              <a:gd name="f14" fmla="val 264959"/>
              <a:gd name="f15" fmla="val 189231"/>
              <a:gd name="f16" fmla="val 261169"/>
              <a:gd name="f17" fmla="val 163247"/>
              <a:gd name="f18" fmla="val 261668"/>
              <a:gd name="f19" fmla="val 130240"/>
              <a:gd name="f20" fmla="val 100901"/>
              <a:gd name="f21" fmla="val 245961"/>
              <a:gd name="f22" fmla="val 82612"/>
              <a:gd name="f23" fmla="val 221373"/>
              <a:gd name="f24" fmla="val 66104"/>
              <a:gd name="f25" fmla="val 224383"/>
              <a:gd name="f26" fmla="val 50483"/>
              <a:gd name="f27" fmla="val 232539"/>
              <a:gd name="f28" fmla="val 37722"/>
              <a:gd name="f29" fmla="val 245300"/>
              <a:gd name="f30" fmla="val 20815"/>
              <a:gd name="f31" fmla="val 262208"/>
              <a:gd name="f32" fmla="val 11990"/>
              <a:gd name="f33" fmla="val 284137"/>
              <a:gd name="f34" fmla="val 11501"/>
              <a:gd name="f35" fmla="val 306292"/>
              <a:gd name="f36" fmla="val 96667"/>
              <a:gd name="f37" fmla="val 306356"/>
              <a:gd name="f38" fmla="val 11989"/>
              <a:gd name="f39" fmla="val 328512"/>
              <a:gd name="f40" fmla="val 350441"/>
              <a:gd name="f41" fmla="val 367348"/>
              <a:gd name="f42" fmla="val 50477"/>
              <a:gd name="f43" fmla="val 380104"/>
              <a:gd name="f44" fmla="val 66091"/>
              <a:gd name="f45" fmla="val 388259"/>
              <a:gd name="f46" fmla="val 82591"/>
              <a:gd name="f47" fmla="val 391301"/>
              <a:gd name="f48" fmla="val 100880"/>
              <a:gd name="f49" fmla="val 366700"/>
              <a:gd name="f50" fmla="val 130228"/>
              <a:gd name="f51" fmla="val 350981"/>
              <a:gd name="f52" fmla="val 186137"/>
              <a:gd name="f53" fmla="val 351421"/>
              <a:gd name="f54" fmla="val 201262"/>
              <a:gd name="f55" fmla="val 348532"/>
              <a:gd name="f56" fmla="val 211354"/>
              <a:gd name="f57" fmla="val 336664"/>
              <a:gd name="f58" fmla="val 212796"/>
              <a:gd name="f59" fmla="val 334968"/>
              <a:gd name="f60" fmla="val 214135"/>
              <a:gd name="f61" fmla="val 333090"/>
              <a:gd name="f62" fmla="val 239385"/>
              <a:gd name="f63" fmla="val 239431"/>
              <a:gd name="f64" fmla="val 97830"/>
              <a:gd name="f65" fmla="val 97876"/>
              <a:gd name="f66" fmla="val 82509"/>
              <a:gd name="f67" fmla="val 113888"/>
              <a:gd name="f68" fmla="val 73243"/>
              <a:gd name="f69" fmla="val 135634"/>
              <a:gd name="f70" fmla="val 159545"/>
              <a:gd name="f71" fmla="val 209563"/>
              <a:gd name="f72" fmla="val 113791"/>
              <a:gd name="f73" fmla="val 250112"/>
              <a:gd name="f74" fmla="val 163810"/>
              <a:gd name="f75" fmla="val 182888"/>
              <a:gd name="f76" fmla="val 249746"/>
              <a:gd name="f77" fmla="val 207035"/>
              <a:gd name="f78" fmla="val 254980"/>
              <a:gd name="f79" fmla="val 219892"/>
              <a:gd name="f80" fmla="val 268141"/>
              <a:gd name="f81" fmla="val 224319"/>
              <a:gd name="f82" fmla="val 257687"/>
              <a:gd name="f83" fmla="val 230870"/>
              <a:gd name="f84" fmla="val 247948"/>
              <a:gd name="f85" fmla="val 239386"/>
              <a:gd name="f86" fmla="val 373218"/>
              <a:gd name="f87" fmla="val 230866"/>
              <a:gd name="f88" fmla="val 364697"/>
              <a:gd name="f89" fmla="val 224313"/>
              <a:gd name="f90" fmla="val 354954"/>
              <a:gd name="f91" fmla="val 219944"/>
              <a:gd name="f92" fmla="val 344457"/>
              <a:gd name="f93" fmla="val 207099"/>
              <a:gd name="f94" fmla="val 357655"/>
              <a:gd name="f95" fmla="val 182914"/>
              <a:gd name="f96" fmla="val 362904"/>
              <a:gd name="f97" fmla="val 362538"/>
              <a:gd name="f98" fmla="val 362537"/>
              <a:gd name="f99" fmla="val 403086"/>
              <a:gd name="f100" fmla="val 453105"/>
              <a:gd name="f101" fmla="val 477015"/>
              <a:gd name="f102" fmla="val 498761"/>
              <a:gd name="f103" fmla="val 514773"/>
              <a:gd name="f104" fmla="val 268140"/>
              <a:gd name="f105" fmla="val 219893"/>
              <a:gd name="f106" fmla="val 249745"/>
              <a:gd name="f107" fmla="val 182889"/>
              <a:gd name="f108" fmla="val 250111"/>
              <a:gd name="f109" fmla="val 163811"/>
              <a:gd name="f110" fmla="val 113792"/>
              <a:gd name="f111" fmla="val 73244"/>
              <a:gd name="f112" fmla="val 159544"/>
              <a:gd name="f113" fmla="val 113887"/>
              <a:gd name="f114" fmla="val 82510"/>
              <a:gd name="f115" fmla="val 97875"/>
              <a:gd name="f116" fmla="val 97831"/>
              <a:gd name="f117" fmla="val 239430"/>
              <a:gd name="f118" fmla="val 230871"/>
              <a:gd name="f119" fmla="val 257686"/>
              <a:gd name="f120" fmla="val 224320"/>
              <a:gd name="f121" fmla="val 268191"/>
              <a:gd name="f122" fmla="val 392705"/>
              <a:gd name="f123" fmla="val 257695"/>
              <a:gd name="f124" fmla="val 388335"/>
              <a:gd name="f125" fmla="val 247952"/>
              <a:gd name="f126" fmla="val 381782"/>
              <a:gd name="f127" fmla="val 373263"/>
              <a:gd name="f128" fmla="val 514819"/>
              <a:gd name="f129" fmla="val 530139"/>
              <a:gd name="f130" fmla="val 539405"/>
              <a:gd name="f131" fmla="val 184553"/>
              <a:gd name="f132" fmla="val 207195"/>
              <a:gd name="f133" fmla="val 529268"/>
              <a:gd name="f134" fmla="val 223584"/>
              <a:gd name="f135" fmla="val 512879"/>
              <a:gd name="f136" fmla="val 239974"/>
              <a:gd name="f137" fmla="val 496489"/>
              <a:gd name="f138" fmla="val 473848"/>
              <a:gd name="f139" fmla="val 448838"/>
              <a:gd name="f140" fmla="val 429735"/>
              <a:gd name="f141" fmla="val 254994"/>
              <a:gd name="f142" fmla="val 405550"/>
              <a:gd name="f143" fmla="val 138"/>
              <a:gd name="f144" fmla="val 11636"/>
              <a:gd name="f145" fmla="val 306778"/>
              <a:gd name="f146" fmla="val 11511"/>
              <a:gd name="f147" fmla="val 306567"/>
              <a:gd name="f148" fmla="val 11506"/>
              <a:gd name="f149" fmla="val 262207"/>
              <a:gd name="f150" fmla="val 224382"/>
              <a:gd name="f151" fmla="val 66105"/>
              <a:gd name="f152" fmla="val 82614"/>
              <a:gd name="f153" fmla="val 245960"/>
              <a:gd name="f154" fmla="val 100902"/>
              <a:gd name="f155" fmla="val 261667"/>
              <a:gd name="f156" fmla="val 130241"/>
              <a:gd name="f157" fmla="val 163248"/>
              <a:gd name="f158" fmla="val 261168"/>
              <a:gd name="f159" fmla="val 189232"/>
              <a:gd name="f160" fmla="val 205210"/>
              <a:gd name="f161" fmla="val 281311"/>
              <a:gd name="f162" fmla="val 215277"/>
              <a:gd name="f163" fmla="val 221929"/>
              <a:gd name="f164" fmla="val 285145"/>
              <a:gd name="f165" fmla="val 221632"/>
              <a:gd name="f166" fmla="val 263250"/>
              <a:gd name="f167" fmla="val 229877"/>
              <a:gd name="f168" fmla="val 246580"/>
              <a:gd name="f169" fmla="val 246536"/>
              <a:gd name="f170" fmla="val 254808"/>
              <a:gd name="f171" fmla="val 254763"/>
              <a:gd name="f172" fmla="val 254801"/>
              <a:gd name="f173" fmla="val 254772"/>
              <a:gd name="f174" fmla="val 254793"/>
              <a:gd name="f175" fmla="val 254779"/>
              <a:gd name="f176" fmla="val 254786"/>
              <a:gd name="f177" fmla="val 254778"/>
              <a:gd name="f178" fmla="val 254794"/>
              <a:gd name="f179" fmla="val 254771"/>
              <a:gd name="f180" fmla="val 246535"/>
              <a:gd name="f181" fmla="val 246581"/>
              <a:gd name="f182" fmla="val 213554"/>
              <a:gd name="f183" fmla="val 279582"/>
              <a:gd name="f184" fmla="val 333067"/>
              <a:gd name="f185" fmla="val 366068"/>
              <a:gd name="f186" fmla="val 357841"/>
              <a:gd name="f187" fmla="val 357848"/>
              <a:gd name="f188" fmla="val 357855"/>
              <a:gd name="f189" fmla="val 357863"/>
              <a:gd name="f190" fmla="val 357886"/>
              <a:gd name="f191" fmla="val 366113"/>
              <a:gd name="f192" fmla="val 382773"/>
              <a:gd name="f193" fmla="val 391017"/>
              <a:gd name="f194" fmla="val 390721"/>
              <a:gd name="f195" fmla="val 397378"/>
              <a:gd name="f196" fmla="val 298457"/>
              <a:gd name="f197" fmla="val 400796"/>
              <a:gd name="f198" fmla="val 289920"/>
              <a:gd name="f199" fmla="val 399623"/>
              <a:gd name="f200" fmla="val 281637"/>
              <a:gd name="f201" fmla="val 397269"/>
              <a:gd name="f202" fmla="val 265010"/>
              <a:gd name="f203" fmla="val 407224"/>
              <a:gd name="f204" fmla="val 261165"/>
              <a:gd name="f205" fmla="val 423242"/>
              <a:gd name="f206" fmla="val 449401"/>
              <a:gd name="f207" fmla="val 477516"/>
              <a:gd name="f208" fmla="val 250271"/>
              <a:gd name="f209" fmla="val 502969"/>
              <a:gd name="f210" fmla="val 231847"/>
              <a:gd name="f211" fmla="val 521394"/>
              <a:gd name="f212" fmla="val 221347"/>
              <a:gd name="f213" fmla="val 530057"/>
              <a:gd name="f214" fmla="val 224389"/>
              <a:gd name="f215" fmla="val 546557"/>
              <a:gd name="f216" fmla="val 232545"/>
              <a:gd name="f217" fmla="val 562171"/>
              <a:gd name="f218" fmla="val 574926"/>
              <a:gd name="f219" fmla="val 591833"/>
              <a:gd name="f220" fmla="val 284136"/>
              <a:gd name="f221" fmla="val 600659"/>
              <a:gd name="f222" fmla="val 601147"/>
              <a:gd name="f223" fmla="val 515981"/>
              <a:gd name="f224" fmla="val 601012"/>
              <a:gd name="f225" fmla="val 612510"/>
              <a:gd name="f226" fmla="val 306767"/>
              <a:gd name="f227" fmla="val 612640"/>
              <a:gd name="f228" fmla="val 306546"/>
              <a:gd name="f229" fmla="val 612644"/>
              <a:gd name="f230" fmla="val 306324"/>
              <a:gd name="f231" fmla="val 281070"/>
              <a:gd name="f232" fmla="val 612257"/>
              <a:gd name="f233" fmla="val 255999"/>
              <a:gd name="f234" fmla="val 602326"/>
              <a:gd name="f235" fmla="val 236731"/>
              <a:gd name="f236" fmla="val 583057"/>
              <a:gd name="f237" fmla="val 223570"/>
              <a:gd name="f238" fmla="val 569897"/>
              <a:gd name="f239" fmla="val 214766"/>
              <a:gd name="f240" fmla="val 554030"/>
              <a:gd name="f241" fmla="val 210610"/>
              <a:gd name="f242" fmla="val 537175"/>
              <a:gd name="f243" fmla="val 195839"/>
              <a:gd name="f244" fmla="val 546241"/>
              <a:gd name="f245" fmla="val 178427"/>
              <a:gd name="f246" fmla="val 551214"/>
              <a:gd name="f247" fmla="val 159854"/>
              <a:gd name="f248" fmla="val 132604"/>
              <a:gd name="f249" fmla="val 107854"/>
              <a:gd name="f250" fmla="val 540509"/>
              <a:gd name="f251" fmla="val 89720"/>
              <a:gd name="f252" fmla="val 522928"/>
              <a:gd name="f253" fmla="val 72139"/>
              <a:gd name="f254" fmla="val 504795"/>
              <a:gd name="f255" fmla="val 61434"/>
              <a:gd name="f256" fmla="val 480045"/>
              <a:gd name="f257" fmla="val 452795"/>
              <a:gd name="f258" fmla="val 434221"/>
              <a:gd name="f259" fmla="val 66407"/>
              <a:gd name="f260" fmla="val 416810"/>
              <a:gd name="f261" fmla="val 75474"/>
              <a:gd name="f262" fmla="val 402038"/>
              <a:gd name="f263" fmla="val 58618"/>
              <a:gd name="f264" fmla="val 397882"/>
              <a:gd name="f265" fmla="val 42751"/>
              <a:gd name="f266" fmla="val 389078"/>
              <a:gd name="f267" fmla="val 29591"/>
              <a:gd name="f268" fmla="val 375918"/>
              <a:gd name="f269" fmla="val 10322"/>
              <a:gd name="f270" fmla="val 356649"/>
              <a:gd name="f271" fmla="val 391"/>
              <a:gd name="f272" fmla="val 331578"/>
              <a:gd name="f273" fmla="val 256000"/>
              <a:gd name="f274" fmla="val 42758"/>
              <a:gd name="f275" fmla="val 223564"/>
              <a:gd name="f276" fmla="val 58634"/>
              <a:gd name="f277" fmla="val 214757"/>
              <a:gd name="f278" fmla="val 75514"/>
              <a:gd name="f279" fmla="val 210684"/>
              <a:gd name="f280" fmla="val 66423"/>
              <a:gd name="f281" fmla="val 195895"/>
              <a:gd name="f282" fmla="val 178458"/>
              <a:gd name="f283" fmla="val 159855"/>
              <a:gd name="f284" fmla="val 89721"/>
              <a:gd name="f285" fmla="val 72140"/>
              <a:gd name="f286" fmla="val 61435"/>
              <a:gd name="f287" fmla="val 178457"/>
              <a:gd name="f288" fmla="val 66424"/>
              <a:gd name="f289" fmla="val 75515"/>
              <a:gd name="f290" fmla="val 58635"/>
              <a:gd name="f291" fmla="val 223563"/>
              <a:gd name="f292" fmla="*/ f0 1 306986"/>
              <a:gd name="f293" fmla="*/ f1 1 612648"/>
              <a:gd name="f294" fmla="val f2"/>
              <a:gd name="f295" fmla="val f3"/>
              <a:gd name="f296" fmla="val f4"/>
              <a:gd name="f297" fmla="+- f296 0 f294"/>
              <a:gd name="f298" fmla="+- f295 0 f294"/>
              <a:gd name="f299" fmla="*/ f298 1 306986"/>
              <a:gd name="f300" fmla="*/ f297 1 612648"/>
              <a:gd name="f301" fmla="*/ f294 1 f299"/>
              <a:gd name="f302" fmla="*/ f295 1 f299"/>
              <a:gd name="f303" fmla="*/ f294 1 f300"/>
              <a:gd name="f304" fmla="*/ f296 1 f300"/>
              <a:gd name="f305" fmla="*/ f301 f292 1"/>
              <a:gd name="f306" fmla="*/ f302 f292 1"/>
              <a:gd name="f307" fmla="*/ f304 f293 1"/>
              <a:gd name="f308" fmla="*/ f303 f293 1"/>
            </a:gdLst>
            <a:ahLst/>
            <a:cxnLst>
              <a:cxn ang="3cd4">
                <a:pos x="hc" y="t"/>
              </a:cxn>
              <a:cxn ang="0">
                <a:pos x="r" y="vc"/>
              </a:cxn>
              <a:cxn ang="cd4">
                <a:pos x="hc" y="b"/>
              </a:cxn>
              <a:cxn ang="cd2">
                <a:pos x="l" y="vc"/>
              </a:cxn>
            </a:cxnLst>
            <a:rect l="f305" t="f308" r="f306" b="f307"/>
            <a:pathLst>
              <a:path w="306986" h="612648">
                <a:moveTo>
                  <a:pt x="f5" y="f6"/>
                </a:moveTo>
                <a:cubicBezTo>
                  <a:pt x="f7" y="f8"/>
                  <a:pt x="f9" y="f10"/>
                  <a:pt x="f11" y="f12"/>
                </a:cubicBezTo>
                <a:cubicBezTo>
                  <a:pt x="f13" y="f14"/>
                  <a:pt x="f15" y="f16"/>
                  <a:pt x="f17" y="f18"/>
                </a:cubicBezTo>
                <a:cubicBezTo>
                  <a:pt x="f19" y="f18"/>
                  <a:pt x="f20" y="f21"/>
                  <a:pt x="f22" y="f23"/>
                </a:cubicBezTo>
                <a:cubicBezTo>
                  <a:pt x="f24" y="f25"/>
                  <a:pt x="f26" y="f27"/>
                  <a:pt x="f28" y="f29"/>
                </a:cubicBezTo>
                <a:cubicBezTo>
                  <a:pt x="f30" y="f31"/>
                  <a:pt x="f32" y="f33"/>
                  <a:pt x="f34" y="f35"/>
                </a:cubicBezTo>
                <a:lnTo>
                  <a:pt x="f36" y="f35"/>
                </a:lnTo>
                <a:lnTo>
                  <a:pt x="f36" y="f37"/>
                </a:lnTo>
                <a:lnTo>
                  <a:pt x="f34" y="f37"/>
                </a:lnTo>
                <a:cubicBezTo>
                  <a:pt x="f38" y="f39"/>
                  <a:pt x="f30" y="f40"/>
                  <a:pt x="f28" y="f41"/>
                </a:cubicBezTo>
                <a:cubicBezTo>
                  <a:pt x="f42" y="f43"/>
                  <a:pt x="f44" y="f45"/>
                  <a:pt x="f46" y="f47"/>
                </a:cubicBezTo>
                <a:cubicBezTo>
                  <a:pt x="f48" y="f49"/>
                  <a:pt x="f50" y="f51"/>
                  <a:pt x="f17" y="f51"/>
                </a:cubicBezTo>
                <a:cubicBezTo>
                  <a:pt x="f52" y="f53"/>
                  <a:pt x="f54" y="f55"/>
                  <a:pt x="f56" y="f57"/>
                </a:cubicBezTo>
                <a:cubicBezTo>
                  <a:pt x="f58" y="f59"/>
                  <a:pt x="f60" y="f61"/>
                  <a:pt x="f5" y="f6"/>
                </a:cubicBezTo>
                <a:close/>
                <a:moveTo>
                  <a:pt x="f62" y="f63"/>
                </a:moveTo>
                <a:lnTo>
                  <a:pt x="f64" y="f65"/>
                </a:lnTo>
                <a:cubicBezTo>
                  <a:pt x="f66" y="f67"/>
                  <a:pt x="f68" y="f69"/>
                  <a:pt x="f68" y="f70"/>
                </a:cubicBezTo>
                <a:cubicBezTo>
                  <a:pt x="f68" y="f71"/>
                  <a:pt x="f72" y="f73"/>
                  <a:pt x="f74" y="f73"/>
                </a:cubicBezTo>
                <a:cubicBezTo>
                  <a:pt x="f75" y="f76"/>
                  <a:pt x="f77" y="f78"/>
                  <a:pt x="f79" y="f80"/>
                </a:cubicBezTo>
                <a:cubicBezTo>
                  <a:pt x="f81" y="f82"/>
                  <a:pt x="f83" y="f84"/>
                  <a:pt x="f62" y="f63"/>
                </a:cubicBezTo>
                <a:close/>
                <a:moveTo>
                  <a:pt x="f85" y="f86"/>
                </a:moveTo>
                <a:cubicBezTo>
                  <a:pt x="f87" y="f88"/>
                  <a:pt x="f89" y="f90"/>
                  <a:pt x="f91" y="f92"/>
                </a:cubicBezTo>
                <a:cubicBezTo>
                  <a:pt x="f93" y="f94"/>
                  <a:pt x="f95" y="f96"/>
                  <a:pt x="f74" y="f97"/>
                </a:cubicBezTo>
                <a:cubicBezTo>
                  <a:pt x="f72" y="f98"/>
                  <a:pt x="f68" y="f99"/>
                  <a:pt x="f68" y="f100"/>
                </a:cubicBezTo>
                <a:cubicBezTo>
                  <a:pt x="f68" y="f101"/>
                  <a:pt x="f66" y="f102"/>
                  <a:pt x="f64" y="f103"/>
                </a:cubicBezTo>
                <a:close/>
                <a:moveTo>
                  <a:pt x="f104" y="f105"/>
                </a:moveTo>
                <a:cubicBezTo>
                  <a:pt x="f78" y="f77"/>
                  <a:pt x="f106" y="f107"/>
                  <a:pt x="f108" y="f109"/>
                </a:cubicBezTo>
                <a:cubicBezTo>
                  <a:pt x="f108" y="f110"/>
                  <a:pt x="f71" y="f111"/>
                  <a:pt x="f112" y="f111"/>
                </a:cubicBezTo>
                <a:cubicBezTo>
                  <a:pt x="f69" y="f111"/>
                  <a:pt x="f113" y="f114"/>
                  <a:pt x="f115" y="f116"/>
                </a:cubicBezTo>
                <a:lnTo>
                  <a:pt x="f117" y="f85"/>
                </a:lnTo>
                <a:cubicBezTo>
                  <a:pt x="f84" y="f118"/>
                  <a:pt x="f119" y="f120"/>
                  <a:pt x="f104" y="f105"/>
                </a:cubicBezTo>
                <a:close/>
                <a:moveTo>
                  <a:pt x="f121" y="f122"/>
                </a:moveTo>
                <a:cubicBezTo>
                  <a:pt x="f123" y="f124"/>
                  <a:pt x="f125" y="f126"/>
                  <a:pt x="f63" y="f127"/>
                </a:cubicBezTo>
                <a:lnTo>
                  <a:pt x="f115" y="f128"/>
                </a:lnTo>
                <a:cubicBezTo>
                  <a:pt x="f113" y="f129"/>
                  <a:pt x="f69" y="f130"/>
                  <a:pt x="f112" y="f130"/>
                </a:cubicBezTo>
                <a:cubicBezTo>
                  <a:pt x="f131" y="f130"/>
                  <a:pt x="f132" y="f133"/>
                  <a:pt x="f134" y="f135"/>
                </a:cubicBezTo>
                <a:cubicBezTo>
                  <a:pt x="f136" y="f137"/>
                  <a:pt x="f108" y="f138"/>
                  <a:pt x="f108" y="f139"/>
                </a:cubicBezTo>
                <a:cubicBezTo>
                  <a:pt x="f106" y="f140"/>
                  <a:pt x="f141" y="f142"/>
                  <a:pt x="f121" y="f122"/>
                </a:cubicBezTo>
                <a:close/>
                <a:moveTo>
                  <a:pt x="f3" y="f143"/>
                </a:moveTo>
                <a:lnTo>
                  <a:pt x="f3" y="f144"/>
                </a:lnTo>
                <a:cubicBezTo>
                  <a:pt x="f145" y="f146"/>
                  <a:pt x="f147" y="f148"/>
                  <a:pt x="f37" y="f34"/>
                </a:cubicBezTo>
                <a:lnTo>
                  <a:pt x="f37" y="f36"/>
                </a:lnTo>
                <a:lnTo>
                  <a:pt x="f35" y="f36"/>
                </a:lnTo>
                <a:lnTo>
                  <a:pt x="f35" y="f34"/>
                </a:lnTo>
                <a:cubicBezTo>
                  <a:pt x="f33" y="f32"/>
                  <a:pt x="f149" y="f30"/>
                  <a:pt x="f29" y="f28"/>
                </a:cubicBezTo>
                <a:cubicBezTo>
                  <a:pt x="f27" y="f26"/>
                  <a:pt x="f150" y="f151"/>
                  <a:pt x="f23" y="f152"/>
                </a:cubicBezTo>
                <a:cubicBezTo>
                  <a:pt x="f153" y="f154"/>
                  <a:pt x="f155" y="f156"/>
                  <a:pt x="f155" y="f157"/>
                </a:cubicBezTo>
                <a:cubicBezTo>
                  <a:pt x="f158" y="f159"/>
                  <a:pt x="f14" y="f160"/>
                  <a:pt x="f161" y="f11"/>
                </a:cubicBezTo>
                <a:lnTo>
                  <a:pt x="f3" y="f162"/>
                </a:lnTo>
                <a:lnTo>
                  <a:pt x="f3" y="f163"/>
                </a:lnTo>
                <a:cubicBezTo>
                  <a:pt x="f164" y="f165"/>
                  <a:pt x="f166" y="f167"/>
                  <a:pt x="f168" y="f169"/>
                </a:cubicBezTo>
                <a:lnTo>
                  <a:pt x="f170" y="f171"/>
                </a:lnTo>
                <a:cubicBezTo>
                  <a:pt x="f172" y="f173"/>
                  <a:pt x="f174" y="f175"/>
                  <a:pt x="f176" y="f176"/>
                </a:cubicBezTo>
                <a:cubicBezTo>
                  <a:pt x="f177" y="f178"/>
                  <a:pt x="f179" y="f172"/>
                  <a:pt x="f171" y="f170"/>
                </a:cubicBezTo>
                <a:lnTo>
                  <a:pt x="f180" y="f181"/>
                </a:lnTo>
                <a:cubicBezTo>
                  <a:pt x="f182" y="f183"/>
                  <a:pt x="f182" y="f184"/>
                  <a:pt x="f180" y="f185"/>
                </a:cubicBezTo>
                <a:lnTo>
                  <a:pt x="f171" y="f186"/>
                </a:lnTo>
                <a:cubicBezTo>
                  <a:pt x="f179" y="f187"/>
                  <a:pt x="f177" y="f188"/>
                  <a:pt x="f176" y="f189"/>
                </a:cubicBezTo>
                <a:lnTo>
                  <a:pt x="f170" y="f190"/>
                </a:lnTo>
                <a:lnTo>
                  <a:pt x="f168" y="f191"/>
                </a:lnTo>
                <a:cubicBezTo>
                  <a:pt x="f166" y="f192"/>
                  <a:pt x="f164" y="f193"/>
                  <a:pt x="f3" y="f194"/>
                </a:cubicBezTo>
                <a:lnTo>
                  <a:pt x="f3" y="f195"/>
                </a:lnTo>
                <a:cubicBezTo>
                  <a:pt x="f196" y="f197"/>
                  <a:pt x="f198" y="f199"/>
                  <a:pt x="f200" y="f201"/>
                </a:cubicBezTo>
                <a:cubicBezTo>
                  <a:pt x="f202" y="f203"/>
                  <a:pt x="f204" y="f205"/>
                  <a:pt x="f155" y="f206"/>
                </a:cubicBezTo>
                <a:cubicBezTo>
                  <a:pt x="f155" y="f207"/>
                  <a:pt x="f208" y="f209"/>
                  <a:pt x="f210" y="f211"/>
                </a:cubicBezTo>
                <a:lnTo>
                  <a:pt x="f212" y="f213"/>
                </a:lnTo>
                <a:cubicBezTo>
                  <a:pt x="f214" y="f215"/>
                  <a:pt x="f216" y="f217"/>
                  <a:pt x="f29" y="f218"/>
                </a:cubicBezTo>
                <a:cubicBezTo>
                  <a:pt x="f149" y="f219"/>
                  <a:pt x="f220" y="f221"/>
                  <a:pt x="f35" y="f222"/>
                </a:cubicBezTo>
                <a:lnTo>
                  <a:pt x="f35" y="f223"/>
                </a:lnTo>
                <a:lnTo>
                  <a:pt x="f37" y="f223"/>
                </a:lnTo>
                <a:lnTo>
                  <a:pt x="f37" y="f222"/>
                </a:lnTo>
                <a:lnTo>
                  <a:pt x="f3" y="f224"/>
                </a:lnTo>
                <a:lnTo>
                  <a:pt x="f3" y="f225"/>
                </a:lnTo>
                <a:cubicBezTo>
                  <a:pt x="f226" y="f227"/>
                  <a:pt x="f228" y="f229"/>
                  <a:pt x="f230" y="f4"/>
                </a:cubicBezTo>
                <a:lnTo>
                  <a:pt x="f230" y="f4"/>
                </a:lnTo>
                <a:cubicBezTo>
                  <a:pt x="f231" y="f232"/>
                  <a:pt x="f233" y="f234"/>
                  <a:pt x="f235" y="f236"/>
                </a:cubicBezTo>
                <a:cubicBezTo>
                  <a:pt x="f237" y="f238"/>
                  <a:pt x="f239" y="f240"/>
                  <a:pt x="f241" y="f242"/>
                </a:cubicBezTo>
                <a:cubicBezTo>
                  <a:pt x="f243" y="f244"/>
                  <a:pt x="f245" y="f246"/>
                  <a:pt x="f247" y="f246"/>
                </a:cubicBezTo>
                <a:cubicBezTo>
                  <a:pt x="f248" y="f246"/>
                  <a:pt x="f249" y="f250"/>
                  <a:pt x="f251" y="f252"/>
                </a:cubicBezTo>
                <a:lnTo>
                  <a:pt x="f251" y="f252"/>
                </a:lnTo>
                <a:cubicBezTo>
                  <a:pt x="f253" y="f254"/>
                  <a:pt x="f255" y="f256"/>
                  <a:pt x="f255" y="f257"/>
                </a:cubicBezTo>
                <a:cubicBezTo>
                  <a:pt x="f255" y="f258"/>
                  <a:pt x="f259" y="f260"/>
                  <a:pt x="f261" y="f262"/>
                </a:cubicBezTo>
                <a:cubicBezTo>
                  <a:pt x="f263" y="f264"/>
                  <a:pt x="f265" y="f266"/>
                  <a:pt x="f267" y="f268"/>
                </a:cubicBezTo>
                <a:cubicBezTo>
                  <a:pt x="f269" y="f270"/>
                  <a:pt x="f271" y="f272"/>
                  <a:pt x="f2" y="f230"/>
                </a:cubicBezTo>
                <a:lnTo>
                  <a:pt x="f2" y="f230"/>
                </a:lnTo>
                <a:cubicBezTo>
                  <a:pt x="f271" y="f231"/>
                  <a:pt x="f269" y="f273"/>
                  <a:pt x="f267" y="f235"/>
                </a:cubicBezTo>
                <a:cubicBezTo>
                  <a:pt x="f274" y="f275"/>
                  <a:pt x="f276" y="f277"/>
                  <a:pt x="f278" y="f279"/>
                </a:cubicBezTo>
                <a:cubicBezTo>
                  <a:pt x="f280" y="f281"/>
                  <a:pt x="f255" y="f282"/>
                  <a:pt x="f255" y="f283"/>
                </a:cubicBezTo>
                <a:cubicBezTo>
                  <a:pt x="f255" y="f248"/>
                  <a:pt x="f253" y="f249"/>
                  <a:pt x="f251" y="f284"/>
                </a:cubicBezTo>
                <a:lnTo>
                  <a:pt x="f251" y="f284"/>
                </a:lnTo>
                <a:cubicBezTo>
                  <a:pt x="f249" y="f285"/>
                  <a:pt x="f248" y="f286"/>
                  <a:pt x="f247" y="f286"/>
                </a:cubicBezTo>
                <a:cubicBezTo>
                  <a:pt x="f287" y="f286"/>
                  <a:pt x="f281" y="f288"/>
                  <a:pt x="f279" y="f289"/>
                </a:cubicBezTo>
                <a:cubicBezTo>
                  <a:pt x="f277" y="f290"/>
                  <a:pt x="f291" y="f274"/>
                  <a:pt x="f235" y="f267"/>
                </a:cubicBezTo>
                <a:cubicBezTo>
                  <a:pt x="f273" y="f269"/>
                  <a:pt x="f231" y="f271"/>
                  <a:pt x="f230" y="f2"/>
                </a:cubicBezTo>
                <a:lnTo>
                  <a:pt x="f230" y="f2"/>
                </a:lnTo>
                <a:close/>
              </a:path>
            </a:pathLst>
          </a:custGeom>
          <a:solidFill>
            <a:srgbClr val="AB641E"/>
          </a:solidFill>
          <a:ln cap="flat">
            <a:noFill/>
            <a:prstDash val="solid"/>
          </a:ln>
        </p:spPr>
        <p:txBody>
          <a:bodyPr lIns="0" tIns="0" rIns="0" bIns="0"/>
          <a:lstStyle/>
          <a:p>
            <a:endParaRPr lang="nl-NL"/>
          </a:p>
        </p:txBody>
      </p:sp>
      <p:sp>
        <p:nvSpPr>
          <p:cNvPr id="118" name="Teardrop 3"/>
          <p:cNvSpPr/>
          <p:nvPr/>
        </p:nvSpPr>
        <p:spPr>
          <a:xfrm rot="5400013" flipH="1" flipV="1">
            <a:off x="4488936" y="-163075"/>
            <a:ext cx="306982" cy="612648"/>
          </a:xfrm>
          <a:custGeom>
            <a:avLst/>
            <a:gdLst>
              <a:gd name="f0" fmla="val w"/>
              <a:gd name="f1" fmla="val h"/>
              <a:gd name="f2" fmla="val 0"/>
              <a:gd name="f3" fmla="val 306986"/>
              <a:gd name="f4" fmla="val 612648"/>
              <a:gd name="f5" fmla="val 215380"/>
              <a:gd name="f6" fmla="val 331012"/>
              <a:gd name="f7" fmla="val 210766"/>
              <a:gd name="f8" fmla="val 314775"/>
              <a:gd name="f9" fmla="val 210686"/>
              <a:gd name="f10" fmla="val 297561"/>
              <a:gd name="f11" fmla="val 215167"/>
              <a:gd name="f12" fmla="val 281312"/>
              <a:gd name="f13" fmla="val 205209"/>
              <a:gd name="f14" fmla="val 264960"/>
              <a:gd name="f15" fmla="val 189231"/>
              <a:gd name="f16" fmla="val 261169"/>
              <a:gd name="f17" fmla="val 163247"/>
              <a:gd name="f18" fmla="val 261668"/>
              <a:gd name="f19" fmla="val 130240"/>
              <a:gd name="f20" fmla="val 100901"/>
              <a:gd name="f21" fmla="val 245961"/>
              <a:gd name="f22" fmla="val 82612"/>
              <a:gd name="f23" fmla="val 221373"/>
              <a:gd name="f24" fmla="val 66104"/>
              <a:gd name="f25" fmla="val 224383"/>
              <a:gd name="f26" fmla="val 50483"/>
              <a:gd name="f27" fmla="val 232539"/>
              <a:gd name="f28" fmla="val 37722"/>
              <a:gd name="f29" fmla="val 245300"/>
              <a:gd name="f30" fmla="val 20815"/>
              <a:gd name="f31" fmla="val 262208"/>
              <a:gd name="f32" fmla="val 11990"/>
              <a:gd name="f33" fmla="val 284137"/>
              <a:gd name="f34" fmla="val 11501"/>
              <a:gd name="f35" fmla="val 306292"/>
              <a:gd name="f36" fmla="val 96667"/>
              <a:gd name="f37" fmla="val 306356"/>
              <a:gd name="f38" fmla="val 11989"/>
              <a:gd name="f39" fmla="val 328512"/>
              <a:gd name="f40" fmla="val 350441"/>
              <a:gd name="f41" fmla="val 367348"/>
              <a:gd name="f42" fmla="val 50477"/>
              <a:gd name="f43" fmla="val 380104"/>
              <a:gd name="f44" fmla="val 66091"/>
              <a:gd name="f45" fmla="val 388259"/>
              <a:gd name="f46" fmla="val 82591"/>
              <a:gd name="f47" fmla="val 391302"/>
              <a:gd name="f48" fmla="val 100880"/>
              <a:gd name="f49" fmla="val 366700"/>
              <a:gd name="f50" fmla="val 130228"/>
              <a:gd name="f51" fmla="val 350982"/>
              <a:gd name="f52" fmla="val 186137"/>
              <a:gd name="f53" fmla="val 351421"/>
              <a:gd name="f54" fmla="val 201262"/>
              <a:gd name="f55" fmla="val 348532"/>
              <a:gd name="f56" fmla="val 211354"/>
              <a:gd name="f57" fmla="val 336664"/>
              <a:gd name="f58" fmla="val 212796"/>
              <a:gd name="f59" fmla="val 334969"/>
              <a:gd name="f60" fmla="val 214135"/>
              <a:gd name="f61" fmla="val 333090"/>
              <a:gd name="f62" fmla="val 239385"/>
              <a:gd name="f63" fmla="val 239431"/>
              <a:gd name="f64" fmla="val 97830"/>
              <a:gd name="f65" fmla="val 97876"/>
              <a:gd name="f66" fmla="val 82509"/>
              <a:gd name="f67" fmla="val 113888"/>
              <a:gd name="f68" fmla="val 73243"/>
              <a:gd name="f69" fmla="val 135634"/>
              <a:gd name="f70" fmla="val 159545"/>
              <a:gd name="f71" fmla="val 209563"/>
              <a:gd name="f72" fmla="val 113791"/>
              <a:gd name="f73" fmla="val 250112"/>
              <a:gd name="f74" fmla="val 163810"/>
              <a:gd name="f75" fmla="val 182888"/>
              <a:gd name="f76" fmla="val 249746"/>
              <a:gd name="f77" fmla="val 207035"/>
              <a:gd name="f78" fmla="val 254980"/>
              <a:gd name="f79" fmla="val 219892"/>
              <a:gd name="f80" fmla="val 268141"/>
              <a:gd name="f81" fmla="val 224319"/>
              <a:gd name="f82" fmla="val 257687"/>
              <a:gd name="f83" fmla="val 230870"/>
              <a:gd name="f84" fmla="val 247949"/>
              <a:gd name="f85" fmla="val 239386"/>
              <a:gd name="f86" fmla="val 373218"/>
              <a:gd name="f87" fmla="val 230866"/>
              <a:gd name="f88" fmla="val 364697"/>
              <a:gd name="f89" fmla="val 224313"/>
              <a:gd name="f90" fmla="val 354954"/>
              <a:gd name="f91" fmla="val 219944"/>
              <a:gd name="f92" fmla="val 344457"/>
              <a:gd name="f93" fmla="val 207099"/>
              <a:gd name="f94" fmla="val 357655"/>
              <a:gd name="f95" fmla="val 182914"/>
              <a:gd name="f96" fmla="val 362904"/>
              <a:gd name="f97" fmla="val 362538"/>
              <a:gd name="f98" fmla="val 362537"/>
              <a:gd name="f99" fmla="val 403086"/>
              <a:gd name="f100" fmla="val 453105"/>
              <a:gd name="f101" fmla="val 477015"/>
              <a:gd name="f102" fmla="val 498762"/>
              <a:gd name="f103" fmla="val 514773"/>
              <a:gd name="f104" fmla="val 268140"/>
              <a:gd name="f105" fmla="val 219893"/>
              <a:gd name="f106" fmla="val 249745"/>
              <a:gd name="f107" fmla="val 182889"/>
              <a:gd name="f108" fmla="val 250111"/>
              <a:gd name="f109" fmla="val 163811"/>
              <a:gd name="f110" fmla="val 113793"/>
              <a:gd name="f111" fmla="val 73244"/>
              <a:gd name="f112" fmla="val 159544"/>
              <a:gd name="f113" fmla="val 113887"/>
              <a:gd name="f114" fmla="val 82510"/>
              <a:gd name="f115" fmla="val 97875"/>
              <a:gd name="f116" fmla="val 97831"/>
              <a:gd name="f117" fmla="val 239430"/>
              <a:gd name="f118" fmla="val 247948"/>
              <a:gd name="f119" fmla="val 230871"/>
              <a:gd name="f120" fmla="val 257686"/>
              <a:gd name="f121" fmla="val 224320"/>
              <a:gd name="f122" fmla="val 268191"/>
              <a:gd name="f123" fmla="val 392705"/>
              <a:gd name="f124" fmla="val 257695"/>
              <a:gd name="f125" fmla="val 388335"/>
              <a:gd name="f126" fmla="val 247952"/>
              <a:gd name="f127" fmla="val 381782"/>
              <a:gd name="f128" fmla="val 373263"/>
              <a:gd name="f129" fmla="val 514819"/>
              <a:gd name="f130" fmla="val 530139"/>
              <a:gd name="f131" fmla="val 539405"/>
              <a:gd name="f132" fmla="val 184553"/>
              <a:gd name="f133" fmla="val 207195"/>
              <a:gd name="f134" fmla="val 529268"/>
              <a:gd name="f135" fmla="val 223584"/>
              <a:gd name="f136" fmla="val 512879"/>
              <a:gd name="f137" fmla="val 239974"/>
              <a:gd name="f138" fmla="val 496489"/>
              <a:gd name="f139" fmla="val 473848"/>
              <a:gd name="f140" fmla="val 448838"/>
              <a:gd name="f141" fmla="val 429735"/>
              <a:gd name="f142" fmla="val 254994"/>
              <a:gd name="f143" fmla="val 405550"/>
              <a:gd name="f144" fmla="val 138"/>
              <a:gd name="f145" fmla="val 11636"/>
              <a:gd name="f146" fmla="val 306778"/>
              <a:gd name="f147" fmla="val 11511"/>
              <a:gd name="f148" fmla="val 306567"/>
              <a:gd name="f149" fmla="val 11506"/>
              <a:gd name="f150" fmla="val 96668"/>
              <a:gd name="f151" fmla="val 262207"/>
              <a:gd name="f152" fmla="val 50484"/>
              <a:gd name="f153" fmla="val 224382"/>
              <a:gd name="f154" fmla="val 66106"/>
              <a:gd name="f155" fmla="val 82614"/>
              <a:gd name="f156" fmla="val 245960"/>
              <a:gd name="f157" fmla="val 100903"/>
              <a:gd name="f158" fmla="val 261667"/>
              <a:gd name="f159" fmla="val 130241"/>
              <a:gd name="f160" fmla="val 163248"/>
              <a:gd name="f161" fmla="val 261168"/>
              <a:gd name="f162" fmla="val 189232"/>
              <a:gd name="f163" fmla="val 264959"/>
              <a:gd name="f164" fmla="val 205210"/>
              <a:gd name="f165" fmla="val 281311"/>
              <a:gd name="f166" fmla="val 215168"/>
              <a:gd name="f167" fmla="val 215278"/>
              <a:gd name="f168" fmla="val 221929"/>
              <a:gd name="f169" fmla="val 285145"/>
              <a:gd name="f170" fmla="val 221632"/>
              <a:gd name="f171" fmla="val 263250"/>
              <a:gd name="f172" fmla="val 229877"/>
              <a:gd name="f173" fmla="val 246580"/>
              <a:gd name="f174" fmla="val 246536"/>
              <a:gd name="f175" fmla="val 254808"/>
              <a:gd name="f176" fmla="val 254763"/>
              <a:gd name="f177" fmla="val 254801"/>
              <a:gd name="f178" fmla="val 254772"/>
              <a:gd name="f179" fmla="val 254793"/>
              <a:gd name="f180" fmla="val 254779"/>
              <a:gd name="f181" fmla="val 254786"/>
              <a:gd name="f182" fmla="val 254787"/>
              <a:gd name="f183" fmla="val 254778"/>
              <a:gd name="f184" fmla="val 254794"/>
              <a:gd name="f185" fmla="val 254771"/>
              <a:gd name="f186" fmla="val 254802"/>
              <a:gd name="f187" fmla="val 246535"/>
              <a:gd name="f188" fmla="val 246581"/>
              <a:gd name="f189" fmla="val 213554"/>
              <a:gd name="f190" fmla="val 279582"/>
              <a:gd name="f191" fmla="val 333067"/>
              <a:gd name="f192" fmla="val 366068"/>
              <a:gd name="f193" fmla="val 357841"/>
              <a:gd name="f194" fmla="val 357848"/>
              <a:gd name="f195" fmla="val 357855"/>
              <a:gd name="f196" fmla="val 357863"/>
              <a:gd name="f197" fmla="val 357886"/>
              <a:gd name="f198" fmla="val 366113"/>
              <a:gd name="f199" fmla="val 382773"/>
              <a:gd name="f200" fmla="val 391017"/>
              <a:gd name="f201" fmla="val 390721"/>
              <a:gd name="f202" fmla="val 397378"/>
              <a:gd name="f203" fmla="val 298457"/>
              <a:gd name="f204" fmla="val 400796"/>
              <a:gd name="f205" fmla="val 289920"/>
              <a:gd name="f206" fmla="val 399623"/>
              <a:gd name="f207" fmla="val 281637"/>
              <a:gd name="f208" fmla="val 397269"/>
              <a:gd name="f209" fmla="val 265010"/>
              <a:gd name="f210" fmla="val 407224"/>
              <a:gd name="f211" fmla="val 261165"/>
              <a:gd name="f212" fmla="val 423242"/>
              <a:gd name="f213" fmla="val 449401"/>
              <a:gd name="f214" fmla="val 477516"/>
              <a:gd name="f215" fmla="val 250271"/>
              <a:gd name="f216" fmla="val 502969"/>
              <a:gd name="f217" fmla="val 231847"/>
              <a:gd name="f218" fmla="val 521394"/>
              <a:gd name="f219" fmla="val 221347"/>
              <a:gd name="f220" fmla="val 530057"/>
              <a:gd name="f221" fmla="val 224389"/>
              <a:gd name="f222" fmla="val 546557"/>
              <a:gd name="f223" fmla="val 232545"/>
              <a:gd name="f224" fmla="val 562171"/>
              <a:gd name="f225" fmla="val 574926"/>
              <a:gd name="f226" fmla="val 591834"/>
              <a:gd name="f227" fmla="val 284136"/>
              <a:gd name="f228" fmla="val 600659"/>
              <a:gd name="f229" fmla="val 601147"/>
              <a:gd name="f230" fmla="val 515981"/>
              <a:gd name="f231" fmla="val 515982"/>
              <a:gd name="f232" fmla="val 601012"/>
              <a:gd name="f233" fmla="val 612510"/>
              <a:gd name="f234" fmla="val 306767"/>
              <a:gd name="f235" fmla="val 612641"/>
              <a:gd name="f236" fmla="val 306546"/>
              <a:gd name="f237" fmla="val 612645"/>
              <a:gd name="f238" fmla="val 306324"/>
              <a:gd name="f239" fmla="val 281070"/>
              <a:gd name="f240" fmla="val 612257"/>
              <a:gd name="f241" fmla="val 255999"/>
              <a:gd name="f242" fmla="val 602326"/>
              <a:gd name="f243" fmla="val 236731"/>
              <a:gd name="f244" fmla="val 583058"/>
              <a:gd name="f245" fmla="val 223570"/>
              <a:gd name="f246" fmla="val 569897"/>
              <a:gd name="f247" fmla="val 214766"/>
              <a:gd name="f248" fmla="val 554031"/>
              <a:gd name="f249" fmla="val 210610"/>
              <a:gd name="f250" fmla="val 537175"/>
              <a:gd name="f251" fmla="val 195839"/>
              <a:gd name="f252" fmla="val 546241"/>
              <a:gd name="f253" fmla="val 178427"/>
              <a:gd name="f254" fmla="val 551215"/>
              <a:gd name="f255" fmla="val 159854"/>
              <a:gd name="f256" fmla="val 132604"/>
              <a:gd name="f257" fmla="val 107854"/>
              <a:gd name="f258" fmla="val 540509"/>
              <a:gd name="f259" fmla="val 89720"/>
              <a:gd name="f260" fmla="val 522928"/>
              <a:gd name="f261" fmla="val 72139"/>
              <a:gd name="f262" fmla="val 504795"/>
              <a:gd name="f263" fmla="val 61434"/>
              <a:gd name="f264" fmla="val 480045"/>
              <a:gd name="f265" fmla="val 452795"/>
              <a:gd name="f266" fmla="val 434222"/>
              <a:gd name="f267" fmla="val 66407"/>
              <a:gd name="f268" fmla="val 416810"/>
              <a:gd name="f269" fmla="val 75474"/>
              <a:gd name="f270" fmla="val 402038"/>
              <a:gd name="f271" fmla="val 58618"/>
              <a:gd name="f272" fmla="val 397882"/>
              <a:gd name="f273" fmla="val 42751"/>
              <a:gd name="f274" fmla="val 389078"/>
              <a:gd name="f275" fmla="val 29591"/>
              <a:gd name="f276" fmla="val 375918"/>
              <a:gd name="f277" fmla="val 10322"/>
              <a:gd name="f278" fmla="val 356649"/>
              <a:gd name="f279" fmla="val 391"/>
              <a:gd name="f280" fmla="val 331578"/>
              <a:gd name="f281" fmla="val 256000"/>
              <a:gd name="f282" fmla="val 42758"/>
              <a:gd name="f283" fmla="val 223564"/>
              <a:gd name="f284" fmla="val 58634"/>
              <a:gd name="f285" fmla="val 214757"/>
              <a:gd name="f286" fmla="val 75514"/>
              <a:gd name="f287" fmla="val 210684"/>
              <a:gd name="f288" fmla="val 66423"/>
              <a:gd name="f289" fmla="val 195896"/>
              <a:gd name="f290" fmla="val 178458"/>
              <a:gd name="f291" fmla="val 159855"/>
              <a:gd name="f292" fmla="val 107855"/>
              <a:gd name="f293" fmla="val 89721"/>
              <a:gd name="f294" fmla="val 72140"/>
              <a:gd name="f295" fmla="val 61435"/>
              <a:gd name="f296" fmla="val 178457"/>
              <a:gd name="f297" fmla="val 195895"/>
              <a:gd name="f298" fmla="val 66424"/>
              <a:gd name="f299" fmla="val 75515"/>
              <a:gd name="f300" fmla="val 58635"/>
              <a:gd name="f301" fmla="val 223563"/>
              <a:gd name="f302" fmla="*/ f0 1 306986"/>
              <a:gd name="f303" fmla="*/ f1 1 612648"/>
              <a:gd name="f304" fmla="val f2"/>
              <a:gd name="f305" fmla="val f3"/>
              <a:gd name="f306" fmla="val f4"/>
              <a:gd name="f307" fmla="+- f306 0 f304"/>
              <a:gd name="f308" fmla="+- f305 0 f304"/>
              <a:gd name="f309" fmla="*/ f308 1 306986"/>
              <a:gd name="f310" fmla="*/ f307 1 612648"/>
              <a:gd name="f311" fmla="*/ f304 1 f309"/>
              <a:gd name="f312" fmla="*/ f305 1 f309"/>
              <a:gd name="f313" fmla="*/ f304 1 f310"/>
              <a:gd name="f314" fmla="*/ f306 1 f310"/>
              <a:gd name="f315" fmla="*/ f311 f302 1"/>
              <a:gd name="f316" fmla="*/ f312 f302 1"/>
              <a:gd name="f317" fmla="*/ f314 f303 1"/>
              <a:gd name="f318" fmla="*/ f313 f303 1"/>
            </a:gdLst>
            <a:ahLst/>
            <a:cxnLst>
              <a:cxn ang="3cd4">
                <a:pos x="hc" y="t"/>
              </a:cxn>
              <a:cxn ang="0">
                <a:pos x="r" y="vc"/>
              </a:cxn>
              <a:cxn ang="cd4">
                <a:pos x="hc" y="b"/>
              </a:cxn>
              <a:cxn ang="cd2">
                <a:pos x="l" y="vc"/>
              </a:cxn>
            </a:cxnLst>
            <a:rect l="f315" t="f318" r="f316" b="f317"/>
            <a:pathLst>
              <a:path w="306986" h="612648">
                <a:moveTo>
                  <a:pt x="f5" y="f6"/>
                </a:moveTo>
                <a:cubicBezTo>
                  <a:pt x="f7" y="f8"/>
                  <a:pt x="f9" y="f10"/>
                  <a:pt x="f11" y="f12"/>
                </a:cubicBezTo>
                <a:cubicBezTo>
                  <a:pt x="f13" y="f14"/>
                  <a:pt x="f15" y="f16"/>
                  <a:pt x="f17" y="f18"/>
                </a:cubicBezTo>
                <a:cubicBezTo>
                  <a:pt x="f19" y="f18"/>
                  <a:pt x="f20" y="f21"/>
                  <a:pt x="f22" y="f23"/>
                </a:cubicBezTo>
                <a:cubicBezTo>
                  <a:pt x="f24" y="f25"/>
                  <a:pt x="f26" y="f27"/>
                  <a:pt x="f28" y="f29"/>
                </a:cubicBezTo>
                <a:cubicBezTo>
                  <a:pt x="f30" y="f31"/>
                  <a:pt x="f32" y="f33"/>
                  <a:pt x="f34" y="f35"/>
                </a:cubicBezTo>
                <a:lnTo>
                  <a:pt x="f36" y="f35"/>
                </a:lnTo>
                <a:lnTo>
                  <a:pt x="f36" y="f37"/>
                </a:lnTo>
                <a:lnTo>
                  <a:pt x="f34" y="f37"/>
                </a:lnTo>
                <a:cubicBezTo>
                  <a:pt x="f38" y="f39"/>
                  <a:pt x="f30" y="f40"/>
                  <a:pt x="f28" y="f41"/>
                </a:cubicBezTo>
                <a:cubicBezTo>
                  <a:pt x="f42" y="f43"/>
                  <a:pt x="f44" y="f45"/>
                  <a:pt x="f46" y="f47"/>
                </a:cubicBezTo>
                <a:cubicBezTo>
                  <a:pt x="f48" y="f49"/>
                  <a:pt x="f50" y="f51"/>
                  <a:pt x="f17" y="f51"/>
                </a:cubicBezTo>
                <a:cubicBezTo>
                  <a:pt x="f52" y="f53"/>
                  <a:pt x="f54" y="f55"/>
                  <a:pt x="f56" y="f57"/>
                </a:cubicBezTo>
                <a:cubicBezTo>
                  <a:pt x="f58" y="f59"/>
                  <a:pt x="f60" y="f61"/>
                  <a:pt x="f5" y="f6"/>
                </a:cubicBezTo>
                <a:close/>
                <a:moveTo>
                  <a:pt x="f62" y="f63"/>
                </a:moveTo>
                <a:lnTo>
                  <a:pt x="f64" y="f65"/>
                </a:lnTo>
                <a:cubicBezTo>
                  <a:pt x="f66" y="f67"/>
                  <a:pt x="f68" y="f69"/>
                  <a:pt x="f68" y="f70"/>
                </a:cubicBezTo>
                <a:cubicBezTo>
                  <a:pt x="f68" y="f71"/>
                  <a:pt x="f72" y="f73"/>
                  <a:pt x="f74" y="f73"/>
                </a:cubicBezTo>
                <a:cubicBezTo>
                  <a:pt x="f75" y="f76"/>
                  <a:pt x="f77" y="f78"/>
                  <a:pt x="f79" y="f80"/>
                </a:cubicBezTo>
                <a:cubicBezTo>
                  <a:pt x="f81" y="f82"/>
                  <a:pt x="f83" y="f84"/>
                  <a:pt x="f62" y="f63"/>
                </a:cubicBezTo>
                <a:close/>
                <a:moveTo>
                  <a:pt x="f85" y="f86"/>
                </a:moveTo>
                <a:cubicBezTo>
                  <a:pt x="f87" y="f88"/>
                  <a:pt x="f89" y="f90"/>
                  <a:pt x="f91" y="f92"/>
                </a:cubicBezTo>
                <a:cubicBezTo>
                  <a:pt x="f93" y="f94"/>
                  <a:pt x="f95" y="f96"/>
                  <a:pt x="f74" y="f97"/>
                </a:cubicBezTo>
                <a:cubicBezTo>
                  <a:pt x="f72" y="f98"/>
                  <a:pt x="f68" y="f99"/>
                  <a:pt x="f68" y="f100"/>
                </a:cubicBezTo>
                <a:cubicBezTo>
                  <a:pt x="f68" y="f101"/>
                  <a:pt x="f66" y="f102"/>
                  <a:pt x="f64" y="f103"/>
                </a:cubicBezTo>
                <a:close/>
                <a:moveTo>
                  <a:pt x="f104" y="f105"/>
                </a:moveTo>
                <a:cubicBezTo>
                  <a:pt x="f78" y="f77"/>
                  <a:pt x="f106" y="f107"/>
                  <a:pt x="f108" y="f109"/>
                </a:cubicBezTo>
                <a:cubicBezTo>
                  <a:pt x="f108" y="f110"/>
                  <a:pt x="f71" y="f111"/>
                  <a:pt x="f112" y="f111"/>
                </a:cubicBezTo>
                <a:cubicBezTo>
                  <a:pt x="f69" y="f111"/>
                  <a:pt x="f113" y="f114"/>
                  <a:pt x="f115" y="f116"/>
                </a:cubicBezTo>
                <a:lnTo>
                  <a:pt x="f117" y="f85"/>
                </a:lnTo>
                <a:cubicBezTo>
                  <a:pt x="f118" y="f119"/>
                  <a:pt x="f120" y="f121"/>
                  <a:pt x="f104" y="f105"/>
                </a:cubicBezTo>
                <a:close/>
                <a:moveTo>
                  <a:pt x="f122" y="f123"/>
                </a:moveTo>
                <a:cubicBezTo>
                  <a:pt x="f124" y="f125"/>
                  <a:pt x="f126" y="f127"/>
                  <a:pt x="f63" y="f128"/>
                </a:cubicBezTo>
                <a:lnTo>
                  <a:pt x="f115" y="f129"/>
                </a:lnTo>
                <a:cubicBezTo>
                  <a:pt x="f113" y="f130"/>
                  <a:pt x="f69" y="f131"/>
                  <a:pt x="f112" y="f131"/>
                </a:cubicBezTo>
                <a:cubicBezTo>
                  <a:pt x="f132" y="f131"/>
                  <a:pt x="f133" y="f134"/>
                  <a:pt x="f135" y="f136"/>
                </a:cubicBezTo>
                <a:cubicBezTo>
                  <a:pt x="f137" y="f138"/>
                  <a:pt x="f108" y="f139"/>
                  <a:pt x="f108" y="f140"/>
                </a:cubicBezTo>
                <a:cubicBezTo>
                  <a:pt x="f106" y="f141"/>
                  <a:pt x="f142" y="f143"/>
                  <a:pt x="f122" y="f123"/>
                </a:cubicBezTo>
                <a:close/>
                <a:moveTo>
                  <a:pt x="f3" y="f144"/>
                </a:moveTo>
                <a:lnTo>
                  <a:pt x="f3" y="f145"/>
                </a:lnTo>
                <a:cubicBezTo>
                  <a:pt x="f146" y="f147"/>
                  <a:pt x="f148" y="f149"/>
                  <a:pt x="f37" y="f34"/>
                </a:cubicBezTo>
                <a:lnTo>
                  <a:pt x="f37" y="f150"/>
                </a:lnTo>
                <a:lnTo>
                  <a:pt x="f35" y="f36"/>
                </a:lnTo>
                <a:lnTo>
                  <a:pt x="f35" y="f34"/>
                </a:lnTo>
                <a:cubicBezTo>
                  <a:pt x="f33" y="f32"/>
                  <a:pt x="f151" y="f30"/>
                  <a:pt x="f29" y="f28"/>
                </a:cubicBezTo>
                <a:cubicBezTo>
                  <a:pt x="f27" y="f152"/>
                  <a:pt x="f153" y="f154"/>
                  <a:pt x="f23" y="f155"/>
                </a:cubicBezTo>
                <a:cubicBezTo>
                  <a:pt x="f156" y="f157"/>
                  <a:pt x="f158" y="f159"/>
                  <a:pt x="f158" y="f160"/>
                </a:cubicBezTo>
                <a:cubicBezTo>
                  <a:pt x="f161" y="f162"/>
                  <a:pt x="f163" y="f164"/>
                  <a:pt x="f165" y="f166"/>
                </a:cubicBezTo>
                <a:lnTo>
                  <a:pt x="f3" y="f167"/>
                </a:lnTo>
                <a:lnTo>
                  <a:pt x="f3" y="f168"/>
                </a:lnTo>
                <a:cubicBezTo>
                  <a:pt x="f169" y="f170"/>
                  <a:pt x="f171" y="f172"/>
                  <a:pt x="f173" y="f174"/>
                </a:cubicBezTo>
                <a:lnTo>
                  <a:pt x="f175" y="f176"/>
                </a:lnTo>
                <a:cubicBezTo>
                  <a:pt x="f177" y="f178"/>
                  <a:pt x="f179" y="f180"/>
                  <a:pt x="f181" y="f182"/>
                </a:cubicBezTo>
                <a:cubicBezTo>
                  <a:pt x="f183" y="f184"/>
                  <a:pt x="f185" y="f186"/>
                  <a:pt x="f176" y="f175"/>
                </a:cubicBezTo>
                <a:lnTo>
                  <a:pt x="f187" y="f188"/>
                </a:lnTo>
                <a:cubicBezTo>
                  <a:pt x="f189" y="f190"/>
                  <a:pt x="f189" y="f191"/>
                  <a:pt x="f187" y="f192"/>
                </a:cubicBezTo>
                <a:lnTo>
                  <a:pt x="f176" y="f193"/>
                </a:lnTo>
                <a:cubicBezTo>
                  <a:pt x="f185" y="f194"/>
                  <a:pt x="f183" y="f195"/>
                  <a:pt x="f181" y="f196"/>
                </a:cubicBezTo>
                <a:lnTo>
                  <a:pt x="f175" y="f197"/>
                </a:lnTo>
                <a:lnTo>
                  <a:pt x="f173" y="f198"/>
                </a:lnTo>
                <a:cubicBezTo>
                  <a:pt x="f171" y="f199"/>
                  <a:pt x="f169" y="f200"/>
                  <a:pt x="f3" y="f201"/>
                </a:cubicBezTo>
                <a:lnTo>
                  <a:pt x="f3" y="f202"/>
                </a:lnTo>
                <a:cubicBezTo>
                  <a:pt x="f203" y="f204"/>
                  <a:pt x="f205" y="f206"/>
                  <a:pt x="f207" y="f208"/>
                </a:cubicBezTo>
                <a:cubicBezTo>
                  <a:pt x="f209" y="f210"/>
                  <a:pt x="f211" y="f212"/>
                  <a:pt x="f158" y="f213"/>
                </a:cubicBezTo>
                <a:cubicBezTo>
                  <a:pt x="f158" y="f214"/>
                  <a:pt x="f215" y="f216"/>
                  <a:pt x="f217" y="f218"/>
                </a:cubicBezTo>
                <a:lnTo>
                  <a:pt x="f219" y="f220"/>
                </a:lnTo>
                <a:cubicBezTo>
                  <a:pt x="f221" y="f222"/>
                  <a:pt x="f223" y="f224"/>
                  <a:pt x="f29" y="f225"/>
                </a:cubicBezTo>
                <a:cubicBezTo>
                  <a:pt x="f151" y="f226"/>
                  <a:pt x="f227" y="f228"/>
                  <a:pt x="f35" y="f229"/>
                </a:cubicBezTo>
                <a:lnTo>
                  <a:pt x="f35" y="f230"/>
                </a:lnTo>
                <a:lnTo>
                  <a:pt x="f37" y="f231"/>
                </a:lnTo>
                <a:lnTo>
                  <a:pt x="f37" y="f229"/>
                </a:lnTo>
                <a:lnTo>
                  <a:pt x="f3" y="f232"/>
                </a:lnTo>
                <a:lnTo>
                  <a:pt x="f3" y="f233"/>
                </a:lnTo>
                <a:cubicBezTo>
                  <a:pt x="f234" y="f235"/>
                  <a:pt x="f236" y="f237"/>
                  <a:pt x="f238" y="f4"/>
                </a:cubicBezTo>
                <a:cubicBezTo>
                  <a:pt x="f239" y="f240"/>
                  <a:pt x="f241" y="f242"/>
                  <a:pt x="f243" y="f244"/>
                </a:cubicBezTo>
                <a:cubicBezTo>
                  <a:pt x="f245" y="f246"/>
                  <a:pt x="f247" y="f248"/>
                  <a:pt x="f249" y="f250"/>
                </a:cubicBezTo>
                <a:cubicBezTo>
                  <a:pt x="f251" y="f252"/>
                  <a:pt x="f253" y="f254"/>
                  <a:pt x="f255" y="f254"/>
                </a:cubicBezTo>
                <a:cubicBezTo>
                  <a:pt x="f256" y="f254"/>
                  <a:pt x="f257" y="f258"/>
                  <a:pt x="f259" y="f260"/>
                </a:cubicBezTo>
                <a:lnTo>
                  <a:pt x="f259" y="f260"/>
                </a:lnTo>
                <a:cubicBezTo>
                  <a:pt x="f261" y="f262"/>
                  <a:pt x="f263" y="f264"/>
                  <a:pt x="f263" y="f265"/>
                </a:cubicBezTo>
                <a:cubicBezTo>
                  <a:pt x="f263" y="f266"/>
                  <a:pt x="f267" y="f268"/>
                  <a:pt x="f269" y="f270"/>
                </a:cubicBezTo>
                <a:cubicBezTo>
                  <a:pt x="f271" y="f272"/>
                  <a:pt x="f273" y="f274"/>
                  <a:pt x="f275" y="f276"/>
                </a:cubicBezTo>
                <a:cubicBezTo>
                  <a:pt x="f277" y="f278"/>
                  <a:pt x="f279" y="f280"/>
                  <a:pt x="f2" y="f238"/>
                </a:cubicBezTo>
                <a:lnTo>
                  <a:pt x="f2" y="f238"/>
                </a:lnTo>
                <a:cubicBezTo>
                  <a:pt x="f279" y="f239"/>
                  <a:pt x="f277" y="f281"/>
                  <a:pt x="f275" y="f243"/>
                </a:cubicBezTo>
                <a:cubicBezTo>
                  <a:pt x="f282" y="f283"/>
                  <a:pt x="f284" y="f285"/>
                  <a:pt x="f286" y="f287"/>
                </a:cubicBezTo>
                <a:cubicBezTo>
                  <a:pt x="f288" y="f289"/>
                  <a:pt x="f263" y="f290"/>
                  <a:pt x="f263" y="f291"/>
                </a:cubicBezTo>
                <a:cubicBezTo>
                  <a:pt x="f263" y="f256"/>
                  <a:pt x="f261" y="f292"/>
                  <a:pt x="f259" y="f293"/>
                </a:cubicBezTo>
                <a:lnTo>
                  <a:pt x="f259" y="f293"/>
                </a:lnTo>
                <a:cubicBezTo>
                  <a:pt x="f257" y="f294"/>
                  <a:pt x="f256" y="f295"/>
                  <a:pt x="f255" y="f295"/>
                </a:cubicBezTo>
                <a:cubicBezTo>
                  <a:pt x="f296" y="f295"/>
                  <a:pt x="f297" y="f298"/>
                  <a:pt x="f287" y="f299"/>
                </a:cubicBezTo>
                <a:cubicBezTo>
                  <a:pt x="f285" y="f300"/>
                  <a:pt x="f301" y="f282"/>
                  <a:pt x="f243" y="f275"/>
                </a:cubicBezTo>
                <a:cubicBezTo>
                  <a:pt x="f281" y="f277"/>
                  <a:pt x="f239" y="f279"/>
                  <a:pt x="f238" y="f2"/>
                </a:cubicBezTo>
                <a:lnTo>
                  <a:pt x="f238" y="f2"/>
                </a:lnTo>
                <a:close/>
              </a:path>
            </a:pathLst>
          </a:custGeom>
          <a:solidFill>
            <a:srgbClr val="AB641E"/>
          </a:solidFill>
          <a:ln cap="flat">
            <a:noFill/>
            <a:prstDash val="solid"/>
          </a:ln>
        </p:spPr>
        <p:txBody>
          <a:bodyPr lIns="0" tIns="0" rIns="0" bIns="0"/>
          <a:lstStyle/>
          <a:p>
            <a:endParaRPr lang="nl-NL"/>
          </a:p>
        </p:txBody>
      </p:sp>
      <p:sp>
        <p:nvSpPr>
          <p:cNvPr id="119" name="Teardrop 3"/>
          <p:cNvSpPr/>
          <p:nvPr/>
        </p:nvSpPr>
        <p:spPr>
          <a:xfrm rot="5400013" flipH="1" flipV="1">
            <a:off x="5331473" y="-163075"/>
            <a:ext cx="306982" cy="612648"/>
          </a:xfrm>
          <a:custGeom>
            <a:avLst/>
            <a:gdLst>
              <a:gd name="f0" fmla="val w"/>
              <a:gd name="f1" fmla="val h"/>
              <a:gd name="f2" fmla="val 0"/>
              <a:gd name="f3" fmla="val 306986"/>
              <a:gd name="f4" fmla="val 612648"/>
              <a:gd name="f5" fmla="val 215380"/>
              <a:gd name="f6" fmla="val 331012"/>
              <a:gd name="f7" fmla="val 210766"/>
              <a:gd name="f8" fmla="val 314775"/>
              <a:gd name="f9" fmla="val 210686"/>
              <a:gd name="f10" fmla="val 297561"/>
              <a:gd name="f11" fmla="val 215167"/>
              <a:gd name="f12" fmla="val 281312"/>
              <a:gd name="f13" fmla="val 205209"/>
              <a:gd name="f14" fmla="val 264960"/>
              <a:gd name="f15" fmla="val 189231"/>
              <a:gd name="f16" fmla="val 261169"/>
              <a:gd name="f17" fmla="val 163247"/>
              <a:gd name="f18" fmla="val 261668"/>
              <a:gd name="f19" fmla="val 130240"/>
              <a:gd name="f20" fmla="val 100901"/>
              <a:gd name="f21" fmla="val 245961"/>
              <a:gd name="f22" fmla="val 82612"/>
              <a:gd name="f23" fmla="val 221373"/>
              <a:gd name="f24" fmla="val 66104"/>
              <a:gd name="f25" fmla="val 224383"/>
              <a:gd name="f26" fmla="val 50483"/>
              <a:gd name="f27" fmla="val 232539"/>
              <a:gd name="f28" fmla="val 37722"/>
              <a:gd name="f29" fmla="val 245300"/>
              <a:gd name="f30" fmla="val 20815"/>
              <a:gd name="f31" fmla="val 262208"/>
              <a:gd name="f32" fmla="val 11990"/>
              <a:gd name="f33" fmla="val 284137"/>
              <a:gd name="f34" fmla="val 11501"/>
              <a:gd name="f35" fmla="val 306292"/>
              <a:gd name="f36" fmla="val 96667"/>
              <a:gd name="f37" fmla="val 306356"/>
              <a:gd name="f38" fmla="val 11989"/>
              <a:gd name="f39" fmla="val 328512"/>
              <a:gd name="f40" fmla="val 350441"/>
              <a:gd name="f41" fmla="val 367348"/>
              <a:gd name="f42" fmla="val 50477"/>
              <a:gd name="f43" fmla="val 380104"/>
              <a:gd name="f44" fmla="val 66091"/>
              <a:gd name="f45" fmla="val 388259"/>
              <a:gd name="f46" fmla="val 82591"/>
              <a:gd name="f47" fmla="val 391302"/>
              <a:gd name="f48" fmla="val 100880"/>
              <a:gd name="f49" fmla="val 366700"/>
              <a:gd name="f50" fmla="val 130228"/>
              <a:gd name="f51" fmla="val 350982"/>
              <a:gd name="f52" fmla="val 186137"/>
              <a:gd name="f53" fmla="val 351421"/>
              <a:gd name="f54" fmla="val 201262"/>
              <a:gd name="f55" fmla="val 348532"/>
              <a:gd name="f56" fmla="val 211354"/>
              <a:gd name="f57" fmla="val 336664"/>
              <a:gd name="f58" fmla="val 212796"/>
              <a:gd name="f59" fmla="val 334969"/>
              <a:gd name="f60" fmla="val 214135"/>
              <a:gd name="f61" fmla="val 333090"/>
              <a:gd name="f62" fmla="val 239385"/>
              <a:gd name="f63" fmla="val 239431"/>
              <a:gd name="f64" fmla="val 97830"/>
              <a:gd name="f65" fmla="val 97876"/>
              <a:gd name="f66" fmla="val 82509"/>
              <a:gd name="f67" fmla="val 113888"/>
              <a:gd name="f68" fmla="val 73243"/>
              <a:gd name="f69" fmla="val 135634"/>
              <a:gd name="f70" fmla="val 159545"/>
              <a:gd name="f71" fmla="val 209563"/>
              <a:gd name="f72" fmla="val 113791"/>
              <a:gd name="f73" fmla="val 250112"/>
              <a:gd name="f74" fmla="val 163810"/>
              <a:gd name="f75" fmla="val 182888"/>
              <a:gd name="f76" fmla="val 249746"/>
              <a:gd name="f77" fmla="val 207035"/>
              <a:gd name="f78" fmla="val 254980"/>
              <a:gd name="f79" fmla="val 219892"/>
              <a:gd name="f80" fmla="val 268141"/>
              <a:gd name="f81" fmla="val 224319"/>
              <a:gd name="f82" fmla="val 257687"/>
              <a:gd name="f83" fmla="val 230870"/>
              <a:gd name="f84" fmla="val 247949"/>
              <a:gd name="f85" fmla="val 239386"/>
              <a:gd name="f86" fmla="val 373218"/>
              <a:gd name="f87" fmla="val 230866"/>
              <a:gd name="f88" fmla="val 364697"/>
              <a:gd name="f89" fmla="val 224313"/>
              <a:gd name="f90" fmla="val 354954"/>
              <a:gd name="f91" fmla="val 219944"/>
              <a:gd name="f92" fmla="val 344457"/>
              <a:gd name="f93" fmla="val 207099"/>
              <a:gd name="f94" fmla="val 357655"/>
              <a:gd name="f95" fmla="val 182914"/>
              <a:gd name="f96" fmla="val 362904"/>
              <a:gd name="f97" fmla="val 362538"/>
              <a:gd name="f98" fmla="val 362537"/>
              <a:gd name="f99" fmla="val 403086"/>
              <a:gd name="f100" fmla="val 453105"/>
              <a:gd name="f101" fmla="val 477015"/>
              <a:gd name="f102" fmla="val 498762"/>
              <a:gd name="f103" fmla="val 514773"/>
              <a:gd name="f104" fmla="val 268140"/>
              <a:gd name="f105" fmla="val 219893"/>
              <a:gd name="f106" fmla="val 249745"/>
              <a:gd name="f107" fmla="val 182889"/>
              <a:gd name="f108" fmla="val 250111"/>
              <a:gd name="f109" fmla="val 163811"/>
              <a:gd name="f110" fmla="val 113793"/>
              <a:gd name="f111" fmla="val 73244"/>
              <a:gd name="f112" fmla="val 159544"/>
              <a:gd name="f113" fmla="val 113887"/>
              <a:gd name="f114" fmla="val 82510"/>
              <a:gd name="f115" fmla="val 97875"/>
              <a:gd name="f116" fmla="val 97831"/>
              <a:gd name="f117" fmla="val 239430"/>
              <a:gd name="f118" fmla="val 247948"/>
              <a:gd name="f119" fmla="val 230871"/>
              <a:gd name="f120" fmla="val 257686"/>
              <a:gd name="f121" fmla="val 224320"/>
              <a:gd name="f122" fmla="val 268191"/>
              <a:gd name="f123" fmla="val 392705"/>
              <a:gd name="f124" fmla="val 257695"/>
              <a:gd name="f125" fmla="val 388335"/>
              <a:gd name="f126" fmla="val 247952"/>
              <a:gd name="f127" fmla="val 381782"/>
              <a:gd name="f128" fmla="val 373263"/>
              <a:gd name="f129" fmla="val 514819"/>
              <a:gd name="f130" fmla="val 530139"/>
              <a:gd name="f131" fmla="val 539405"/>
              <a:gd name="f132" fmla="val 184553"/>
              <a:gd name="f133" fmla="val 207195"/>
              <a:gd name="f134" fmla="val 529268"/>
              <a:gd name="f135" fmla="val 223584"/>
              <a:gd name="f136" fmla="val 512879"/>
              <a:gd name="f137" fmla="val 239974"/>
              <a:gd name="f138" fmla="val 496489"/>
              <a:gd name="f139" fmla="val 473848"/>
              <a:gd name="f140" fmla="val 448838"/>
              <a:gd name="f141" fmla="val 429735"/>
              <a:gd name="f142" fmla="val 254994"/>
              <a:gd name="f143" fmla="val 405550"/>
              <a:gd name="f144" fmla="val 138"/>
              <a:gd name="f145" fmla="val 11636"/>
              <a:gd name="f146" fmla="val 306778"/>
              <a:gd name="f147" fmla="val 11511"/>
              <a:gd name="f148" fmla="val 306567"/>
              <a:gd name="f149" fmla="val 11506"/>
              <a:gd name="f150" fmla="val 96668"/>
              <a:gd name="f151" fmla="val 262207"/>
              <a:gd name="f152" fmla="val 50484"/>
              <a:gd name="f153" fmla="val 224382"/>
              <a:gd name="f154" fmla="val 66106"/>
              <a:gd name="f155" fmla="val 82614"/>
              <a:gd name="f156" fmla="val 245960"/>
              <a:gd name="f157" fmla="val 100903"/>
              <a:gd name="f158" fmla="val 261667"/>
              <a:gd name="f159" fmla="val 130241"/>
              <a:gd name="f160" fmla="val 163248"/>
              <a:gd name="f161" fmla="val 261168"/>
              <a:gd name="f162" fmla="val 189232"/>
              <a:gd name="f163" fmla="val 264959"/>
              <a:gd name="f164" fmla="val 205210"/>
              <a:gd name="f165" fmla="val 281311"/>
              <a:gd name="f166" fmla="val 215168"/>
              <a:gd name="f167" fmla="val 215277"/>
              <a:gd name="f168" fmla="val 221929"/>
              <a:gd name="f169" fmla="val 285145"/>
              <a:gd name="f170" fmla="val 221632"/>
              <a:gd name="f171" fmla="val 263250"/>
              <a:gd name="f172" fmla="val 229877"/>
              <a:gd name="f173" fmla="val 246580"/>
              <a:gd name="f174" fmla="val 246536"/>
              <a:gd name="f175" fmla="val 254808"/>
              <a:gd name="f176" fmla="val 254763"/>
              <a:gd name="f177" fmla="val 254801"/>
              <a:gd name="f178" fmla="val 254772"/>
              <a:gd name="f179" fmla="val 254793"/>
              <a:gd name="f180" fmla="val 254779"/>
              <a:gd name="f181" fmla="val 254786"/>
              <a:gd name="f182" fmla="val 254787"/>
              <a:gd name="f183" fmla="val 254778"/>
              <a:gd name="f184" fmla="val 254794"/>
              <a:gd name="f185" fmla="val 254771"/>
              <a:gd name="f186" fmla="val 254802"/>
              <a:gd name="f187" fmla="val 246535"/>
              <a:gd name="f188" fmla="val 246581"/>
              <a:gd name="f189" fmla="val 213554"/>
              <a:gd name="f190" fmla="val 279582"/>
              <a:gd name="f191" fmla="val 333067"/>
              <a:gd name="f192" fmla="val 366068"/>
              <a:gd name="f193" fmla="val 357841"/>
              <a:gd name="f194" fmla="val 357848"/>
              <a:gd name="f195" fmla="val 357855"/>
              <a:gd name="f196" fmla="val 357863"/>
              <a:gd name="f197" fmla="val 357886"/>
              <a:gd name="f198" fmla="val 366113"/>
              <a:gd name="f199" fmla="val 382773"/>
              <a:gd name="f200" fmla="val 391017"/>
              <a:gd name="f201" fmla="val 390721"/>
              <a:gd name="f202" fmla="val 397378"/>
              <a:gd name="f203" fmla="val 298457"/>
              <a:gd name="f204" fmla="val 400796"/>
              <a:gd name="f205" fmla="val 289920"/>
              <a:gd name="f206" fmla="val 399623"/>
              <a:gd name="f207" fmla="val 281637"/>
              <a:gd name="f208" fmla="val 397269"/>
              <a:gd name="f209" fmla="val 265010"/>
              <a:gd name="f210" fmla="val 407224"/>
              <a:gd name="f211" fmla="val 261165"/>
              <a:gd name="f212" fmla="val 423242"/>
              <a:gd name="f213" fmla="val 449401"/>
              <a:gd name="f214" fmla="val 477516"/>
              <a:gd name="f215" fmla="val 250271"/>
              <a:gd name="f216" fmla="val 502969"/>
              <a:gd name="f217" fmla="val 231847"/>
              <a:gd name="f218" fmla="val 521394"/>
              <a:gd name="f219" fmla="val 221347"/>
              <a:gd name="f220" fmla="val 530057"/>
              <a:gd name="f221" fmla="val 224389"/>
              <a:gd name="f222" fmla="val 546557"/>
              <a:gd name="f223" fmla="val 232545"/>
              <a:gd name="f224" fmla="val 562171"/>
              <a:gd name="f225" fmla="val 574926"/>
              <a:gd name="f226" fmla="val 591834"/>
              <a:gd name="f227" fmla="val 284136"/>
              <a:gd name="f228" fmla="val 600659"/>
              <a:gd name="f229" fmla="val 601147"/>
              <a:gd name="f230" fmla="val 515981"/>
              <a:gd name="f231" fmla="val 515982"/>
              <a:gd name="f232" fmla="val 601012"/>
              <a:gd name="f233" fmla="val 612510"/>
              <a:gd name="f234" fmla="val 306767"/>
              <a:gd name="f235" fmla="val 612641"/>
              <a:gd name="f236" fmla="val 306546"/>
              <a:gd name="f237" fmla="val 612645"/>
              <a:gd name="f238" fmla="val 306324"/>
              <a:gd name="f239" fmla="val 281070"/>
              <a:gd name="f240" fmla="val 612257"/>
              <a:gd name="f241" fmla="val 255999"/>
              <a:gd name="f242" fmla="val 602326"/>
              <a:gd name="f243" fmla="val 236731"/>
              <a:gd name="f244" fmla="val 583058"/>
              <a:gd name="f245" fmla="val 223570"/>
              <a:gd name="f246" fmla="val 569897"/>
              <a:gd name="f247" fmla="val 214766"/>
              <a:gd name="f248" fmla="val 554031"/>
              <a:gd name="f249" fmla="val 210610"/>
              <a:gd name="f250" fmla="val 537175"/>
              <a:gd name="f251" fmla="val 195839"/>
              <a:gd name="f252" fmla="val 546241"/>
              <a:gd name="f253" fmla="val 178427"/>
              <a:gd name="f254" fmla="val 551215"/>
              <a:gd name="f255" fmla="val 159854"/>
              <a:gd name="f256" fmla="val 132604"/>
              <a:gd name="f257" fmla="val 107854"/>
              <a:gd name="f258" fmla="val 540509"/>
              <a:gd name="f259" fmla="val 89720"/>
              <a:gd name="f260" fmla="val 522928"/>
              <a:gd name="f261" fmla="val 72139"/>
              <a:gd name="f262" fmla="val 504795"/>
              <a:gd name="f263" fmla="val 61434"/>
              <a:gd name="f264" fmla="val 480045"/>
              <a:gd name="f265" fmla="val 452795"/>
              <a:gd name="f266" fmla="val 434222"/>
              <a:gd name="f267" fmla="val 66407"/>
              <a:gd name="f268" fmla="val 416810"/>
              <a:gd name="f269" fmla="val 75474"/>
              <a:gd name="f270" fmla="val 402038"/>
              <a:gd name="f271" fmla="val 58618"/>
              <a:gd name="f272" fmla="val 397882"/>
              <a:gd name="f273" fmla="val 42751"/>
              <a:gd name="f274" fmla="val 389078"/>
              <a:gd name="f275" fmla="val 29591"/>
              <a:gd name="f276" fmla="val 375918"/>
              <a:gd name="f277" fmla="val 10322"/>
              <a:gd name="f278" fmla="val 356649"/>
              <a:gd name="f279" fmla="val 391"/>
              <a:gd name="f280" fmla="val 331578"/>
              <a:gd name="f281" fmla="val 256000"/>
              <a:gd name="f282" fmla="val 42758"/>
              <a:gd name="f283" fmla="val 223564"/>
              <a:gd name="f284" fmla="val 58634"/>
              <a:gd name="f285" fmla="val 214757"/>
              <a:gd name="f286" fmla="val 75514"/>
              <a:gd name="f287" fmla="val 210684"/>
              <a:gd name="f288" fmla="val 66423"/>
              <a:gd name="f289" fmla="val 195896"/>
              <a:gd name="f290" fmla="val 178458"/>
              <a:gd name="f291" fmla="val 159855"/>
              <a:gd name="f292" fmla="val 107855"/>
              <a:gd name="f293" fmla="val 89721"/>
              <a:gd name="f294" fmla="val 72140"/>
              <a:gd name="f295" fmla="val 61435"/>
              <a:gd name="f296" fmla="val 178457"/>
              <a:gd name="f297" fmla="val 195895"/>
              <a:gd name="f298" fmla="val 66424"/>
              <a:gd name="f299" fmla="val 75515"/>
              <a:gd name="f300" fmla="val 58635"/>
              <a:gd name="f301" fmla="val 223563"/>
              <a:gd name="f302" fmla="*/ f0 1 306986"/>
              <a:gd name="f303" fmla="*/ f1 1 612648"/>
              <a:gd name="f304" fmla="val f2"/>
              <a:gd name="f305" fmla="val f3"/>
              <a:gd name="f306" fmla="val f4"/>
              <a:gd name="f307" fmla="+- f306 0 f304"/>
              <a:gd name="f308" fmla="+- f305 0 f304"/>
              <a:gd name="f309" fmla="*/ f308 1 306986"/>
              <a:gd name="f310" fmla="*/ f307 1 612648"/>
              <a:gd name="f311" fmla="*/ f304 1 f309"/>
              <a:gd name="f312" fmla="*/ f305 1 f309"/>
              <a:gd name="f313" fmla="*/ f304 1 f310"/>
              <a:gd name="f314" fmla="*/ f306 1 f310"/>
              <a:gd name="f315" fmla="*/ f311 f302 1"/>
              <a:gd name="f316" fmla="*/ f312 f302 1"/>
              <a:gd name="f317" fmla="*/ f314 f303 1"/>
              <a:gd name="f318" fmla="*/ f313 f303 1"/>
            </a:gdLst>
            <a:ahLst/>
            <a:cxnLst>
              <a:cxn ang="3cd4">
                <a:pos x="hc" y="t"/>
              </a:cxn>
              <a:cxn ang="0">
                <a:pos x="r" y="vc"/>
              </a:cxn>
              <a:cxn ang="cd4">
                <a:pos x="hc" y="b"/>
              </a:cxn>
              <a:cxn ang="cd2">
                <a:pos x="l" y="vc"/>
              </a:cxn>
            </a:cxnLst>
            <a:rect l="f315" t="f318" r="f316" b="f317"/>
            <a:pathLst>
              <a:path w="306986" h="612648">
                <a:moveTo>
                  <a:pt x="f5" y="f6"/>
                </a:moveTo>
                <a:cubicBezTo>
                  <a:pt x="f7" y="f8"/>
                  <a:pt x="f9" y="f10"/>
                  <a:pt x="f11" y="f12"/>
                </a:cubicBezTo>
                <a:cubicBezTo>
                  <a:pt x="f13" y="f14"/>
                  <a:pt x="f15" y="f16"/>
                  <a:pt x="f17" y="f18"/>
                </a:cubicBezTo>
                <a:cubicBezTo>
                  <a:pt x="f19" y="f18"/>
                  <a:pt x="f20" y="f21"/>
                  <a:pt x="f22" y="f23"/>
                </a:cubicBezTo>
                <a:cubicBezTo>
                  <a:pt x="f24" y="f25"/>
                  <a:pt x="f26" y="f27"/>
                  <a:pt x="f28" y="f29"/>
                </a:cubicBezTo>
                <a:cubicBezTo>
                  <a:pt x="f30" y="f31"/>
                  <a:pt x="f32" y="f33"/>
                  <a:pt x="f34" y="f35"/>
                </a:cubicBezTo>
                <a:lnTo>
                  <a:pt x="f36" y="f35"/>
                </a:lnTo>
                <a:lnTo>
                  <a:pt x="f36" y="f37"/>
                </a:lnTo>
                <a:lnTo>
                  <a:pt x="f34" y="f37"/>
                </a:lnTo>
                <a:cubicBezTo>
                  <a:pt x="f38" y="f39"/>
                  <a:pt x="f30" y="f40"/>
                  <a:pt x="f28" y="f41"/>
                </a:cubicBezTo>
                <a:cubicBezTo>
                  <a:pt x="f42" y="f43"/>
                  <a:pt x="f44" y="f45"/>
                  <a:pt x="f46" y="f47"/>
                </a:cubicBezTo>
                <a:cubicBezTo>
                  <a:pt x="f48" y="f49"/>
                  <a:pt x="f50" y="f51"/>
                  <a:pt x="f17" y="f51"/>
                </a:cubicBezTo>
                <a:cubicBezTo>
                  <a:pt x="f52" y="f53"/>
                  <a:pt x="f54" y="f55"/>
                  <a:pt x="f56" y="f57"/>
                </a:cubicBezTo>
                <a:cubicBezTo>
                  <a:pt x="f58" y="f59"/>
                  <a:pt x="f60" y="f61"/>
                  <a:pt x="f5" y="f6"/>
                </a:cubicBezTo>
                <a:close/>
                <a:moveTo>
                  <a:pt x="f62" y="f63"/>
                </a:moveTo>
                <a:lnTo>
                  <a:pt x="f64" y="f65"/>
                </a:lnTo>
                <a:cubicBezTo>
                  <a:pt x="f66" y="f67"/>
                  <a:pt x="f68" y="f69"/>
                  <a:pt x="f68" y="f70"/>
                </a:cubicBezTo>
                <a:cubicBezTo>
                  <a:pt x="f68" y="f71"/>
                  <a:pt x="f72" y="f73"/>
                  <a:pt x="f74" y="f73"/>
                </a:cubicBezTo>
                <a:cubicBezTo>
                  <a:pt x="f75" y="f76"/>
                  <a:pt x="f77" y="f78"/>
                  <a:pt x="f79" y="f80"/>
                </a:cubicBezTo>
                <a:cubicBezTo>
                  <a:pt x="f81" y="f82"/>
                  <a:pt x="f83" y="f84"/>
                  <a:pt x="f62" y="f63"/>
                </a:cubicBezTo>
                <a:close/>
                <a:moveTo>
                  <a:pt x="f85" y="f86"/>
                </a:moveTo>
                <a:cubicBezTo>
                  <a:pt x="f87" y="f88"/>
                  <a:pt x="f89" y="f90"/>
                  <a:pt x="f91" y="f92"/>
                </a:cubicBezTo>
                <a:cubicBezTo>
                  <a:pt x="f93" y="f94"/>
                  <a:pt x="f95" y="f96"/>
                  <a:pt x="f74" y="f97"/>
                </a:cubicBezTo>
                <a:cubicBezTo>
                  <a:pt x="f72" y="f98"/>
                  <a:pt x="f68" y="f99"/>
                  <a:pt x="f68" y="f100"/>
                </a:cubicBezTo>
                <a:cubicBezTo>
                  <a:pt x="f68" y="f101"/>
                  <a:pt x="f66" y="f102"/>
                  <a:pt x="f64" y="f103"/>
                </a:cubicBezTo>
                <a:close/>
                <a:moveTo>
                  <a:pt x="f104" y="f105"/>
                </a:moveTo>
                <a:cubicBezTo>
                  <a:pt x="f78" y="f77"/>
                  <a:pt x="f106" y="f107"/>
                  <a:pt x="f108" y="f109"/>
                </a:cubicBezTo>
                <a:cubicBezTo>
                  <a:pt x="f108" y="f110"/>
                  <a:pt x="f71" y="f111"/>
                  <a:pt x="f112" y="f111"/>
                </a:cubicBezTo>
                <a:cubicBezTo>
                  <a:pt x="f69" y="f111"/>
                  <a:pt x="f113" y="f114"/>
                  <a:pt x="f115" y="f116"/>
                </a:cubicBezTo>
                <a:lnTo>
                  <a:pt x="f117" y="f85"/>
                </a:lnTo>
                <a:cubicBezTo>
                  <a:pt x="f118" y="f119"/>
                  <a:pt x="f120" y="f121"/>
                  <a:pt x="f104" y="f105"/>
                </a:cubicBezTo>
                <a:close/>
                <a:moveTo>
                  <a:pt x="f122" y="f123"/>
                </a:moveTo>
                <a:cubicBezTo>
                  <a:pt x="f124" y="f125"/>
                  <a:pt x="f126" y="f127"/>
                  <a:pt x="f63" y="f128"/>
                </a:cubicBezTo>
                <a:lnTo>
                  <a:pt x="f115" y="f129"/>
                </a:lnTo>
                <a:cubicBezTo>
                  <a:pt x="f113" y="f130"/>
                  <a:pt x="f69" y="f131"/>
                  <a:pt x="f112" y="f131"/>
                </a:cubicBezTo>
                <a:cubicBezTo>
                  <a:pt x="f132" y="f131"/>
                  <a:pt x="f133" y="f134"/>
                  <a:pt x="f135" y="f136"/>
                </a:cubicBezTo>
                <a:cubicBezTo>
                  <a:pt x="f137" y="f138"/>
                  <a:pt x="f108" y="f139"/>
                  <a:pt x="f108" y="f140"/>
                </a:cubicBezTo>
                <a:cubicBezTo>
                  <a:pt x="f106" y="f141"/>
                  <a:pt x="f142" y="f143"/>
                  <a:pt x="f122" y="f123"/>
                </a:cubicBezTo>
                <a:close/>
                <a:moveTo>
                  <a:pt x="f3" y="f144"/>
                </a:moveTo>
                <a:lnTo>
                  <a:pt x="f3" y="f145"/>
                </a:lnTo>
                <a:cubicBezTo>
                  <a:pt x="f146" y="f147"/>
                  <a:pt x="f148" y="f149"/>
                  <a:pt x="f37" y="f34"/>
                </a:cubicBezTo>
                <a:lnTo>
                  <a:pt x="f37" y="f150"/>
                </a:lnTo>
                <a:lnTo>
                  <a:pt x="f35" y="f36"/>
                </a:lnTo>
                <a:lnTo>
                  <a:pt x="f35" y="f34"/>
                </a:lnTo>
                <a:cubicBezTo>
                  <a:pt x="f33" y="f32"/>
                  <a:pt x="f151" y="f30"/>
                  <a:pt x="f29" y="f28"/>
                </a:cubicBezTo>
                <a:cubicBezTo>
                  <a:pt x="f27" y="f152"/>
                  <a:pt x="f153" y="f154"/>
                  <a:pt x="f23" y="f155"/>
                </a:cubicBezTo>
                <a:cubicBezTo>
                  <a:pt x="f156" y="f157"/>
                  <a:pt x="f158" y="f159"/>
                  <a:pt x="f158" y="f160"/>
                </a:cubicBezTo>
                <a:cubicBezTo>
                  <a:pt x="f161" y="f162"/>
                  <a:pt x="f163" y="f164"/>
                  <a:pt x="f165" y="f166"/>
                </a:cubicBezTo>
                <a:lnTo>
                  <a:pt x="f3" y="f167"/>
                </a:lnTo>
                <a:lnTo>
                  <a:pt x="f3" y="f168"/>
                </a:lnTo>
                <a:cubicBezTo>
                  <a:pt x="f169" y="f170"/>
                  <a:pt x="f171" y="f172"/>
                  <a:pt x="f173" y="f174"/>
                </a:cubicBezTo>
                <a:lnTo>
                  <a:pt x="f175" y="f176"/>
                </a:lnTo>
                <a:cubicBezTo>
                  <a:pt x="f177" y="f178"/>
                  <a:pt x="f179" y="f180"/>
                  <a:pt x="f181" y="f182"/>
                </a:cubicBezTo>
                <a:cubicBezTo>
                  <a:pt x="f183" y="f184"/>
                  <a:pt x="f185" y="f186"/>
                  <a:pt x="f176" y="f175"/>
                </a:cubicBezTo>
                <a:lnTo>
                  <a:pt x="f187" y="f188"/>
                </a:lnTo>
                <a:cubicBezTo>
                  <a:pt x="f189" y="f190"/>
                  <a:pt x="f189" y="f191"/>
                  <a:pt x="f187" y="f192"/>
                </a:cubicBezTo>
                <a:lnTo>
                  <a:pt x="f176" y="f193"/>
                </a:lnTo>
                <a:cubicBezTo>
                  <a:pt x="f185" y="f194"/>
                  <a:pt x="f183" y="f195"/>
                  <a:pt x="f181" y="f196"/>
                </a:cubicBezTo>
                <a:lnTo>
                  <a:pt x="f175" y="f197"/>
                </a:lnTo>
                <a:lnTo>
                  <a:pt x="f173" y="f198"/>
                </a:lnTo>
                <a:cubicBezTo>
                  <a:pt x="f171" y="f199"/>
                  <a:pt x="f169" y="f200"/>
                  <a:pt x="f3" y="f201"/>
                </a:cubicBezTo>
                <a:lnTo>
                  <a:pt x="f3" y="f202"/>
                </a:lnTo>
                <a:cubicBezTo>
                  <a:pt x="f203" y="f204"/>
                  <a:pt x="f205" y="f206"/>
                  <a:pt x="f207" y="f208"/>
                </a:cubicBezTo>
                <a:cubicBezTo>
                  <a:pt x="f209" y="f210"/>
                  <a:pt x="f211" y="f212"/>
                  <a:pt x="f158" y="f213"/>
                </a:cubicBezTo>
                <a:cubicBezTo>
                  <a:pt x="f158" y="f214"/>
                  <a:pt x="f215" y="f216"/>
                  <a:pt x="f217" y="f218"/>
                </a:cubicBezTo>
                <a:lnTo>
                  <a:pt x="f219" y="f220"/>
                </a:lnTo>
                <a:cubicBezTo>
                  <a:pt x="f221" y="f222"/>
                  <a:pt x="f223" y="f224"/>
                  <a:pt x="f29" y="f225"/>
                </a:cubicBezTo>
                <a:cubicBezTo>
                  <a:pt x="f151" y="f226"/>
                  <a:pt x="f227" y="f228"/>
                  <a:pt x="f35" y="f229"/>
                </a:cubicBezTo>
                <a:lnTo>
                  <a:pt x="f35" y="f230"/>
                </a:lnTo>
                <a:lnTo>
                  <a:pt x="f37" y="f231"/>
                </a:lnTo>
                <a:lnTo>
                  <a:pt x="f37" y="f229"/>
                </a:lnTo>
                <a:lnTo>
                  <a:pt x="f3" y="f232"/>
                </a:lnTo>
                <a:lnTo>
                  <a:pt x="f3" y="f233"/>
                </a:lnTo>
                <a:cubicBezTo>
                  <a:pt x="f234" y="f235"/>
                  <a:pt x="f236" y="f237"/>
                  <a:pt x="f238" y="f4"/>
                </a:cubicBezTo>
                <a:cubicBezTo>
                  <a:pt x="f239" y="f240"/>
                  <a:pt x="f241" y="f242"/>
                  <a:pt x="f243" y="f244"/>
                </a:cubicBezTo>
                <a:cubicBezTo>
                  <a:pt x="f245" y="f246"/>
                  <a:pt x="f247" y="f248"/>
                  <a:pt x="f249" y="f250"/>
                </a:cubicBezTo>
                <a:cubicBezTo>
                  <a:pt x="f251" y="f252"/>
                  <a:pt x="f253" y="f254"/>
                  <a:pt x="f255" y="f254"/>
                </a:cubicBezTo>
                <a:cubicBezTo>
                  <a:pt x="f256" y="f254"/>
                  <a:pt x="f257" y="f258"/>
                  <a:pt x="f259" y="f260"/>
                </a:cubicBezTo>
                <a:lnTo>
                  <a:pt x="f259" y="f260"/>
                </a:lnTo>
                <a:cubicBezTo>
                  <a:pt x="f261" y="f262"/>
                  <a:pt x="f263" y="f264"/>
                  <a:pt x="f263" y="f265"/>
                </a:cubicBezTo>
                <a:cubicBezTo>
                  <a:pt x="f263" y="f266"/>
                  <a:pt x="f267" y="f268"/>
                  <a:pt x="f269" y="f270"/>
                </a:cubicBezTo>
                <a:cubicBezTo>
                  <a:pt x="f271" y="f272"/>
                  <a:pt x="f273" y="f274"/>
                  <a:pt x="f275" y="f276"/>
                </a:cubicBezTo>
                <a:cubicBezTo>
                  <a:pt x="f277" y="f278"/>
                  <a:pt x="f279" y="f280"/>
                  <a:pt x="f2" y="f238"/>
                </a:cubicBezTo>
                <a:lnTo>
                  <a:pt x="f2" y="f238"/>
                </a:lnTo>
                <a:cubicBezTo>
                  <a:pt x="f279" y="f239"/>
                  <a:pt x="f277" y="f281"/>
                  <a:pt x="f275" y="f243"/>
                </a:cubicBezTo>
                <a:cubicBezTo>
                  <a:pt x="f282" y="f283"/>
                  <a:pt x="f284" y="f285"/>
                  <a:pt x="f286" y="f287"/>
                </a:cubicBezTo>
                <a:cubicBezTo>
                  <a:pt x="f288" y="f289"/>
                  <a:pt x="f263" y="f290"/>
                  <a:pt x="f263" y="f291"/>
                </a:cubicBezTo>
                <a:cubicBezTo>
                  <a:pt x="f263" y="f256"/>
                  <a:pt x="f261" y="f292"/>
                  <a:pt x="f259" y="f293"/>
                </a:cubicBezTo>
                <a:lnTo>
                  <a:pt x="f259" y="f293"/>
                </a:lnTo>
                <a:cubicBezTo>
                  <a:pt x="f257" y="f294"/>
                  <a:pt x="f256" y="f295"/>
                  <a:pt x="f255" y="f295"/>
                </a:cubicBezTo>
                <a:cubicBezTo>
                  <a:pt x="f296" y="f295"/>
                  <a:pt x="f297" y="f298"/>
                  <a:pt x="f287" y="f299"/>
                </a:cubicBezTo>
                <a:cubicBezTo>
                  <a:pt x="f285" y="f300"/>
                  <a:pt x="f301" y="f282"/>
                  <a:pt x="f243" y="f275"/>
                </a:cubicBezTo>
                <a:cubicBezTo>
                  <a:pt x="f281" y="f277"/>
                  <a:pt x="f239" y="f279"/>
                  <a:pt x="f238" y="f2"/>
                </a:cubicBezTo>
                <a:lnTo>
                  <a:pt x="f238" y="f2"/>
                </a:lnTo>
                <a:close/>
              </a:path>
            </a:pathLst>
          </a:custGeom>
          <a:solidFill>
            <a:srgbClr val="AB641E"/>
          </a:solidFill>
          <a:ln cap="flat">
            <a:noFill/>
            <a:prstDash val="solid"/>
          </a:ln>
        </p:spPr>
        <p:txBody>
          <a:bodyPr lIns="0" tIns="0" rIns="0" bIns="0"/>
          <a:lstStyle/>
          <a:p>
            <a:endParaRPr lang="nl-NL"/>
          </a:p>
        </p:txBody>
      </p:sp>
      <p:sp>
        <p:nvSpPr>
          <p:cNvPr id="120" name="Teardrop 3"/>
          <p:cNvSpPr/>
          <p:nvPr/>
        </p:nvSpPr>
        <p:spPr>
          <a:xfrm rot="5400013" flipH="1" flipV="1">
            <a:off x="7859094" y="-163075"/>
            <a:ext cx="306982" cy="612648"/>
          </a:xfrm>
          <a:custGeom>
            <a:avLst/>
            <a:gdLst>
              <a:gd name="f0" fmla="val w"/>
              <a:gd name="f1" fmla="val h"/>
              <a:gd name="f2" fmla="val 0"/>
              <a:gd name="f3" fmla="val 306986"/>
              <a:gd name="f4" fmla="val 612648"/>
              <a:gd name="f5" fmla="val 215380"/>
              <a:gd name="f6" fmla="val 331012"/>
              <a:gd name="f7" fmla="val 210766"/>
              <a:gd name="f8" fmla="val 314775"/>
              <a:gd name="f9" fmla="val 210686"/>
              <a:gd name="f10" fmla="val 297561"/>
              <a:gd name="f11" fmla="val 215167"/>
              <a:gd name="f12" fmla="val 281312"/>
              <a:gd name="f13" fmla="val 205209"/>
              <a:gd name="f14" fmla="val 264960"/>
              <a:gd name="f15" fmla="val 189231"/>
              <a:gd name="f16" fmla="val 261169"/>
              <a:gd name="f17" fmla="val 163247"/>
              <a:gd name="f18" fmla="val 261668"/>
              <a:gd name="f19" fmla="val 130240"/>
              <a:gd name="f20" fmla="val 100901"/>
              <a:gd name="f21" fmla="val 245961"/>
              <a:gd name="f22" fmla="val 82612"/>
              <a:gd name="f23" fmla="val 221373"/>
              <a:gd name="f24" fmla="val 66104"/>
              <a:gd name="f25" fmla="val 224383"/>
              <a:gd name="f26" fmla="val 50483"/>
              <a:gd name="f27" fmla="val 232539"/>
              <a:gd name="f28" fmla="val 37722"/>
              <a:gd name="f29" fmla="val 245300"/>
              <a:gd name="f30" fmla="val 20815"/>
              <a:gd name="f31" fmla="val 262208"/>
              <a:gd name="f32" fmla="val 11990"/>
              <a:gd name="f33" fmla="val 284137"/>
              <a:gd name="f34" fmla="val 11501"/>
              <a:gd name="f35" fmla="val 306292"/>
              <a:gd name="f36" fmla="val 96667"/>
              <a:gd name="f37" fmla="val 306356"/>
              <a:gd name="f38" fmla="val 11989"/>
              <a:gd name="f39" fmla="val 328512"/>
              <a:gd name="f40" fmla="val 350441"/>
              <a:gd name="f41" fmla="val 367348"/>
              <a:gd name="f42" fmla="val 50477"/>
              <a:gd name="f43" fmla="val 380104"/>
              <a:gd name="f44" fmla="val 66091"/>
              <a:gd name="f45" fmla="val 388259"/>
              <a:gd name="f46" fmla="val 82591"/>
              <a:gd name="f47" fmla="val 391302"/>
              <a:gd name="f48" fmla="val 100880"/>
              <a:gd name="f49" fmla="val 366700"/>
              <a:gd name="f50" fmla="val 130228"/>
              <a:gd name="f51" fmla="val 350982"/>
              <a:gd name="f52" fmla="val 186137"/>
              <a:gd name="f53" fmla="val 351421"/>
              <a:gd name="f54" fmla="val 201262"/>
              <a:gd name="f55" fmla="val 348532"/>
              <a:gd name="f56" fmla="val 211354"/>
              <a:gd name="f57" fmla="val 336664"/>
              <a:gd name="f58" fmla="val 212796"/>
              <a:gd name="f59" fmla="val 334969"/>
              <a:gd name="f60" fmla="val 214135"/>
              <a:gd name="f61" fmla="val 333090"/>
              <a:gd name="f62" fmla="val 239385"/>
              <a:gd name="f63" fmla="val 239431"/>
              <a:gd name="f64" fmla="val 97830"/>
              <a:gd name="f65" fmla="val 97876"/>
              <a:gd name="f66" fmla="val 82509"/>
              <a:gd name="f67" fmla="val 113888"/>
              <a:gd name="f68" fmla="val 73243"/>
              <a:gd name="f69" fmla="val 135634"/>
              <a:gd name="f70" fmla="val 159545"/>
              <a:gd name="f71" fmla="val 209563"/>
              <a:gd name="f72" fmla="val 113791"/>
              <a:gd name="f73" fmla="val 250112"/>
              <a:gd name="f74" fmla="val 163810"/>
              <a:gd name="f75" fmla="val 182888"/>
              <a:gd name="f76" fmla="val 249746"/>
              <a:gd name="f77" fmla="val 207035"/>
              <a:gd name="f78" fmla="val 254980"/>
              <a:gd name="f79" fmla="val 219892"/>
              <a:gd name="f80" fmla="val 268141"/>
              <a:gd name="f81" fmla="val 224319"/>
              <a:gd name="f82" fmla="val 257687"/>
              <a:gd name="f83" fmla="val 230870"/>
              <a:gd name="f84" fmla="val 247949"/>
              <a:gd name="f85" fmla="val 239386"/>
              <a:gd name="f86" fmla="val 373218"/>
              <a:gd name="f87" fmla="val 230866"/>
              <a:gd name="f88" fmla="val 364697"/>
              <a:gd name="f89" fmla="val 224313"/>
              <a:gd name="f90" fmla="val 354954"/>
              <a:gd name="f91" fmla="val 219944"/>
              <a:gd name="f92" fmla="val 344457"/>
              <a:gd name="f93" fmla="val 207099"/>
              <a:gd name="f94" fmla="val 357655"/>
              <a:gd name="f95" fmla="val 182914"/>
              <a:gd name="f96" fmla="val 362904"/>
              <a:gd name="f97" fmla="val 362538"/>
              <a:gd name="f98" fmla="val 362537"/>
              <a:gd name="f99" fmla="val 403086"/>
              <a:gd name="f100" fmla="val 453105"/>
              <a:gd name="f101" fmla="val 477015"/>
              <a:gd name="f102" fmla="val 498762"/>
              <a:gd name="f103" fmla="val 514773"/>
              <a:gd name="f104" fmla="val 268140"/>
              <a:gd name="f105" fmla="val 219893"/>
              <a:gd name="f106" fmla="val 249745"/>
              <a:gd name="f107" fmla="val 182889"/>
              <a:gd name="f108" fmla="val 250111"/>
              <a:gd name="f109" fmla="val 163811"/>
              <a:gd name="f110" fmla="val 113793"/>
              <a:gd name="f111" fmla="val 73244"/>
              <a:gd name="f112" fmla="val 159544"/>
              <a:gd name="f113" fmla="val 113887"/>
              <a:gd name="f114" fmla="val 82510"/>
              <a:gd name="f115" fmla="val 97875"/>
              <a:gd name="f116" fmla="val 97831"/>
              <a:gd name="f117" fmla="val 239430"/>
              <a:gd name="f118" fmla="val 247948"/>
              <a:gd name="f119" fmla="val 230871"/>
              <a:gd name="f120" fmla="val 257686"/>
              <a:gd name="f121" fmla="val 224320"/>
              <a:gd name="f122" fmla="val 268191"/>
              <a:gd name="f123" fmla="val 392705"/>
              <a:gd name="f124" fmla="val 257695"/>
              <a:gd name="f125" fmla="val 388335"/>
              <a:gd name="f126" fmla="val 247952"/>
              <a:gd name="f127" fmla="val 381782"/>
              <a:gd name="f128" fmla="val 373263"/>
              <a:gd name="f129" fmla="val 514819"/>
              <a:gd name="f130" fmla="val 530139"/>
              <a:gd name="f131" fmla="val 539405"/>
              <a:gd name="f132" fmla="val 184553"/>
              <a:gd name="f133" fmla="val 207195"/>
              <a:gd name="f134" fmla="val 529268"/>
              <a:gd name="f135" fmla="val 223584"/>
              <a:gd name="f136" fmla="val 512879"/>
              <a:gd name="f137" fmla="val 239974"/>
              <a:gd name="f138" fmla="val 496489"/>
              <a:gd name="f139" fmla="val 473848"/>
              <a:gd name="f140" fmla="val 448838"/>
              <a:gd name="f141" fmla="val 429735"/>
              <a:gd name="f142" fmla="val 254994"/>
              <a:gd name="f143" fmla="val 405550"/>
              <a:gd name="f144" fmla="val 138"/>
              <a:gd name="f145" fmla="val 11636"/>
              <a:gd name="f146" fmla="val 306778"/>
              <a:gd name="f147" fmla="val 11511"/>
              <a:gd name="f148" fmla="val 306567"/>
              <a:gd name="f149" fmla="val 11506"/>
              <a:gd name="f150" fmla="val 96668"/>
              <a:gd name="f151" fmla="val 262207"/>
              <a:gd name="f152" fmla="val 50484"/>
              <a:gd name="f153" fmla="val 224382"/>
              <a:gd name="f154" fmla="val 66106"/>
              <a:gd name="f155" fmla="val 82614"/>
              <a:gd name="f156" fmla="val 245960"/>
              <a:gd name="f157" fmla="val 100903"/>
              <a:gd name="f158" fmla="val 261667"/>
              <a:gd name="f159" fmla="val 130241"/>
              <a:gd name="f160" fmla="val 163248"/>
              <a:gd name="f161" fmla="val 261168"/>
              <a:gd name="f162" fmla="val 189232"/>
              <a:gd name="f163" fmla="val 264959"/>
              <a:gd name="f164" fmla="val 205210"/>
              <a:gd name="f165" fmla="val 281311"/>
              <a:gd name="f166" fmla="val 215168"/>
              <a:gd name="f167" fmla="val 215278"/>
              <a:gd name="f168" fmla="val 221929"/>
              <a:gd name="f169" fmla="val 285145"/>
              <a:gd name="f170" fmla="val 221632"/>
              <a:gd name="f171" fmla="val 263250"/>
              <a:gd name="f172" fmla="val 229877"/>
              <a:gd name="f173" fmla="val 246580"/>
              <a:gd name="f174" fmla="val 246536"/>
              <a:gd name="f175" fmla="val 254808"/>
              <a:gd name="f176" fmla="val 254763"/>
              <a:gd name="f177" fmla="val 254801"/>
              <a:gd name="f178" fmla="val 254772"/>
              <a:gd name="f179" fmla="val 254793"/>
              <a:gd name="f180" fmla="val 254779"/>
              <a:gd name="f181" fmla="val 254786"/>
              <a:gd name="f182" fmla="val 254787"/>
              <a:gd name="f183" fmla="val 254778"/>
              <a:gd name="f184" fmla="val 254794"/>
              <a:gd name="f185" fmla="val 254771"/>
              <a:gd name="f186" fmla="val 254802"/>
              <a:gd name="f187" fmla="val 246535"/>
              <a:gd name="f188" fmla="val 246581"/>
              <a:gd name="f189" fmla="val 213554"/>
              <a:gd name="f190" fmla="val 279582"/>
              <a:gd name="f191" fmla="val 333067"/>
              <a:gd name="f192" fmla="val 366068"/>
              <a:gd name="f193" fmla="val 357841"/>
              <a:gd name="f194" fmla="val 357848"/>
              <a:gd name="f195" fmla="val 357855"/>
              <a:gd name="f196" fmla="val 357863"/>
              <a:gd name="f197" fmla="val 357886"/>
              <a:gd name="f198" fmla="val 366113"/>
              <a:gd name="f199" fmla="val 382773"/>
              <a:gd name="f200" fmla="val 391017"/>
              <a:gd name="f201" fmla="val 390721"/>
              <a:gd name="f202" fmla="val 397378"/>
              <a:gd name="f203" fmla="val 298457"/>
              <a:gd name="f204" fmla="val 400796"/>
              <a:gd name="f205" fmla="val 289920"/>
              <a:gd name="f206" fmla="val 399623"/>
              <a:gd name="f207" fmla="val 281637"/>
              <a:gd name="f208" fmla="val 397269"/>
              <a:gd name="f209" fmla="val 265010"/>
              <a:gd name="f210" fmla="val 407224"/>
              <a:gd name="f211" fmla="val 261165"/>
              <a:gd name="f212" fmla="val 423242"/>
              <a:gd name="f213" fmla="val 449401"/>
              <a:gd name="f214" fmla="val 477516"/>
              <a:gd name="f215" fmla="val 250271"/>
              <a:gd name="f216" fmla="val 502969"/>
              <a:gd name="f217" fmla="val 231847"/>
              <a:gd name="f218" fmla="val 521394"/>
              <a:gd name="f219" fmla="val 221347"/>
              <a:gd name="f220" fmla="val 530057"/>
              <a:gd name="f221" fmla="val 224389"/>
              <a:gd name="f222" fmla="val 546557"/>
              <a:gd name="f223" fmla="val 232545"/>
              <a:gd name="f224" fmla="val 562171"/>
              <a:gd name="f225" fmla="val 574926"/>
              <a:gd name="f226" fmla="val 591834"/>
              <a:gd name="f227" fmla="val 284136"/>
              <a:gd name="f228" fmla="val 600659"/>
              <a:gd name="f229" fmla="val 601147"/>
              <a:gd name="f230" fmla="val 515981"/>
              <a:gd name="f231" fmla="val 515982"/>
              <a:gd name="f232" fmla="val 601012"/>
              <a:gd name="f233" fmla="val 612510"/>
              <a:gd name="f234" fmla="val 306767"/>
              <a:gd name="f235" fmla="val 612641"/>
              <a:gd name="f236" fmla="val 306546"/>
              <a:gd name="f237" fmla="val 612645"/>
              <a:gd name="f238" fmla="val 306324"/>
              <a:gd name="f239" fmla="val 281070"/>
              <a:gd name="f240" fmla="val 612257"/>
              <a:gd name="f241" fmla="val 255999"/>
              <a:gd name="f242" fmla="val 602326"/>
              <a:gd name="f243" fmla="val 236731"/>
              <a:gd name="f244" fmla="val 583058"/>
              <a:gd name="f245" fmla="val 223570"/>
              <a:gd name="f246" fmla="val 569897"/>
              <a:gd name="f247" fmla="val 214766"/>
              <a:gd name="f248" fmla="val 554031"/>
              <a:gd name="f249" fmla="val 210610"/>
              <a:gd name="f250" fmla="val 537175"/>
              <a:gd name="f251" fmla="val 195839"/>
              <a:gd name="f252" fmla="val 546241"/>
              <a:gd name="f253" fmla="val 178427"/>
              <a:gd name="f254" fmla="val 551215"/>
              <a:gd name="f255" fmla="val 159854"/>
              <a:gd name="f256" fmla="val 132604"/>
              <a:gd name="f257" fmla="val 107854"/>
              <a:gd name="f258" fmla="val 540509"/>
              <a:gd name="f259" fmla="val 89720"/>
              <a:gd name="f260" fmla="val 522928"/>
              <a:gd name="f261" fmla="val 72139"/>
              <a:gd name="f262" fmla="val 504795"/>
              <a:gd name="f263" fmla="val 61434"/>
              <a:gd name="f264" fmla="val 480045"/>
              <a:gd name="f265" fmla="val 452795"/>
              <a:gd name="f266" fmla="val 434222"/>
              <a:gd name="f267" fmla="val 66407"/>
              <a:gd name="f268" fmla="val 416810"/>
              <a:gd name="f269" fmla="val 75474"/>
              <a:gd name="f270" fmla="val 402038"/>
              <a:gd name="f271" fmla="val 58618"/>
              <a:gd name="f272" fmla="val 397882"/>
              <a:gd name="f273" fmla="val 42751"/>
              <a:gd name="f274" fmla="val 389078"/>
              <a:gd name="f275" fmla="val 29591"/>
              <a:gd name="f276" fmla="val 375918"/>
              <a:gd name="f277" fmla="val 10322"/>
              <a:gd name="f278" fmla="val 356649"/>
              <a:gd name="f279" fmla="val 391"/>
              <a:gd name="f280" fmla="val 331578"/>
              <a:gd name="f281" fmla="val 256000"/>
              <a:gd name="f282" fmla="val 42758"/>
              <a:gd name="f283" fmla="val 223564"/>
              <a:gd name="f284" fmla="val 58634"/>
              <a:gd name="f285" fmla="val 214757"/>
              <a:gd name="f286" fmla="val 75514"/>
              <a:gd name="f287" fmla="val 210684"/>
              <a:gd name="f288" fmla="val 66423"/>
              <a:gd name="f289" fmla="val 195896"/>
              <a:gd name="f290" fmla="val 178458"/>
              <a:gd name="f291" fmla="val 159855"/>
              <a:gd name="f292" fmla="val 107855"/>
              <a:gd name="f293" fmla="val 89721"/>
              <a:gd name="f294" fmla="val 72140"/>
              <a:gd name="f295" fmla="val 61435"/>
              <a:gd name="f296" fmla="val 178457"/>
              <a:gd name="f297" fmla="val 195895"/>
              <a:gd name="f298" fmla="val 66424"/>
              <a:gd name="f299" fmla="val 75515"/>
              <a:gd name="f300" fmla="val 58635"/>
              <a:gd name="f301" fmla="val 223563"/>
              <a:gd name="f302" fmla="*/ f0 1 306986"/>
              <a:gd name="f303" fmla="*/ f1 1 612648"/>
              <a:gd name="f304" fmla="val f2"/>
              <a:gd name="f305" fmla="val f3"/>
              <a:gd name="f306" fmla="val f4"/>
              <a:gd name="f307" fmla="+- f306 0 f304"/>
              <a:gd name="f308" fmla="+- f305 0 f304"/>
              <a:gd name="f309" fmla="*/ f308 1 306986"/>
              <a:gd name="f310" fmla="*/ f307 1 612648"/>
              <a:gd name="f311" fmla="*/ f304 1 f309"/>
              <a:gd name="f312" fmla="*/ f305 1 f309"/>
              <a:gd name="f313" fmla="*/ f304 1 f310"/>
              <a:gd name="f314" fmla="*/ f306 1 f310"/>
              <a:gd name="f315" fmla="*/ f311 f302 1"/>
              <a:gd name="f316" fmla="*/ f312 f302 1"/>
              <a:gd name="f317" fmla="*/ f314 f303 1"/>
              <a:gd name="f318" fmla="*/ f313 f303 1"/>
            </a:gdLst>
            <a:ahLst/>
            <a:cxnLst>
              <a:cxn ang="3cd4">
                <a:pos x="hc" y="t"/>
              </a:cxn>
              <a:cxn ang="0">
                <a:pos x="r" y="vc"/>
              </a:cxn>
              <a:cxn ang="cd4">
                <a:pos x="hc" y="b"/>
              </a:cxn>
              <a:cxn ang="cd2">
                <a:pos x="l" y="vc"/>
              </a:cxn>
            </a:cxnLst>
            <a:rect l="f315" t="f318" r="f316" b="f317"/>
            <a:pathLst>
              <a:path w="306986" h="612648">
                <a:moveTo>
                  <a:pt x="f5" y="f6"/>
                </a:moveTo>
                <a:cubicBezTo>
                  <a:pt x="f7" y="f8"/>
                  <a:pt x="f9" y="f10"/>
                  <a:pt x="f11" y="f12"/>
                </a:cubicBezTo>
                <a:cubicBezTo>
                  <a:pt x="f13" y="f14"/>
                  <a:pt x="f15" y="f16"/>
                  <a:pt x="f17" y="f18"/>
                </a:cubicBezTo>
                <a:cubicBezTo>
                  <a:pt x="f19" y="f18"/>
                  <a:pt x="f20" y="f21"/>
                  <a:pt x="f22" y="f23"/>
                </a:cubicBezTo>
                <a:cubicBezTo>
                  <a:pt x="f24" y="f25"/>
                  <a:pt x="f26" y="f27"/>
                  <a:pt x="f28" y="f29"/>
                </a:cubicBezTo>
                <a:cubicBezTo>
                  <a:pt x="f30" y="f31"/>
                  <a:pt x="f32" y="f33"/>
                  <a:pt x="f34" y="f35"/>
                </a:cubicBezTo>
                <a:lnTo>
                  <a:pt x="f36" y="f35"/>
                </a:lnTo>
                <a:lnTo>
                  <a:pt x="f36" y="f37"/>
                </a:lnTo>
                <a:lnTo>
                  <a:pt x="f34" y="f37"/>
                </a:lnTo>
                <a:cubicBezTo>
                  <a:pt x="f38" y="f39"/>
                  <a:pt x="f30" y="f40"/>
                  <a:pt x="f28" y="f41"/>
                </a:cubicBezTo>
                <a:cubicBezTo>
                  <a:pt x="f42" y="f43"/>
                  <a:pt x="f44" y="f45"/>
                  <a:pt x="f46" y="f47"/>
                </a:cubicBezTo>
                <a:cubicBezTo>
                  <a:pt x="f48" y="f49"/>
                  <a:pt x="f50" y="f51"/>
                  <a:pt x="f17" y="f51"/>
                </a:cubicBezTo>
                <a:cubicBezTo>
                  <a:pt x="f52" y="f53"/>
                  <a:pt x="f54" y="f55"/>
                  <a:pt x="f56" y="f57"/>
                </a:cubicBezTo>
                <a:cubicBezTo>
                  <a:pt x="f58" y="f59"/>
                  <a:pt x="f60" y="f61"/>
                  <a:pt x="f5" y="f6"/>
                </a:cubicBezTo>
                <a:close/>
                <a:moveTo>
                  <a:pt x="f62" y="f63"/>
                </a:moveTo>
                <a:lnTo>
                  <a:pt x="f64" y="f65"/>
                </a:lnTo>
                <a:cubicBezTo>
                  <a:pt x="f66" y="f67"/>
                  <a:pt x="f68" y="f69"/>
                  <a:pt x="f68" y="f70"/>
                </a:cubicBezTo>
                <a:cubicBezTo>
                  <a:pt x="f68" y="f71"/>
                  <a:pt x="f72" y="f73"/>
                  <a:pt x="f74" y="f73"/>
                </a:cubicBezTo>
                <a:cubicBezTo>
                  <a:pt x="f75" y="f76"/>
                  <a:pt x="f77" y="f78"/>
                  <a:pt x="f79" y="f80"/>
                </a:cubicBezTo>
                <a:cubicBezTo>
                  <a:pt x="f81" y="f82"/>
                  <a:pt x="f83" y="f84"/>
                  <a:pt x="f62" y="f63"/>
                </a:cubicBezTo>
                <a:close/>
                <a:moveTo>
                  <a:pt x="f85" y="f86"/>
                </a:moveTo>
                <a:cubicBezTo>
                  <a:pt x="f87" y="f88"/>
                  <a:pt x="f89" y="f90"/>
                  <a:pt x="f91" y="f92"/>
                </a:cubicBezTo>
                <a:cubicBezTo>
                  <a:pt x="f93" y="f94"/>
                  <a:pt x="f95" y="f96"/>
                  <a:pt x="f74" y="f97"/>
                </a:cubicBezTo>
                <a:cubicBezTo>
                  <a:pt x="f72" y="f98"/>
                  <a:pt x="f68" y="f99"/>
                  <a:pt x="f68" y="f100"/>
                </a:cubicBezTo>
                <a:cubicBezTo>
                  <a:pt x="f68" y="f101"/>
                  <a:pt x="f66" y="f102"/>
                  <a:pt x="f64" y="f103"/>
                </a:cubicBezTo>
                <a:close/>
                <a:moveTo>
                  <a:pt x="f104" y="f105"/>
                </a:moveTo>
                <a:cubicBezTo>
                  <a:pt x="f78" y="f77"/>
                  <a:pt x="f106" y="f107"/>
                  <a:pt x="f108" y="f109"/>
                </a:cubicBezTo>
                <a:cubicBezTo>
                  <a:pt x="f108" y="f110"/>
                  <a:pt x="f71" y="f111"/>
                  <a:pt x="f112" y="f111"/>
                </a:cubicBezTo>
                <a:cubicBezTo>
                  <a:pt x="f69" y="f111"/>
                  <a:pt x="f113" y="f114"/>
                  <a:pt x="f115" y="f116"/>
                </a:cubicBezTo>
                <a:lnTo>
                  <a:pt x="f117" y="f85"/>
                </a:lnTo>
                <a:cubicBezTo>
                  <a:pt x="f118" y="f119"/>
                  <a:pt x="f120" y="f121"/>
                  <a:pt x="f104" y="f105"/>
                </a:cubicBezTo>
                <a:close/>
                <a:moveTo>
                  <a:pt x="f122" y="f123"/>
                </a:moveTo>
                <a:cubicBezTo>
                  <a:pt x="f124" y="f125"/>
                  <a:pt x="f126" y="f127"/>
                  <a:pt x="f63" y="f128"/>
                </a:cubicBezTo>
                <a:lnTo>
                  <a:pt x="f115" y="f129"/>
                </a:lnTo>
                <a:cubicBezTo>
                  <a:pt x="f113" y="f130"/>
                  <a:pt x="f69" y="f131"/>
                  <a:pt x="f112" y="f131"/>
                </a:cubicBezTo>
                <a:cubicBezTo>
                  <a:pt x="f132" y="f131"/>
                  <a:pt x="f133" y="f134"/>
                  <a:pt x="f135" y="f136"/>
                </a:cubicBezTo>
                <a:cubicBezTo>
                  <a:pt x="f137" y="f138"/>
                  <a:pt x="f108" y="f139"/>
                  <a:pt x="f108" y="f140"/>
                </a:cubicBezTo>
                <a:cubicBezTo>
                  <a:pt x="f106" y="f141"/>
                  <a:pt x="f142" y="f143"/>
                  <a:pt x="f122" y="f123"/>
                </a:cubicBezTo>
                <a:close/>
                <a:moveTo>
                  <a:pt x="f3" y="f144"/>
                </a:moveTo>
                <a:lnTo>
                  <a:pt x="f3" y="f145"/>
                </a:lnTo>
                <a:cubicBezTo>
                  <a:pt x="f146" y="f147"/>
                  <a:pt x="f148" y="f149"/>
                  <a:pt x="f37" y="f34"/>
                </a:cubicBezTo>
                <a:lnTo>
                  <a:pt x="f37" y="f150"/>
                </a:lnTo>
                <a:lnTo>
                  <a:pt x="f35" y="f36"/>
                </a:lnTo>
                <a:lnTo>
                  <a:pt x="f35" y="f34"/>
                </a:lnTo>
                <a:cubicBezTo>
                  <a:pt x="f33" y="f32"/>
                  <a:pt x="f151" y="f30"/>
                  <a:pt x="f29" y="f28"/>
                </a:cubicBezTo>
                <a:cubicBezTo>
                  <a:pt x="f27" y="f152"/>
                  <a:pt x="f153" y="f154"/>
                  <a:pt x="f23" y="f155"/>
                </a:cubicBezTo>
                <a:cubicBezTo>
                  <a:pt x="f156" y="f157"/>
                  <a:pt x="f158" y="f159"/>
                  <a:pt x="f158" y="f160"/>
                </a:cubicBezTo>
                <a:cubicBezTo>
                  <a:pt x="f161" y="f162"/>
                  <a:pt x="f163" y="f164"/>
                  <a:pt x="f165" y="f166"/>
                </a:cubicBezTo>
                <a:lnTo>
                  <a:pt x="f3" y="f167"/>
                </a:lnTo>
                <a:lnTo>
                  <a:pt x="f3" y="f168"/>
                </a:lnTo>
                <a:cubicBezTo>
                  <a:pt x="f169" y="f170"/>
                  <a:pt x="f171" y="f172"/>
                  <a:pt x="f173" y="f174"/>
                </a:cubicBezTo>
                <a:lnTo>
                  <a:pt x="f175" y="f176"/>
                </a:lnTo>
                <a:cubicBezTo>
                  <a:pt x="f177" y="f178"/>
                  <a:pt x="f179" y="f180"/>
                  <a:pt x="f181" y="f182"/>
                </a:cubicBezTo>
                <a:cubicBezTo>
                  <a:pt x="f183" y="f184"/>
                  <a:pt x="f185" y="f186"/>
                  <a:pt x="f176" y="f175"/>
                </a:cubicBezTo>
                <a:lnTo>
                  <a:pt x="f187" y="f188"/>
                </a:lnTo>
                <a:cubicBezTo>
                  <a:pt x="f189" y="f190"/>
                  <a:pt x="f189" y="f191"/>
                  <a:pt x="f187" y="f192"/>
                </a:cubicBezTo>
                <a:lnTo>
                  <a:pt x="f176" y="f193"/>
                </a:lnTo>
                <a:cubicBezTo>
                  <a:pt x="f185" y="f194"/>
                  <a:pt x="f183" y="f195"/>
                  <a:pt x="f181" y="f196"/>
                </a:cubicBezTo>
                <a:lnTo>
                  <a:pt x="f175" y="f197"/>
                </a:lnTo>
                <a:lnTo>
                  <a:pt x="f173" y="f198"/>
                </a:lnTo>
                <a:cubicBezTo>
                  <a:pt x="f171" y="f199"/>
                  <a:pt x="f169" y="f200"/>
                  <a:pt x="f3" y="f201"/>
                </a:cubicBezTo>
                <a:lnTo>
                  <a:pt x="f3" y="f202"/>
                </a:lnTo>
                <a:cubicBezTo>
                  <a:pt x="f203" y="f204"/>
                  <a:pt x="f205" y="f206"/>
                  <a:pt x="f207" y="f208"/>
                </a:cubicBezTo>
                <a:cubicBezTo>
                  <a:pt x="f209" y="f210"/>
                  <a:pt x="f211" y="f212"/>
                  <a:pt x="f158" y="f213"/>
                </a:cubicBezTo>
                <a:cubicBezTo>
                  <a:pt x="f158" y="f214"/>
                  <a:pt x="f215" y="f216"/>
                  <a:pt x="f217" y="f218"/>
                </a:cubicBezTo>
                <a:lnTo>
                  <a:pt x="f219" y="f220"/>
                </a:lnTo>
                <a:cubicBezTo>
                  <a:pt x="f221" y="f222"/>
                  <a:pt x="f223" y="f224"/>
                  <a:pt x="f29" y="f225"/>
                </a:cubicBezTo>
                <a:cubicBezTo>
                  <a:pt x="f151" y="f226"/>
                  <a:pt x="f227" y="f228"/>
                  <a:pt x="f35" y="f229"/>
                </a:cubicBezTo>
                <a:lnTo>
                  <a:pt x="f35" y="f230"/>
                </a:lnTo>
                <a:lnTo>
                  <a:pt x="f37" y="f231"/>
                </a:lnTo>
                <a:lnTo>
                  <a:pt x="f37" y="f229"/>
                </a:lnTo>
                <a:lnTo>
                  <a:pt x="f3" y="f232"/>
                </a:lnTo>
                <a:lnTo>
                  <a:pt x="f3" y="f233"/>
                </a:lnTo>
                <a:cubicBezTo>
                  <a:pt x="f234" y="f235"/>
                  <a:pt x="f236" y="f237"/>
                  <a:pt x="f238" y="f4"/>
                </a:cubicBezTo>
                <a:cubicBezTo>
                  <a:pt x="f239" y="f240"/>
                  <a:pt x="f241" y="f242"/>
                  <a:pt x="f243" y="f244"/>
                </a:cubicBezTo>
                <a:cubicBezTo>
                  <a:pt x="f245" y="f246"/>
                  <a:pt x="f247" y="f248"/>
                  <a:pt x="f249" y="f250"/>
                </a:cubicBezTo>
                <a:cubicBezTo>
                  <a:pt x="f251" y="f252"/>
                  <a:pt x="f253" y="f254"/>
                  <a:pt x="f255" y="f254"/>
                </a:cubicBezTo>
                <a:cubicBezTo>
                  <a:pt x="f256" y="f254"/>
                  <a:pt x="f257" y="f258"/>
                  <a:pt x="f259" y="f260"/>
                </a:cubicBezTo>
                <a:lnTo>
                  <a:pt x="f259" y="f260"/>
                </a:lnTo>
                <a:cubicBezTo>
                  <a:pt x="f261" y="f262"/>
                  <a:pt x="f263" y="f264"/>
                  <a:pt x="f263" y="f265"/>
                </a:cubicBezTo>
                <a:cubicBezTo>
                  <a:pt x="f263" y="f266"/>
                  <a:pt x="f267" y="f268"/>
                  <a:pt x="f269" y="f270"/>
                </a:cubicBezTo>
                <a:cubicBezTo>
                  <a:pt x="f271" y="f272"/>
                  <a:pt x="f273" y="f274"/>
                  <a:pt x="f275" y="f276"/>
                </a:cubicBezTo>
                <a:cubicBezTo>
                  <a:pt x="f277" y="f278"/>
                  <a:pt x="f279" y="f280"/>
                  <a:pt x="f2" y="f238"/>
                </a:cubicBezTo>
                <a:lnTo>
                  <a:pt x="f2" y="f238"/>
                </a:lnTo>
                <a:cubicBezTo>
                  <a:pt x="f279" y="f239"/>
                  <a:pt x="f277" y="f281"/>
                  <a:pt x="f275" y="f243"/>
                </a:cubicBezTo>
                <a:cubicBezTo>
                  <a:pt x="f282" y="f283"/>
                  <a:pt x="f284" y="f285"/>
                  <a:pt x="f286" y="f287"/>
                </a:cubicBezTo>
                <a:cubicBezTo>
                  <a:pt x="f288" y="f289"/>
                  <a:pt x="f263" y="f290"/>
                  <a:pt x="f263" y="f291"/>
                </a:cubicBezTo>
                <a:cubicBezTo>
                  <a:pt x="f263" y="f256"/>
                  <a:pt x="f261" y="f292"/>
                  <a:pt x="f259" y="f293"/>
                </a:cubicBezTo>
                <a:lnTo>
                  <a:pt x="f259" y="f293"/>
                </a:lnTo>
                <a:cubicBezTo>
                  <a:pt x="f257" y="f294"/>
                  <a:pt x="f256" y="f295"/>
                  <a:pt x="f255" y="f295"/>
                </a:cubicBezTo>
                <a:cubicBezTo>
                  <a:pt x="f296" y="f295"/>
                  <a:pt x="f297" y="f298"/>
                  <a:pt x="f287" y="f299"/>
                </a:cubicBezTo>
                <a:cubicBezTo>
                  <a:pt x="f285" y="f300"/>
                  <a:pt x="f301" y="f282"/>
                  <a:pt x="f243" y="f275"/>
                </a:cubicBezTo>
                <a:cubicBezTo>
                  <a:pt x="f281" y="f277"/>
                  <a:pt x="f239" y="f279"/>
                  <a:pt x="f238" y="f2"/>
                </a:cubicBezTo>
                <a:lnTo>
                  <a:pt x="f238" y="f2"/>
                </a:lnTo>
                <a:close/>
              </a:path>
            </a:pathLst>
          </a:custGeom>
          <a:solidFill>
            <a:srgbClr val="AB641E"/>
          </a:solidFill>
          <a:ln cap="flat">
            <a:noFill/>
            <a:prstDash val="solid"/>
          </a:ln>
        </p:spPr>
        <p:txBody>
          <a:bodyPr lIns="0" tIns="0" rIns="0" bIns="0"/>
          <a:lstStyle/>
          <a:p>
            <a:endParaRPr lang="nl-NL"/>
          </a:p>
        </p:txBody>
      </p:sp>
      <p:sp>
        <p:nvSpPr>
          <p:cNvPr id="121" name="Teardrop 3"/>
          <p:cNvSpPr/>
          <p:nvPr/>
        </p:nvSpPr>
        <p:spPr>
          <a:xfrm rot="5400013" flipH="1" flipV="1">
            <a:off x="7016557" y="-163075"/>
            <a:ext cx="306982" cy="612648"/>
          </a:xfrm>
          <a:custGeom>
            <a:avLst/>
            <a:gdLst>
              <a:gd name="f0" fmla="val w"/>
              <a:gd name="f1" fmla="val h"/>
              <a:gd name="f2" fmla="val 0"/>
              <a:gd name="f3" fmla="val 306986"/>
              <a:gd name="f4" fmla="val 612648"/>
              <a:gd name="f5" fmla="val 215380"/>
              <a:gd name="f6" fmla="val 331012"/>
              <a:gd name="f7" fmla="val 210766"/>
              <a:gd name="f8" fmla="val 314775"/>
              <a:gd name="f9" fmla="val 210686"/>
              <a:gd name="f10" fmla="val 297561"/>
              <a:gd name="f11" fmla="val 215167"/>
              <a:gd name="f12" fmla="val 281312"/>
              <a:gd name="f13" fmla="val 205209"/>
              <a:gd name="f14" fmla="val 264960"/>
              <a:gd name="f15" fmla="val 189231"/>
              <a:gd name="f16" fmla="val 261169"/>
              <a:gd name="f17" fmla="val 163247"/>
              <a:gd name="f18" fmla="val 261668"/>
              <a:gd name="f19" fmla="val 130240"/>
              <a:gd name="f20" fmla="val 100901"/>
              <a:gd name="f21" fmla="val 245961"/>
              <a:gd name="f22" fmla="val 82612"/>
              <a:gd name="f23" fmla="val 221373"/>
              <a:gd name="f24" fmla="val 66104"/>
              <a:gd name="f25" fmla="val 224383"/>
              <a:gd name="f26" fmla="val 50483"/>
              <a:gd name="f27" fmla="val 232539"/>
              <a:gd name="f28" fmla="val 37722"/>
              <a:gd name="f29" fmla="val 245300"/>
              <a:gd name="f30" fmla="val 20815"/>
              <a:gd name="f31" fmla="val 262208"/>
              <a:gd name="f32" fmla="val 11990"/>
              <a:gd name="f33" fmla="val 284137"/>
              <a:gd name="f34" fmla="val 11501"/>
              <a:gd name="f35" fmla="val 306292"/>
              <a:gd name="f36" fmla="val 96667"/>
              <a:gd name="f37" fmla="val 306356"/>
              <a:gd name="f38" fmla="val 11989"/>
              <a:gd name="f39" fmla="val 328512"/>
              <a:gd name="f40" fmla="val 350441"/>
              <a:gd name="f41" fmla="val 367348"/>
              <a:gd name="f42" fmla="val 50477"/>
              <a:gd name="f43" fmla="val 380104"/>
              <a:gd name="f44" fmla="val 66091"/>
              <a:gd name="f45" fmla="val 388259"/>
              <a:gd name="f46" fmla="val 82591"/>
              <a:gd name="f47" fmla="val 391302"/>
              <a:gd name="f48" fmla="val 100880"/>
              <a:gd name="f49" fmla="val 366700"/>
              <a:gd name="f50" fmla="val 130228"/>
              <a:gd name="f51" fmla="val 350982"/>
              <a:gd name="f52" fmla="val 186137"/>
              <a:gd name="f53" fmla="val 351421"/>
              <a:gd name="f54" fmla="val 201262"/>
              <a:gd name="f55" fmla="val 348532"/>
              <a:gd name="f56" fmla="val 211354"/>
              <a:gd name="f57" fmla="val 336664"/>
              <a:gd name="f58" fmla="val 212796"/>
              <a:gd name="f59" fmla="val 334969"/>
              <a:gd name="f60" fmla="val 214135"/>
              <a:gd name="f61" fmla="val 333090"/>
              <a:gd name="f62" fmla="val 239385"/>
              <a:gd name="f63" fmla="val 239431"/>
              <a:gd name="f64" fmla="val 97830"/>
              <a:gd name="f65" fmla="val 97876"/>
              <a:gd name="f66" fmla="val 82509"/>
              <a:gd name="f67" fmla="val 113888"/>
              <a:gd name="f68" fmla="val 73243"/>
              <a:gd name="f69" fmla="val 135634"/>
              <a:gd name="f70" fmla="val 159545"/>
              <a:gd name="f71" fmla="val 209563"/>
              <a:gd name="f72" fmla="val 113791"/>
              <a:gd name="f73" fmla="val 250112"/>
              <a:gd name="f74" fmla="val 163810"/>
              <a:gd name="f75" fmla="val 182888"/>
              <a:gd name="f76" fmla="val 249746"/>
              <a:gd name="f77" fmla="val 207035"/>
              <a:gd name="f78" fmla="val 254980"/>
              <a:gd name="f79" fmla="val 219892"/>
              <a:gd name="f80" fmla="val 268141"/>
              <a:gd name="f81" fmla="val 224319"/>
              <a:gd name="f82" fmla="val 257687"/>
              <a:gd name="f83" fmla="val 230870"/>
              <a:gd name="f84" fmla="val 247949"/>
              <a:gd name="f85" fmla="val 239386"/>
              <a:gd name="f86" fmla="val 373218"/>
              <a:gd name="f87" fmla="val 230866"/>
              <a:gd name="f88" fmla="val 364697"/>
              <a:gd name="f89" fmla="val 224313"/>
              <a:gd name="f90" fmla="val 354954"/>
              <a:gd name="f91" fmla="val 219944"/>
              <a:gd name="f92" fmla="val 344457"/>
              <a:gd name="f93" fmla="val 207099"/>
              <a:gd name="f94" fmla="val 357655"/>
              <a:gd name="f95" fmla="val 182914"/>
              <a:gd name="f96" fmla="val 362904"/>
              <a:gd name="f97" fmla="val 362538"/>
              <a:gd name="f98" fmla="val 362537"/>
              <a:gd name="f99" fmla="val 403086"/>
              <a:gd name="f100" fmla="val 453105"/>
              <a:gd name="f101" fmla="val 477015"/>
              <a:gd name="f102" fmla="val 498762"/>
              <a:gd name="f103" fmla="val 514773"/>
              <a:gd name="f104" fmla="val 268140"/>
              <a:gd name="f105" fmla="val 219893"/>
              <a:gd name="f106" fmla="val 249745"/>
              <a:gd name="f107" fmla="val 182889"/>
              <a:gd name="f108" fmla="val 250111"/>
              <a:gd name="f109" fmla="val 163811"/>
              <a:gd name="f110" fmla="val 113793"/>
              <a:gd name="f111" fmla="val 73244"/>
              <a:gd name="f112" fmla="val 159544"/>
              <a:gd name="f113" fmla="val 113887"/>
              <a:gd name="f114" fmla="val 82510"/>
              <a:gd name="f115" fmla="val 97875"/>
              <a:gd name="f116" fmla="val 97831"/>
              <a:gd name="f117" fmla="val 239430"/>
              <a:gd name="f118" fmla="val 247948"/>
              <a:gd name="f119" fmla="val 230871"/>
              <a:gd name="f120" fmla="val 257686"/>
              <a:gd name="f121" fmla="val 224320"/>
              <a:gd name="f122" fmla="val 268191"/>
              <a:gd name="f123" fmla="val 392705"/>
              <a:gd name="f124" fmla="val 257695"/>
              <a:gd name="f125" fmla="val 388335"/>
              <a:gd name="f126" fmla="val 247952"/>
              <a:gd name="f127" fmla="val 381782"/>
              <a:gd name="f128" fmla="val 373263"/>
              <a:gd name="f129" fmla="val 514819"/>
              <a:gd name="f130" fmla="val 530139"/>
              <a:gd name="f131" fmla="val 539405"/>
              <a:gd name="f132" fmla="val 184553"/>
              <a:gd name="f133" fmla="val 207195"/>
              <a:gd name="f134" fmla="val 529268"/>
              <a:gd name="f135" fmla="val 223584"/>
              <a:gd name="f136" fmla="val 512879"/>
              <a:gd name="f137" fmla="val 239974"/>
              <a:gd name="f138" fmla="val 496489"/>
              <a:gd name="f139" fmla="val 473848"/>
              <a:gd name="f140" fmla="val 448838"/>
              <a:gd name="f141" fmla="val 429735"/>
              <a:gd name="f142" fmla="val 254994"/>
              <a:gd name="f143" fmla="val 405550"/>
              <a:gd name="f144" fmla="val 138"/>
              <a:gd name="f145" fmla="val 11636"/>
              <a:gd name="f146" fmla="val 306778"/>
              <a:gd name="f147" fmla="val 11511"/>
              <a:gd name="f148" fmla="val 306567"/>
              <a:gd name="f149" fmla="val 11506"/>
              <a:gd name="f150" fmla="val 96668"/>
              <a:gd name="f151" fmla="val 262207"/>
              <a:gd name="f152" fmla="val 50484"/>
              <a:gd name="f153" fmla="val 224382"/>
              <a:gd name="f154" fmla="val 66106"/>
              <a:gd name="f155" fmla="val 82614"/>
              <a:gd name="f156" fmla="val 245960"/>
              <a:gd name="f157" fmla="val 100903"/>
              <a:gd name="f158" fmla="val 261667"/>
              <a:gd name="f159" fmla="val 130241"/>
              <a:gd name="f160" fmla="val 163248"/>
              <a:gd name="f161" fmla="val 261168"/>
              <a:gd name="f162" fmla="val 189232"/>
              <a:gd name="f163" fmla="val 264959"/>
              <a:gd name="f164" fmla="val 205210"/>
              <a:gd name="f165" fmla="val 281311"/>
              <a:gd name="f166" fmla="val 215168"/>
              <a:gd name="f167" fmla="val 215277"/>
              <a:gd name="f168" fmla="val 221929"/>
              <a:gd name="f169" fmla="val 285145"/>
              <a:gd name="f170" fmla="val 221632"/>
              <a:gd name="f171" fmla="val 263250"/>
              <a:gd name="f172" fmla="val 229877"/>
              <a:gd name="f173" fmla="val 246580"/>
              <a:gd name="f174" fmla="val 246536"/>
              <a:gd name="f175" fmla="val 254808"/>
              <a:gd name="f176" fmla="val 254763"/>
              <a:gd name="f177" fmla="val 254801"/>
              <a:gd name="f178" fmla="val 254772"/>
              <a:gd name="f179" fmla="val 254793"/>
              <a:gd name="f180" fmla="val 254779"/>
              <a:gd name="f181" fmla="val 254786"/>
              <a:gd name="f182" fmla="val 254787"/>
              <a:gd name="f183" fmla="val 254778"/>
              <a:gd name="f184" fmla="val 254794"/>
              <a:gd name="f185" fmla="val 254771"/>
              <a:gd name="f186" fmla="val 254802"/>
              <a:gd name="f187" fmla="val 246535"/>
              <a:gd name="f188" fmla="val 246581"/>
              <a:gd name="f189" fmla="val 213554"/>
              <a:gd name="f190" fmla="val 279582"/>
              <a:gd name="f191" fmla="val 333067"/>
              <a:gd name="f192" fmla="val 366068"/>
              <a:gd name="f193" fmla="val 357841"/>
              <a:gd name="f194" fmla="val 357848"/>
              <a:gd name="f195" fmla="val 357855"/>
              <a:gd name="f196" fmla="val 357863"/>
              <a:gd name="f197" fmla="val 357886"/>
              <a:gd name="f198" fmla="val 366113"/>
              <a:gd name="f199" fmla="val 382773"/>
              <a:gd name="f200" fmla="val 391017"/>
              <a:gd name="f201" fmla="val 390721"/>
              <a:gd name="f202" fmla="val 397378"/>
              <a:gd name="f203" fmla="val 298457"/>
              <a:gd name="f204" fmla="val 400796"/>
              <a:gd name="f205" fmla="val 289920"/>
              <a:gd name="f206" fmla="val 399623"/>
              <a:gd name="f207" fmla="val 281637"/>
              <a:gd name="f208" fmla="val 397269"/>
              <a:gd name="f209" fmla="val 265010"/>
              <a:gd name="f210" fmla="val 407224"/>
              <a:gd name="f211" fmla="val 261165"/>
              <a:gd name="f212" fmla="val 423242"/>
              <a:gd name="f213" fmla="val 449401"/>
              <a:gd name="f214" fmla="val 477516"/>
              <a:gd name="f215" fmla="val 250271"/>
              <a:gd name="f216" fmla="val 502969"/>
              <a:gd name="f217" fmla="val 231847"/>
              <a:gd name="f218" fmla="val 521394"/>
              <a:gd name="f219" fmla="val 221347"/>
              <a:gd name="f220" fmla="val 530057"/>
              <a:gd name="f221" fmla="val 224389"/>
              <a:gd name="f222" fmla="val 546557"/>
              <a:gd name="f223" fmla="val 232545"/>
              <a:gd name="f224" fmla="val 562171"/>
              <a:gd name="f225" fmla="val 574926"/>
              <a:gd name="f226" fmla="val 591834"/>
              <a:gd name="f227" fmla="val 284136"/>
              <a:gd name="f228" fmla="val 600659"/>
              <a:gd name="f229" fmla="val 601147"/>
              <a:gd name="f230" fmla="val 515981"/>
              <a:gd name="f231" fmla="val 515982"/>
              <a:gd name="f232" fmla="val 601012"/>
              <a:gd name="f233" fmla="val 612510"/>
              <a:gd name="f234" fmla="val 306767"/>
              <a:gd name="f235" fmla="val 612641"/>
              <a:gd name="f236" fmla="val 306546"/>
              <a:gd name="f237" fmla="val 612645"/>
              <a:gd name="f238" fmla="val 306324"/>
              <a:gd name="f239" fmla="val 281070"/>
              <a:gd name="f240" fmla="val 612257"/>
              <a:gd name="f241" fmla="val 255999"/>
              <a:gd name="f242" fmla="val 602326"/>
              <a:gd name="f243" fmla="val 236731"/>
              <a:gd name="f244" fmla="val 583058"/>
              <a:gd name="f245" fmla="val 223570"/>
              <a:gd name="f246" fmla="val 569897"/>
              <a:gd name="f247" fmla="val 214766"/>
              <a:gd name="f248" fmla="val 554031"/>
              <a:gd name="f249" fmla="val 210610"/>
              <a:gd name="f250" fmla="val 537175"/>
              <a:gd name="f251" fmla="val 195839"/>
              <a:gd name="f252" fmla="val 546241"/>
              <a:gd name="f253" fmla="val 178427"/>
              <a:gd name="f254" fmla="val 551215"/>
              <a:gd name="f255" fmla="val 159854"/>
              <a:gd name="f256" fmla="val 132604"/>
              <a:gd name="f257" fmla="val 107854"/>
              <a:gd name="f258" fmla="val 540509"/>
              <a:gd name="f259" fmla="val 89720"/>
              <a:gd name="f260" fmla="val 522928"/>
              <a:gd name="f261" fmla="val 72139"/>
              <a:gd name="f262" fmla="val 504795"/>
              <a:gd name="f263" fmla="val 61434"/>
              <a:gd name="f264" fmla="val 480045"/>
              <a:gd name="f265" fmla="val 452795"/>
              <a:gd name="f266" fmla="val 434222"/>
              <a:gd name="f267" fmla="val 66407"/>
              <a:gd name="f268" fmla="val 416810"/>
              <a:gd name="f269" fmla="val 75474"/>
              <a:gd name="f270" fmla="val 402038"/>
              <a:gd name="f271" fmla="val 58618"/>
              <a:gd name="f272" fmla="val 397882"/>
              <a:gd name="f273" fmla="val 42751"/>
              <a:gd name="f274" fmla="val 389078"/>
              <a:gd name="f275" fmla="val 29591"/>
              <a:gd name="f276" fmla="val 375918"/>
              <a:gd name="f277" fmla="val 10322"/>
              <a:gd name="f278" fmla="val 356649"/>
              <a:gd name="f279" fmla="val 391"/>
              <a:gd name="f280" fmla="val 331578"/>
              <a:gd name="f281" fmla="val 256000"/>
              <a:gd name="f282" fmla="val 42758"/>
              <a:gd name="f283" fmla="val 223564"/>
              <a:gd name="f284" fmla="val 58634"/>
              <a:gd name="f285" fmla="val 214757"/>
              <a:gd name="f286" fmla="val 75514"/>
              <a:gd name="f287" fmla="val 210684"/>
              <a:gd name="f288" fmla="val 66423"/>
              <a:gd name="f289" fmla="val 195896"/>
              <a:gd name="f290" fmla="val 178458"/>
              <a:gd name="f291" fmla="val 159855"/>
              <a:gd name="f292" fmla="val 107855"/>
              <a:gd name="f293" fmla="val 89721"/>
              <a:gd name="f294" fmla="val 72140"/>
              <a:gd name="f295" fmla="val 61435"/>
              <a:gd name="f296" fmla="val 178457"/>
              <a:gd name="f297" fmla="val 195895"/>
              <a:gd name="f298" fmla="val 66424"/>
              <a:gd name="f299" fmla="val 75515"/>
              <a:gd name="f300" fmla="val 58635"/>
              <a:gd name="f301" fmla="val 223563"/>
              <a:gd name="f302" fmla="*/ f0 1 306986"/>
              <a:gd name="f303" fmla="*/ f1 1 612648"/>
              <a:gd name="f304" fmla="val f2"/>
              <a:gd name="f305" fmla="val f3"/>
              <a:gd name="f306" fmla="val f4"/>
              <a:gd name="f307" fmla="+- f306 0 f304"/>
              <a:gd name="f308" fmla="+- f305 0 f304"/>
              <a:gd name="f309" fmla="*/ f308 1 306986"/>
              <a:gd name="f310" fmla="*/ f307 1 612648"/>
              <a:gd name="f311" fmla="*/ f304 1 f309"/>
              <a:gd name="f312" fmla="*/ f305 1 f309"/>
              <a:gd name="f313" fmla="*/ f304 1 f310"/>
              <a:gd name="f314" fmla="*/ f306 1 f310"/>
              <a:gd name="f315" fmla="*/ f311 f302 1"/>
              <a:gd name="f316" fmla="*/ f312 f302 1"/>
              <a:gd name="f317" fmla="*/ f314 f303 1"/>
              <a:gd name="f318" fmla="*/ f313 f303 1"/>
            </a:gdLst>
            <a:ahLst/>
            <a:cxnLst>
              <a:cxn ang="3cd4">
                <a:pos x="hc" y="t"/>
              </a:cxn>
              <a:cxn ang="0">
                <a:pos x="r" y="vc"/>
              </a:cxn>
              <a:cxn ang="cd4">
                <a:pos x="hc" y="b"/>
              </a:cxn>
              <a:cxn ang="cd2">
                <a:pos x="l" y="vc"/>
              </a:cxn>
            </a:cxnLst>
            <a:rect l="f315" t="f318" r="f316" b="f317"/>
            <a:pathLst>
              <a:path w="306986" h="612648">
                <a:moveTo>
                  <a:pt x="f5" y="f6"/>
                </a:moveTo>
                <a:cubicBezTo>
                  <a:pt x="f7" y="f8"/>
                  <a:pt x="f9" y="f10"/>
                  <a:pt x="f11" y="f12"/>
                </a:cubicBezTo>
                <a:cubicBezTo>
                  <a:pt x="f13" y="f14"/>
                  <a:pt x="f15" y="f16"/>
                  <a:pt x="f17" y="f18"/>
                </a:cubicBezTo>
                <a:cubicBezTo>
                  <a:pt x="f19" y="f18"/>
                  <a:pt x="f20" y="f21"/>
                  <a:pt x="f22" y="f23"/>
                </a:cubicBezTo>
                <a:cubicBezTo>
                  <a:pt x="f24" y="f25"/>
                  <a:pt x="f26" y="f27"/>
                  <a:pt x="f28" y="f29"/>
                </a:cubicBezTo>
                <a:cubicBezTo>
                  <a:pt x="f30" y="f31"/>
                  <a:pt x="f32" y="f33"/>
                  <a:pt x="f34" y="f35"/>
                </a:cubicBezTo>
                <a:lnTo>
                  <a:pt x="f36" y="f35"/>
                </a:lnTo>
                <a:lnTo>
                  <a:pt x="f36" y="f37"/>
                </a:lnTo>
                <a:lnTo>
                  <a:pt x="f34" y="f37"/>
                </a:lnTo>
                <a:cubicBezTo>
                  <a:pt x="f38" y="f39"/>
                  <a:pt x="f30" y="f40"/>
                  <a:pt x="f28" y="f41"/>
                </a:cubicBezTo>
                <a:cubicBezTo>
                  <a:pt x="f42" y="f43"/>
                  <a:pt x="f44" y="f45"/>
                  <a:pt x="f46" y="f47"/>
                </a:cubicBezTo>
                <a:cubicBezTo>
                  <a:pt x="f48" y="f49"/>
                  <a:pt x="f50" y="f51"/>
                  <a:pt x="f17" y="f51"/>
                </a:cubicBezTo>
                <a:cubicBezTo>
                  <a:pt x="f52" y="f53"/>
                  <a:pt x="f54" y="f55"/>
                  <a:pt x="f56" y="f57"/>
                </a:cubicBezTo>
                <a:cubicBezTo>
                  <a:pt x="f58" y="f59"/>
                  <a:pt x="f60" y="f61"/>
                  <a:pt x="f5" y="f6"/>
                </a:cubicBezTo>
                <a:close/>
                <a:moveTo>
                  <a:pt x="f62" y="f63"/>
                </a:moveTo>
                <a:lnTo>
                  <a:pt x="f64" y="f65"/>
                </a:lnTo>
                <a:cubicBezTo>
                  <a:pt x="f66" y="f67"/>
                  <a:pt x="f68" y="f69"/>
                  <a:pt x="f68" y="f70"/>
                </a:cubicBezTo>
                <a:cubicBezTo>
                  <a:pt x="f68" y="f71"/>
                  <a:pt x="f72" y="f73"/>
                  <a:pt x="f74" y="f73"/>
                </a:cubicBezTo>
                <a:cubicBezTo>
                  <a:pt x="f75" y="f76"/>
                  <a:pt x="f77" y="f78"/>
                  <a:pt x="f79" y="f80"/>
                </a:cubicBezTo>
                <a:cubicBezTo>
                  <a:pt x="f81" y="f82"/>
                  <a:pt x="f83" y="f84"/>
                  <a:pt x="f62" y="f63"/>
                </a:cubicBezTo>
                <a:close/>
                <a:moveTo>
                  <a:pt x="f85" y="f86"/>
                </a:moveTo>
                <a:cubicBezTo>
                  <a:pt x="f87" y="f88"/>
                  <a:pt x="f89" y="f90"/>
                  <a:pt x="f91" y="f92"/>
                </a:cubicBezTo>
                <a:cubicBezTo>
                  <a:pt x="f93" y="f94"/>
                  <a:pt x="f95" y="f96"/>
                  <a:pt x="f74" y="f97"/>
                </a:cubicBezTo>
                <a:cubicBezTo>
                  <a:pt x="f72" y="f98"/>
                  <a:pt x="f68" y="f99"/>
                  <a:pt x="f68" y="f100"/>
                </a:cubicBezTo>
                <a:cubicBezTo>
                  <a:pt x="f68" y="f101"/>
                  <a:pt x="f66" y="f102"/>
                  <a:pt x="f64" y="f103"/>
                </a:cubicBezTo>
                <a:close/>
                <a:moveTo>
                  <a:pt x="f104" y="f105"/>
                </a:moveTo>
                <a:cubicBezTo>
                  <a:pt x="f78" y="f77"/>
                  <a:pt x="f106" y="f107"/>
                  <a:pt x="f108" y="f109"/>
                </a:cubicBezTo>
                <a:cubicBezTo>
                  <a:pt x="f108" y="f110"/>
                  <a:pt x="f71" y="f111"/>
                  <a:pt x="f112" y="f111"/>
                </a:cubicBezTo>
                <a:cubicBezTo>
                  <a:pt x="f69" y="f111"/>
                  <a:pt x="f113" y="f114"/>
                  <a:pt x="f115" y="f116"/>
                </a:cubicBezTo>
                <a:lnTo>
                  <a:pt x="f117" y="f85"/>
                </a:lnTo>
                <a:cubicBezTo>
                  <a:pt x="f118" y="f119"/>
                  <a:pt x="f120" y="f121"/>
                  <a:pt x="f104" y="f105"/>
                </a:cubicBezTo>
                <a:close/>
                <a:moveTo>
                  <a:pt x="f122" y="f123"/>
                </a:moveTo>
                <a:cubicBezTo>
                  <a:pt x="f124" y="f125"/>
                  <a:pt x="f126" y="f127"/>
                  <a:pt x="f63" y="f128"/>
                </a:cubicBezTo>
                <a:lnTo>
                  <a:pt x="f115" y="f129"/>
                </a:lnTo>
                <a:cubicBezTo>
                  <a:pt x="f113" y="f130"/>
                  <a:pt x="f69" y="f131"/>
                  <a:pt x="f112" y="f131"/>
                </a:cubicBezTo>
                <a:cubicBezTo>
                  <a:pt x="f132" y="f131"/>
                  <a:pt x="f133" y="f134"/>
                  <a:pt x="f135" y="f136"/>
                </a:cubicBezTo>
                <a:cubicBezTo>
                  <a:pt x="f137" y="f138"/>
                  <a:pt x="f108" y="f139"/>
                  <a:pt x="f108" y="f140"/>
                </a:cubicBezTo>
                <a:cubicBezTo>
                  <a:pt x="f106" y="f141"/>
                  <a:pt x="f142" y="f143"/>
                  <a:pt x="f122" y="f123"/>
                </a:cubicBezTo>
                <a:close/>
                <a:moveTo>
                  <a:pt x="f3" y="f144"/>
                </a:moveTo>
                <a:lnTo>
                  <a:pt x="f3" y="f145"/>
                </a:lnTo>
                <a:cubicBezTo>
                  <a:pt x="f146" y="f147"/>
                  <a:pt x="f148" y="f149"/>
                  <a:pt x="f37" y="f34"/>
                </a:cubicBezTo>
                <a:lnTo>
                  <a:pt x="f37" y="f150"/>
                </a:lnTo>
                <a:lnTo>
                  <a:pt x="f35" y="f36"/>
                </a:lnTo>
                <a:lnTo>
                  <a:pt x="f35" y="f34"/>
                </a:lnTo>
                <a:cubicBezTo>
                  <a:pt x="f33" y="f32"/>
                  <a:pt x="f151" y="f30"/>
                  <a:pt x="f29" y="f28"/>
                </a:cubicBezTo>
                <a:cubicBezTo>
                  <a:pt x="f27" y="f152"/>
                  <a:pt x="f153" y="f154"/>
                  <a:pt x="f23" y="f155"/>
                </a:cubicBezTo>
                <a:cubicBezTo>
                  <a:pt x="f156" y="f157"/>
                  <a:pt x="f158" y="f159"/>
                  <a:pt x="f158" y="f160"/>
                </a:cubicBezTo>
                <a:cubicBezTo>
                  <a:pt x="f161" y="f162"/>
                  <a:pt x="f163" y="f164"/>
                  <a:pt x="f165" y="f166"/>
                </a:cubicBezTo>
                <a:lnTo>
                  <a:pt x="f3" y="f167"/>
                </a:lnTo>
                <a:lnTo>
                  <a:pt x="f3" y="f168"/>
                </a:lnTo>
                <a:cubicBezTo>
                  <a:pt x="f169" y="f170"/>
                  <a:pt x="f171" y="f172"/>
                  <a:pt x="f173" y="f174"/>
                </a:cubicBezTo>
                <a:lnTo>
                  <a:pt x="f175" y="f176"/>
                </a:lnTo>
                <a:cubicBezTo>
                  <a:pt x="f177" y="f178"/>
                  <a:pt x="f179" y="f180"/>
                  <a:pt x="f181" y="f182"/>
                </a:cubicBezTo>
                <a:cubicBezTo>
                  <a:pt x="f183" y="f184"/>
                  <a:pt x="f185" y="f186"/>
                  <a:pt x="f176" y="f175"/>
                </a:cubicBezTo>
                <a:lnTo>
                  <a:pt x="f187" y="f188"/>
                </a:lnTo>
                <a:cubicBezTo>
                  <a:pt x="f189" y="f190"/>
                  <a:pt x="f189" y="f191"/>
                  <a:pt x="f187" y="f192"/>
                </a:cubicBezTo>
                <a:lnTo>
                  <a:pt x="f176" y="f193"/>
                </a:lnTo>
                <a:cubicBezTo>
                  <a:pt x="f185" y="f194"/>
                  <a:pt x="f183" y="f195"/>
                  <a:pt x="f181" y="f196"/>
                </a:cubicBezTo>
                <a:lnTo>
                  <a:pt x="f175" y="f197"/>
                </a:lnTo>
                <a:lnTo>
                  <a:pt x="f173" y="f198"/>
                </a:lnTo>
                <a:cubicBezTo>
                  <a:pt x="f171" y="f199"/>
                  <a:pt x="f169" y="f200"/>
                  <a:pt x="f3" y="f201"/>
                </a:cubicBezTo>
                <a:lnTo>
                  <a:pt x="f3" y="f202"/>
                </a:lnTo>
                <a:cubicBezTo>
                  <a:pt x="f203" y="f204"/>
                  <a:pt x="f205" y="f206"/>
                  <a:pt x="f207" y="f208"/>
                </a:cubicBezTo>
                <a:cubicBezTo>
                  <a:pt x="f209" y="f210"/>
                  <a:pt x="f211" y="f212"/>
                  <a:pt x="f158" y="f213"/>
                </a:cubicBezTo>
                <a:cubicBezTo>
                  <a:pt x="f158" y="f214"/>
                  <a:pt x="f215" y="f216"/>
                  <a:pt x="f217" y="f218"/>
                </a:cubicBezTo>
                <a:lnTo>
                  <a:pt x="f219" y="f220"/>
                </a:lnTo>
                <a:cubicBezTo>
                  <a:pt x="f221" y="f222"/>
                  <a:pt x="f223" y="f224"/>
                  <a:pt x="f29" y="f225"/>
                </a:cubicBezTo>
                <a:cubicBezTo>
                  <a:pt x="f151" y="f226"/>
                  <a:pt x="f227" y="f228"/>
                  <a:pt x="f35" y="f229"/>
                </a:cubicBezTo>
                <a:lnTo>
                  <a:pt x="f35" y="f230"/>
                </a:lnTo>
                <a:lnTo>
                  <a:pt x="f37" y="f231"/>
                </a:lnTo>
                <a:lnTo>
                  <a:pt x="f37" y="f229"/>
                </a:lnTo>
                <a:lnTo>
                  <a:pt x="f3" y="f232"/>
                </a:lnTo>
                <a:lnTo>
                  <a:pt x="f3" y="f233"/>
                </a:lnTo>
                <a:cubicBezTo>
                  <a:pt x="f234" y="f235"/>
                  <a:pt x="f236" y="f237"/>
                  <a:pt x="f238" y="f4"/>
                </a:cubicBezTo>
                <a:cubicBezTo>
                  <a:pt x="f239" y="f240"/>
                  <a:pt x="f241" y="f242"/>
                  <a:pt x="f243" y="f244"/>
                </a:cubicBezTo>
                <a:cubicBezTo>
                  <a:pt x="f245" y="f246"/>
                  <a:pt x="f247" y="f248"/>
                  <a:pt x="f249" y="f250"/>
                </a:cubicBezTo>
                <a:cubicBezTo>
                  <a:pt x="f251" y="f252"/>
                  <a:pt x="f253" y="f254"/>
                  <a:pt x="f255" y="f254"/>
                </a:cubicBezTo>
                <a:cubicBezTo>
                  <a:pt x="f256" y="f254"/>
                  <a:pt x="f257" y="f258"/>
                  <a:pt x="f259" y="f260"/>
                </a:cubicBezTo>
                <a:lnTo>
                  <a:pt x="f259" y="f260"/>
                </a:lnTo>
                <a:cubicBezTo>
                  <a:pt x="f261" y="f262"/>
                  <a:pt x="f263" y="f264"/>
                  <a:pt x="f263" y="f265"/>
                </a:cubicBezTo>
                <a:cubicBezTo>
                  <a:pt x="f263" y="f266"/>
                  <a:pt x="f267" y="f268"/>
                  <a:pt x="f269" y="f270"/>
                </a:cubicBezTo>
                <a:cubicBezTo>
                  <a:pt x="f271" y="f272"/>
                  <a:pt x="f273" y="f274"/>
                  <a:pt x="f275" y="f276"/>
                </a:cubicBezTo>
                <a:cubicBezTo>
                  <a:pt x="f277" y="f278"/>
                  <a:pt x="f279" y="f280"/>
                  <a:pt x="f2" y="f238"/>
                </a:cubicBezTo>
                <a:lnTo>
                  <a:pt x="f2" y="f238"/>
                </a:lnTo>
                <a:cubicBezTo>
                  <a:pt x="f279" y="f239"/>
                  <a:pt x="f277" y="f281"/>
                  <a:pt x="f275" y="f243"/>
                </a:cubicBezTo>
                <a:cubicBezTo>
                  <a:pt x="f282" y="f283"/>
                  <a:pt x="f284" y="f285"/>
                  <a:pt x="f286" y="f287"/>
                </a:cubicBezTo>
                <a:cubicBezTo>
                  <a:pt x="f288" y="f289"/>
                  <a:pt x="f263" y="f290"/>
                  <a:pt x="f263" y="f291"/>
                </a:cubicBezTo>
                <a:cubicBezTo>
                  <a:pt x="f263" y="f256"/>
                  <a:pt x="f261" y="f292"/>
                  <a:pt x="f259" y="f293"/>
                </a:cubicBezTo>
                <a:lnTo>
                  <a:pt x="f259" y="f293"/>
                </a:lnTo>
                <a:cubicBezTo>
                  <a:pt x="f257" y="f294"/>
                  <a:pt x="f256" y="f295"/>
                  <a:pt x="f255" y="f295"/>
                </a:cubicBezTo>
                <a:cubicBezTo>
                  <a:pt x="f296" y="f295"/>
                  <a:pt x="f297" y="f298"/>
                  <a:pt x="f287" y="f299"/>
                </a:cubicBezTo>
                <a:cubicBezTo>
                  <a:pt x="f285" y="f300"/>
                  <a:pt x="f301" y="f282"/>
                  <a:pt x="f243" y="f275"/>
                </a:cubicBezTo>
                <a:cubicBezTo>
                  <a:pt x="f281" y="f277"/>
                  <a:pt x="f239" y="f279"/>
                  <a:pt x="f238" y="f2"/>
                </a:cubicBezTo>
                <a:lnTo>
                  <a:pt x="f238" y="f2"/>
                </a:lnTo>
                <a:close/>
              </a:path>
            </a:pathLst>
          </a:custGeom>
          <a:solidFill>
            <a:srgbClr val="AB641E"/>
          </a:solidFill>
          <a:ln cap="flat">
            <a:noFill/>
            <a:prstDash val="solid"/>
          </a:ln>
        </p:spPr>
        <p:txBody>
          <a:bodyPr lIns="0" tIns="0" rIns="0" bIns="0"/>
          <a:lstStyle/>
          <a:p>
            <a:endParaRPr lang="nl-NL"/>
          </a:p>
        </p:txBody>
      </p:sp>
      <p:sp>
        <p:nvSpPr>
          <p:cNvPr id="122" name="Teardrop 3"/>
          <p:cNvSpPr/>
          <p:nvPr/>
        </p:nvSpPr>
        <p:spPr>
          <a:xfrm rot="5400013" flipH="1" flipV="1">
            <a:off x="9544178" y="-163075"/>
            <a:ext cx="306982" cy="612648"/>
          </a:xfrm>
          <a:custGeom>
            <a:avLst/>
            <a:gdLst>
              <a:gd name="f0" fmla="val w"/>
              <a:gd name="f1" fmla="val h"/>
              <a:gd name="f2" fmla="val 0"/>
              <a:gd name="f3" fmla="val 306986"/>
              <a:gd name="f4" fmla="val 612648"/>
              <a:gd name="f5" fmla="val 215380"/>
              <a:gd name="f6" fmla="val 331011"/>
              <a:gd name="f7" fmla="val 210766"/>
              <a:gd name="f8" fmla="val 314774"/>
              <a:gd name="f9" fmla="val 210686"/>
              <a:gd name="f10" fmla="val 297561"/>
              <a:gd name="f11" fmla="val 215167"/>
              <a:gd name="f12" fmla="val 281312"/>
              <a:gd name="f13" fmla="val 205209"/>
              <a:gd name="f14" fmla="val 264959"/>
              <a:gd name="f15" fmla="val 189231"/>
              <a:gd name="f16" fmla="val 261169"/>
              <a:gd name="f17" fmla="val 163247"/>
              <a:gd name="f18" fmla="val 261668"/>
              <a:gd name="f19" fmla="val 130240"/>
              <a:gd name="f20" fmla="val 100901"/>
              <a:gd name="f21" fmla="val 245961"/>
              <a:gd name="f22" fmla="val 82612"/>
              <a:gd name="f23" fmla="val 221373"/>
              <a:gd name="f24" fmla="val 66104"/>
              <a:gd name="f25" fmla="val 224382"/>
              <a:gd name="f26" fmla="val 50483"/>
              <a:gd name="f27" fmla="val 232539"/>
              <a:gd name="f28" fmla="val 37722"/>
              <a:gd name="f29" fmla="val 245300"/>
              <a:gd name="f30" fmla="val 20815"/>
              <a:gd name="f31" fmla="val 262207"/>
              <a:gd name="f32" fmla="val 11990"/>
              <a:gd name="f33" fmla="val 284136"/>
              <a:gd name="f34" fmla="val 11501"/>
              <a:gd name="f35" fmla="val 306292"/>
              <a:gd name="f36" fmla="val 96667"/>
              <a:gd name="f37" fmla="val 306356"/>
              <a:gd name="f38" fmla="val 11989"/>
              <a:gd name="f39" fmla="val 328512"/>
              <a:gd name="f40" fmla="val 350441"/>
              <a:gd name="f41" fmla="val 367348"/>
              <a:gd name="f42" fmla="val 50477"/>
              <a:gd name="f43" fmla="val 380103"/>
              <a:gd name="f44" fmla="val 66091"/>
              <a:gd name="f45" fmla="val 388259"/>
              <a:gd name="f46" fmla="val 82591"/>
              <a:gd name="f47" fmla="val 391301"/>
              <a:gd name="f48" fmla="val 100880"/>
              <a:gd name="f49" fmla="val 366699"/>
              <a:gd name="f50" fmla="val 130228"/>
              <a:gd name="f51" fmla="val 350981"/>
              <a:gd name="f52" fmla="val 186137"/>
              <a:gd name="f53" fmla="val 351420"/>
              <a:gd name="f54" fmla="val 201262"/>
              <a:gd name="f55" fmla="val 348532"/>
              <a:gd name="f56" fmla="val 211354"/>
              <a:gd name="f57" fmla="val 336664"/>
              <a:gd name="f58" fmla="val 212796"/>
              <a:gd name="f59" fmla="val 334968"/>
              <a:gd name="f60" fmla="val 214135"/>
              <a:gd name="f61" fmla="val 333090"/>
              <a:gd name="f62" fmla="val 239385"/>
              <a:gd name="f63" fmla="val 239431"/>
              <a:gd name="f64" fmla="val 97830"/>
              <a:gd name="f65" fmla="val 97876"/>
              <a:gd name="f66" fmla="val 82509"/>
              <a:gd name="f67" fmla="val 113887"/>
              <a:gd name="f68" fmla="val 73243"/>
              <a:gd name="f69" fmla="val 135634"/>
              <a:gd name="f70" fmla="val 159544"/>
              <a:gd name="f71" fmla="val 209563"/>
              <a:gd name="f72" fmla="val 113791"/>
              <a:gd name="f73" fmla="val 250112"/>
              <a:gd name="f74" fmla="val 163810"/>
              <a:gd name="f75" fmla="val 182888"/>
              <a:gd name="f76" fmla="val 249746"/>
              <a:gd name="f77" fmla="val 207035"/>
              <a:gd name="f78" fmla="val 254980"/>
              <a:gd name="f79" fmla="val 219892"/>
              <a:gd name="f80" fmla="val 268141"/>
              <a:gd name="f81" fmla="val 224319"/>
              <a:gd name="f82" fmla="val 257686"/>
              <a:gd name="f83" fmla="val 230870"/>
              <a:gd name="f84" fmla="val 247948"/>
              <a:gd name="f85" fmla="val 239386"/>
              <a:gd name="f86" fmla="val 373218"/>
              <a:gd name="f87" fmla="val 230866"/>
              <a:gd name="f88" fmla="val 364697"/>
              <a:gd name="f89" fmla="val 224313"/>
              <a:gd name="f90" fmla="val 354954"/>
              <a:gd name="f91" fmla="val 219944"/>
              <a:gd name="f92" fmla="val 344457"/>
              <a:gd name="f93" fmla="val 207099"/>
              <a:gd name="f94" fmla="val 357655"/>
              <a:gd name="f95" fmla="val 182914"/>
              <a:gd name="f96" fmla="val 362904"/>
              <a:gd name="f97" fmla="val 362537"/>
              <a:gd name="f98" fmla="val 403086"/>
              <a:gd name="f99" fmla="val 453104"/>
              <a:gd name="f100" fmla="val 477015"/>
              <a:gd name="f101" fmla="val 498761"/>
              <a:gd name="f102" fmla="val 514773"/>
              <a:gd name="f103" fmla="val 268140"/>
              <a:gd name="f104" fmla="val 249745"/>
              <a:gd name="f105" fmla="val 182889"/>
              <a:gd name="f106" fmla="val 250111"/>
              <a:gd name="f107" fmla="val 163811"/>
              <a:gd name="f108" fmla="val 113792"/>
              <a:gd name="f109" fmla="val 73244"/>
              <a:gd name="f110" fmla="val 82510"/>
              <a:gd name="f111" fmla="val 97875"/>
              <a:gd name="f112" fmla="val 97831"/>
              <a:gd name="f113" fmla="val 239430"/>
              <a:gd name="f114" fmla="val 230871"/>
              <a:gd name="f115" fmla="val 224320"/>
              <a:gd name="f116" fmla="val 268191"/>
              <a:gd name="f117" fmla="val 392705"/>
              <a:gd name="f118" fmla="val 257695"/>
              <a:gd name="f119" fmla="val 388335"/>
              <a:gd name="f120" fmla="val 247952"/>
              <a:gd name="f121" fmla="val 381782"/>
              <a:gd name="f122" fmla="val 373263"/>
              <a:gd name="f123" fmla="val 514818"/>
              <a:gd name="f124" fmla="val 530139"/>
              <a:gd name="f125" fmla="val 539405"/>
              <a:gd name="f126" fmla="val 184553"/>
              <a:gd name="f127" fmla="val 207195"/>
              <a:gd name="f128" fmla="val 529268"/>
              <a:gd name="f129" fmla="val 223584"/>
              <a:gd name="f130" fmla="val 512879"/>
              <a:gd name="f131" fmla="val 239974"/>
              <a:gd name="f132" fmla="val 496489"/>
              <a:gd name="f133" fmla="val 473847"/>
              <a:gd name="f134" fmla="val 448838"/>
              <a:gd name="f135" fmla="val 429735"/>
              <a:gd name="f136" fmla="val 254994"/>
              <a:gd name="f137" fmla="val 405550"/>
              <a:gd name="f138" fmla="val 138"/>
              <a:gd name="f139" fmla="val 11636"/>
              <a:gd name="f140" fmla="val 306778"/>
              <a:gd name="f141" fmla="val 11511"/>
              <a:gd name="f142" fmla="val 306567"/>
              <a:gd name="f143" fmla="val 11506"/>
              <a:gd name="f144" fmla="val 284137"/>
              <a:gd name="f145" fmla="val 66105"/>
              <a:gd name="f146" fmla="val 82613"/>
              <a:gd name="f147" fmla="val 245960"/>
              <a:gd name="f148" fmla="val 100902"/>
              <a:gd name="f149" fmla="val 261667"/>
              <a:gd name="f150" fmla="val 130241"/>
              <a:gd name="f151" fmla="val 163248"/>
              <a:gd name="f152" fmla="val 261168"/>
              <a:gd name="f153" fmla="val 189232"/>
              <a:gd name="f154" fmla="val 205210"/>
              <a:gd name="f155" fmla="val 281311"/>
              <a:gd name="f156" fmla="val 215277"/>
              <a:gd name="f157" fmla="val 221928"/>
              <a:gd name="f158" fmla="val 285145"/>
              <a:gd name="f159" fmla="val 221632"/>
              <a:gd name="f160" fmla="val 263250"/>
              <a:gd name="f161" fmla="val 229876"/>
              <a:gd name="f162" fmla="val 246580"/>
              <a:gd name="f163" fmla="val 246536"/>
              <a:gd name="f164" fmla="val 254808"/>
              <a:gd name="f165" fmla="val 254763"/>
              <a:gd name="f166" fmla="val 254801"/>
              <a:gd name="f167" fmla="val 254771"/>
              <a:gd name="f168" fmla="val 254793"/>
              <a:gd name="f169" fmla="val 254779"/>
              <a:gd name="f170" fmla="val 254786"/>
              <a:gd name="f171" fmla="val 254778"/>
              <a:gd name="f172" fmla="val 254794"/>
              <a:gd name="f173" fmla="val 246535"/>
              <a:gd name="f174" fmla="val 246581"/>
              <a:gd name="f175" fmla="val 213554"/>
              <a:gd name="f176" fmla="val 279582"/>
              <a:gd name="f177" fmla="val 333067"/>
              <a:gd name="f178" fmla="val 366068"/>
              <a:gd name="f179" fmla="val 357841"/>
              <a:gd name="f180" fmla="val 357847"/>
              <a:gd name="f181" fmla="val 357855"/>
              <a:gd name="f182" fmla="val 357863"/>
              <a:gd name="f183" fmla="val 357886"/>
              <a:gd name="f184" fmla="val 366113"/>
              <a:gd name="f185" fmla="val 382773"/>
              <a:gd name="f186" fmla="val 391017"/>
              <a:gd name="f187" fmla="val 390721"/>
              <a:gd name="f188" fmla="val 397378"/>
              <a:gd name="f189" fmla="val 298457"/>
              <a:gd name="f190" fmla="val 400796"/>
              <a:gd name="f191" fmla="val 289920"/>
              <a:gd name="f192" fmla="val 399623"/>
              <a:gd name="f193" fmla="val 281637"/>
              <a:gd name="f194" fmla="val 397269"/>
              <a:gd name="f195" fmla="val 265010"/>
              <a:gd name="f196" fmla="val 407223"/>
              <a:gd name="f197" fmla="val 261165"/>
              <a:gd name="f198" fmla="val 423242"/>
              <a:gd name="f199" fmla="val 449401"/>
              <a:gd name="f200" fmla="val 477516"/>
              <a:gd name="f201" fmla="val 250271"/>
              <a:gd name="f202" fmla="val 502969"/>
              <a:gd name="f203" fmla="val 231847"/>
              <a:gd name="f204" fmla="val 521394"/>
              <a:gd name="f205" fmla="val 221347"/>
              <a:gd name="f206" fmla="val 530057"/>
              <a:gd name="f207" fmla="val 224390"/>
              <a:gd name="f208" fmla="val 546557"/>
              <a:gd name="f209" fmla="val 232545"/>
              <a:gd name="f210" fmla="val 562171"/>
              <a:gd name="f211" fmla="val 574926"/>
              <a:gd name="f212" fmla="val 591833"/>
              <a:gd name="f213" fmla="val 600659"/>
              <a:gd name="f214" fmla="val 601147"/>
              <a:gd name="f215" fmla="val 515981"/>
              <a:gd name="f216" fmla="val 601012"/>
              <a:gd name="f217" fmla="val 612510"/>
              <a:gd name="f218" fmla="val 306767"/>
              <a:gd name="f219" fmla="val 612640"/>
              <a:gd name="f220" fmla="val 306546"/>
              <a:gd name="f221" fmla="val 612645"/>
              <a:gd name="f222" fmla="val 306324"/>
              <a:gd name="f223" fmla="val 281070"/>
              <a:gd name="f224" fmla="val 612257"/>
              <a:gd name="f225" fmla="val 255999"/>
              <a:gd name="f226" fmla="val 602326"/>
              <a:gd name="f227" fmla="val 236731"/>
              <a:gd name="f228" fmla="val 583057"/>
              <a:gd name="f229" fmla="val 223570"/>
              <a:gd name="f230" fmla="val 569897"/>
              <a:gd name="f231" fmla="val 214766"/>
              <a:gd name="f232" fmla="val 554030"/>
              <a:gd name="f233" fmla="val 210610"/>
              <a:gd name="f234" fmla="val 537174"/>
              <a:gd name="f235" fmla="val 195839"/>
              <a:gd name="f236" fmla="val 546241"/>
              <a:gd name="f237" fmla="val 178427"/>
              <a:gd name="f238" fmla="val 551214"/>
              <a:gd name="f239" fmla="val 159854"/>
              <a:gd name="f240" fmla="val 132604"/>
              <a:gd name="f241" fmla="val 107854"/>
              <a:gd name="f242" fmla="val 540509"/>
              <a:gd name="f243" fmla="val 89720"/>
              <a:gd name="f244" fmla="val 522928"/>
              <a:gd name="f245" fmla="val 72139"/>
              <a:gd name="f246" fmla="val 504795"/>
              <a:gd name="f247" fmla="val 61434"/>
              <a:gd name="f248" fmla="val 480045"/>
              <a:gd name="f249" fmla="val 452795"/>
              <a:gd name="f250" fmla="val 434221"/>
              <a:gd name="f251" fmla="val 66407"/>
              <a:gd name="f252" fmla="val 416810"/>
              <a:gd name="f253" fmla="val 75474"/>
              <a:gd name="f254" fmla="val 402038"/>
              <a:gd name="f255" fmla="val 58618"/>
              <a:gd name="f256" fmla="val 397882"/>
              <a:gd name="f257" fmla="val 42751"/>
              <a:gd name="f258" fmla="val 389078"/>
              <a:gd name="f259" fmla="val 29591"/>
              <a:gd name="f260" fmla="val 375917"/>
              <a:gd name="f261" fmla="val 10322"/>
              <a:gd name="f262" fmla="val 356649"/>
              <a:gd name="f263" fmla="val 391"/>
              <a:gd name="f264" fmla="val 331578"/>
              <a:gd name="f265" fmla="val 42758"/>
              <a:gd name="f266" fmla="val 223564"/>
              <a:gd name="f267" fmla="val 58634"/>
              <a:gd name="f268" fmla="val 214757"/>
              <a:gd name="f269" fmla="val 75514"/>
              <a:gd name="f270" fmla="val 210684"/>
              <a:gd name="f271" fmla="val 66423"/>
              <a:gd name="f272" fmla="val 195895"/>
              <a:gd name="f273" fmla="val 178457"/>
              <a:gd name="f274" fmla="val 89721"/>
              <a:gd name="f275" fmla="val 72140"/>
              <a:gd name="f276" fmla="val 61435"/>
              <a:gd name="f277" fmla="val 66424"/>
              <a:gd name="f278" fmla="val 75515"/>
              <a:gd name="f279" fmla="val 58635"/>
              <a:gd name="f280" fmla="val 223563"/>
              <a:gd name="f281" fmla="val 256000"/>
              <a:gd name="f282" fmla="*/ f0 1 306986"/>
              <a:gd name="f283" fmla="*/ f1 1 612648"/>
              <a:gd name="f284" fmla="val f2"/>
              <a:gd name="f285" fmla="val f3"/>
              <a:gd name="f286" fmla="val f4"/>
              <a:gd name="f287" fmla="+- f286 0 f284"/>
              <a:gd name="f288" fmla="+- f285 0 f284"/>
              <a:gd name="f289" fmla="*/ f288 1 306986"/>
              <a:gd name="f290" fmla="*/ f287 1 612648"/>
              <a:gd name="f291" fmla="*/ f284 1 f289"/>
              <a:gd name="f292" fmla="*/ f285 1 f289"/>
              <a:gd name="f293" fmla="*/ f284 1 f290"/>
              <a:gd name="f294" fmla="*/ f286 1 f290"/>
              <a:gd name="f295" fmla="*/ f291 f282 1"/>
              <a:gd name="f296" fmla="*/ f292 f282 1"/>
              <a:gd name="f297" fmla="*/ f294 f283 1"/>
              <a:gd name="f298" fmla="*/ f293 f283 1"/>
            </a:gdLst>
            <a:ahLst/>
            <a:cxnLst>
              <a:cxn ang="3cd4">
                <a:pos x="hc" y="t"/>
              </a:cxn>
              <a:cxn ang="0">
                <a:pos x="r" y="vc"/>
              </a:cxn>
              <a:cxn ang="cd4">
                <a:pos x="hc" y="b"/>
              </a:cxn>
              <a:cxn ang="cd2">
                <a:pos x="l" y="vc"/>
              </a:cxn>
            </a:cxnLst>
            <a:rect l="f295" t="f298" r="f296" b="f297"/>
            <a:pathLst>
              <a:path w="306986" h="612648">
                <a:moveTo>
                  <a:pt x="f5" y="f6"/>
                </a:moveTo>
                <a:cubicBezTo>
                  <a:pt x="f7" y="f8"/>
                  <a:pt x="f9" y="f10"/>
                  <a:pt x="f11" y="f12"/>
                </a:cubicBezTo>
                <a:cubicBezTo>
                  <a:pt x="f13" y="f14"/>
                  <a:pt x="f15" y="f16"/>
                  <a:pt x="f17" y="f18"/>
                </a:cubicBezTo>
                <a:cubicBezTo>
                  <a:pt x="f19" y="f18"/>
                  <a:pt x="f20" y="f21"/>
                  <a:pt x="f22" y="f23"/>
                </a:cubicBezTo>
                <a:cubicBezTo>
                  <a:pt x="f24" y="f25"/>
                  <a:pt x="f26" y="f27"/>
                  <a:pt x="f28" y="f29"/>
                </a:cubicBezTo>
                <a:cubicBezTo>
                  <a:pt x="f30" y="f31"/>
                  <a:pt x="f32" y="f33"/>
                  <a:pt x="f34" y="f35"/>
                </a:cubicBezTo>
                <a:lnTo>
                  <a:pt x="f36" y="f35"/>
                </a:lnTo>
                <a:lnTo>
                  <a:pt x="f36" y="f37"/>
                </a:lnTo>
                <a:lnTo>
                  <a:pt x="f34" y="f37"/>
                </a:lnTo>
                <a:cubicBezTo>
                  <a:pt x="f38" y="f39"/>
                  <a:pt x="f30" y="f40"/>
                  <a:pt x="f28" y="f41"/>
                </a:cubicBezTo>
                <a:cubicBezTo>
                  <a:pt x="f42" y="f43"/>
                  <a:pt x="f44" y="f45"/>
                  <a:pt x="f46" y="f47"/>
                </a:cubicBezTo>
                <a:cubicBezTo>
                  <a:pt x="f48" y="f49"/>
                  <a:pt x="f50" y="f51"/>
                  <a:pt x="f17" y="f51"/>
                </a:cubicBezTo>
                <a:cubicBezTo>
                  <a:pt x="f52" y="f53"/>
                  <a:pt x="f54" y="f55"/>
                  <a:pt x="f56" y="f57"/>
                </a:cubicBezTo>
                <a:cubicBezTo>
                  <a:pt x="f58" y="f59"/>
                  <a:pt x="f60" y="f61"/>
                  <a:pt x="f5" y="f6"/>
                </a:cubicBezTo>
                <a:close/>
                <a:moveTo>
                  <a:pt x="f62" y="f63"/>
                </a:moveTo>
                <a:lnTo>
                  <a:pt x="f64" y="f65"/>
                </a:lnTo>
                <a:cubicBezTo>
                  <a:pt x="f66" y="f67"/>
                  <a:pt x="f68" y="f69"/>
                  <a:pt x="f68" y="f70"/>
                </a:cubicBezTo>
                <a:cubicBezTo>
                  <a:pt x="f68" y="f71"/>
                  <a:pt x="f72" y="f73"/>
                  <a:pt x="f74" y="f73"/>
                </a:cubicBezTo>
                <a:cubicBezTo>
                  <a:pt x="f75" y="f76"/>
                  <a:pt x="f77" y="f78"/>
                  <a:pt x="f79" y="f80"/>
                </a:cubicBezTo>
                <a:cubicBezTo>
                  <a:pt x="f81" y="f82"/>
                  <a:pt x="f83" y="f84"/>
                  <a:pt x="f62" y="f63"/>
                </a:cubicBezTo>
                <a:close/>
                <a:moveTo>
                  <a:pt x="f85" y="f86"/>
                </a:moveTo>
                <a:cubicBezTo>
                  <a:pt x="f87" y="f88"/>
                  <a:pt x="f89" y="f90"/>
                  <a:pt x="f91" y="f92"/>
                </a:cubicBezTo>
                <a:cubicBezTo>
                  <a:pt x="f93" y="f94"/>
                  <a:pt x="f95" y="f96"/>
                  <a:pt x="f74" y="f97"/>
                </a:cubicBezTo>
                <a:cubicBezTo>
                  <a:pt x="f72" y="f97"/>
                  <a:pt x="f68" y="f98"/>
                  <a:pt x="f68" y="f99"/>
                </a:cubicBezTo>
                <a:cubicBezTo>
                  <a:pt x="f68" y="f100"/>
                  <a:pt x="f66" y="f101"/>
                  <a:pt x="f64" y="f102"/>
                </a:cubicBezTo>
                <a:close/>
                <a:moveTo>
                  <a:pt x="f103" y="f79"/>
                </a:moveTo>
                <a:cubicBezTo>
                  <a:pt x="f78" y="f77"/>
                  <a:pt x="f104" y="f105"/>
                  <a:pt x="f106" y="f107"/>
                </a:cubicBezTo>
                <a:cubicBezTo>
                  <a:pt x="f106" y="f108"/>
                  <a:pt x="f71" y="f109"/>
                  <a:pt x="f70" y="f109"/>
                </a:cubicBezTo>
                <a:cubicBezTo>
                  <a:pt x="f69" y="f109"/>
                  <a:pt x="f67" y="f110"/>
                  <a:pt x="f111" y="f112"/>
                </a:cubicBezTo>
                <a:lnTo>
                  <a:pt x="f113" y="f85"/>
                </a:lnTo>
                <a:cubicBezTo>
                  <a:pt x="f84" y="f114"/>
                  <a:pt x="f82" y="f115"/>
                  <a:pt x="f103" y="f79"/>
                </a:cubicBezTo>
                <a:close/>
                <a:moveTo>
                  <a:pt x="f116" y="f117"/>
                </a:moveTo>
                <a:cubicBezTo>
                  <a:pt x="f118" y="f119"/>
                  <a:pt x="f120" y="f121"/>
                  <a:pt x="f63" y="f122"/>
                </a:cubicBezTo>
                <a:lnTo>
                  <a:pt x="f111" y="f123"/>
                </a:lnTo>
                <a:cubicBezTo>
                  <a:pt x="f67" y="f124"/>
                  <a:pt x="f69" y="f125"/>
                  <a:pt x="f70" y="f125"/>
                </a:cubicBezTo>
                <a:cubicBezTo>
                  <a:pt x="f126" y="f125"/>
                  <a:pt x="f127" y="f128"/>
                  <a:pt x="f129" y="f130"/>
                </a:cubicBezTo>
                <a:cubicBezTo>
                  <a:pt x="f131" y="f132"/>
                  <a:pt x="f106" y="f133"/>
                  <a:pt x="f106" y="f134"/>
                </a:cubicBezTo>
                <a:cubicBezTo>
                  <a:pt x="f104" y="f135"/>
                  <a:pt x="f136" y="f137"/>
                  <a:pt x="f116" y="f117"/>
                </a:cubicBezTo>
                <a:close/>
                <a:moveTo>
                  <a:pt x="f3" y="f138"/>
                </a:moveTo>
                <a:lnTo>
                  <a:pt x="f3" y="f139"/>
                </a:lnTo>
                <a:cubicBezTo>
                  <a:pt x="f140" y="f141"/>
                  <a:pt x="f142" y="f143"/>
                  <a:pt x="f37" y="f34"/>
                </a:cubicBezTo>
                <a:lnTo>
                  <a:pt x="f37" y="f36"/>
                </a:lnTo>
                <a:lnTo>
                  <a:pt x="f35" y="f36"/>
                </a:lnTo>
                <a:lnTo>
                  <a:pt x="f35" y="f34"/>
                </a:lnTo>
                <a:cubicBezTo>
                  <a:pt x="f144" y="f32"/>
                  <a:pt x="f31" y="f30"/>
                  <a:pt x="f29" y="f28"/>
                </a:cubicBezTo>
                <a:cubicBezTo>
                  <a:pt x="f27" y="f26"/>
                  <a:pt x="f25" y="f145"/>
                  <a:pt x="f23" y="f146"/>
                </a:cubicBezTo>
                <a:cubicBezTo>
                  <a:pt x="f147" y="f148"/>
                  <a:pt x="f149" y="f150"/>
                  <a:pt x="f149" y="f151"/>
                </a:cubicBezTo>
                <a:cubicBezTo>
                  <a:pt x="f152" y="f153"/>
                  <a:pt x="f14" y="f154"/>
                  <a:pt x="f155" y="f11"/>
                </a:cubicBezTo>
                <a:lnTo>
                  <a:pt x="f3" y="f156"/>
                </a:lnTo>
                <a:lnTo>
                  <a:pt x="f3" y="f157"/>
                </a:lnTo>
                <a:cubicBezTo>
                  <a:pt x="f158" y="f159"/>
                  <a:pt x="f160" y="f161"/>
                  <a:pt x="f162" y="f163"/>
                </a:cubicBezTo>
                <a:lnTo>
                  <a:pt x="f164" y="f165"/>
                </a:lnTo>
                <a:cubicBezTo>
                  <a:pt x="f166" y="f167"/>
                  <a:pt x="f168" y="f169"/>
                  <a:pt x="f170" y="f170"/>
                </a:cubicBezTo>
                <a:cubicBezTo>
                  <a:pt x="f171" y="f172"/>
                  <a:pt x="f167" y="f166"/>
                  <a:pt x="f165" y="f164"/>
                </a:cubicBezTo>
                <a:lnTo>
                  <a:pt x="f173" y="f174"/>
                </a:lnTo>
                <a:cubicBezTo>
                  <a:pt x="f175" y="f176"/>
                  <a:pt x="f175" y="f177"/>
                  <a:pt x="f173" y="f178"/>
                </a:cubicBezTo>
                <a:lnTo>
                  <a:pt x="f165" y="f179"/>
                </a:lnTo>
                <a:cubicBezTo>
                  <a:pt x="f167" y="f180"/>
                  <a:pt x="f171" y="f181"/>
                  <a:pt x="f170" y="f182"/>
                </a:cubicBezTo>
                <a:lnTo>
                  <a:pt x="f164" y="f183"/>
                </a:lnTo>
                <a:lnTo>
                  <a:pt x="f162" y="f184"/>
                </a:lnTo>
                <a:cubicBezTo>
                  <a:pt x="f160" y="f185"/>
                  <a:pt x="f158" y="f186"/>
                  <a:pt x="f3" y="f187"/>
                </a:cubicBezTo>
                <a:lnTo>
                  <a:pt x="f3" y="f188"/>
                </a:lnTo>
                <a:cubicBezTo>
                  <a:pt x="f189" y="f190"/>
                  <a:pt x="f191" y="f192"/>
                  <a:pt x="f193" y="f194"/>
                </a:cubicBezTo>
                <a:cubicBezTo>
                  <a:pt x="f195" y="f196"/>
                  <a:pt x="f197" y="f198"/>
                  <a:pt x="f149" y="f199"/>
                </a:cubicBezTo>
                <a:cubicBezTo>
                  <a:pt x="f149" y="f200"/>
                  <a:pt x="f201" y="f202"/>
                  <a:pt x="f203" y="f204"/>
                </a:cubicBezTo>
                <a:lnTo>
                  <a:pt x="f205" y="f206"/>
                </a:lnTo>
                <a:cubicBezTo>
                  <a:pt x="f207" y="f208"/>
                  <a:pt x="f209" y="f210"/>
                  <a:pt x="f29" y="f211"/>
                </a:cubicBezTo>
                <a:cubicBezTo>
                  <a:pt x="f31" y="f212"/>
                  <a:pt x="f33" y="f213"/>
                  <a:pt x="f35" y="f214"/>
                </a:cubicBezTo>
                <a:lnTo>
                  <a:pt x="f35" y="f215"/>
                </a:lnTo>
                <a:lnTo>
                  <a:pt x="f37" y="f215"/>
                </a:lnTo>
                <a:lnTo>
                  <a:pt x="f37" y="f214"/>
                </a:lnTo>
                <a:lnTo>
                  <a:pt x="f3" y="f216"/>
                </a:lnTo>
                <a:lnTo>
                  <a:pt x="f3" y="f217"/>
                </a:lnTo>
                <a:cubicBezTo>
                  <a:pt x="f218" y="f219"/>
                  <a:pt x="f220" y="f221"/>
                  <a:pt x="f222" y="f4"/>
                </a:cubicBezTo>
                <a:cubicBezTo>
                  <a:pt x="f223" y="f224"/>
                  <a:pt x="f225" y="f226"/>
                  <a:pt x="f227" y="f228"/>
                </a:cubicBezTo>
                <a:cubicBezTo>
                  <a:pt x="f229" y="f230"/>
                  <a:pt x="f231" y="f232"/>
                  <a:pt x="f233" y="f234"/>
                </a:cubicBezTo>
                <a:cubicBezTo>
                  <a:pt x="f235" y="f236"/>
                  <a:pt x="f237" y="f238"/>
                  <a:pt x="f239" y="f238"/>
                </a:cubicBezTo>
                <a:cubicBezTo>
                  <a:pt x="f240" y="f238"/>
                  <a:pt x="f241" y="f242"/>
                  <a:pt x="f243" y="f244"/>
                </a:cubicBezTo>
                <a:lnTo>
                  <a:pt x="f243" y="f244"/>
                </a:lnTo>
                <a:cubicBezTo>
                  <a:pt x="f245" y="f246"/>
                  <a:pt x="f247" y="f248"/>
                  <a:pt x="f247" y="f249"/>
                </a:cubicBezTo>
                <a:cubicBezTo>
                  <a:pt x="f247" y="f250"/>
                  <a:pt x="f251" y="f252"/>
                  <a:pt x="f253" y="f254"/>
                </a:cubicBezTo>
                <a:cubicBezTo>
                  <a:pt x="f255" y="f256"/>
                  <a:pt x="f257" y="f258"/>
                  <a:pt x="f259" y="f260"/>
                </a:cubicBezTo>
                <a:cubicBezTo>
                  <a:pt x="f261" y="f262"/>
                  <a:pt x="f263" y="f264"/>
                  <a:pt x="f2" y="f222"/>
                </a:cubicBezTo>
                <a:lnTo>
                  <a:pt x="f2" y="f222"/>
                </a:lnTo>
                <a:cubicBezTo>
                  <a:pt x="f263" y="f223"/>
                  <a:pt x="f261" y="f225"/>
                  <a:pt x="f259" y="f227"/>
                </a:cubicBezTo>
                <a:cubicBezTo>
                  <a:pt x="f265" y="f266"/>
                  <a:pt x="f267" y="f268"/>
                  <a:pt x="f269" y="f270"/>
                </a:cubicBezTo>
                <a:cubicBezTo>
                  <a:pt x="f271" y="f272"/>
                  <a:pt x="f247" y="f273"/>
                  <a:pt x="f247" y="f239"/>
                </a:cubicBezTo>
                <a:cubicBezTo>
                  <a:pt x="f247" y="f240"/>
                  <a:pt x="f245" y="f241"/>
                  <a:pt x="f243" y="f274"/>
                </a:cubicBezTo>
                <a:lnTo>
                  <a:pt x="f243" y="f274"/>
                </a:lnTo>
                <a:cubicBezTo>
                  <a:pt x="f241" y="f275"/>
                  <a:pt x="f240" y="f276"/>
                  <a:pt x="f239" y="f276"/>
                </a:cubicBezTo>
                <a:cubicBezTo>
                  <a:pt x="f273" y="f276"/>
                  <a:pt x="f272" y="f277"/>
                  <a:pt x="f270" y="f278"/>
                </a:cubicBezTo>
                <a:cubicBezTo>
                  <a:pt x="f268" y="f279"/>
                  <a:pt x="f280" y="f265"/>
                  <a:pt x="f227" y="f259"/>
                </a:cubicBezTo>
                <a:cubicBezTo>
                  <a:pt x="f281" y="f261"/>
                  <a:pt x="f223" y="f263"/>
                  <a:pt x="f222" y="f2"/>
                </a:cubicBezTo>
                <a:lnTo>
                  <a:pt x="f222" y="f2"/>
                </a:lnTo>
                <a:close/>
              </a:path>
            </a:pathLst>
          </a:custGeom>
          <a:solidFill>
            <a:srgbClr val="AB641E"/>
          </a:solidFill>
          <a:ln cap="flat">
            <a:noFill/>
            <a:prstDash val="solid"/>
          </a:ln>
        </p:spPr>
        <p:txBody>
          <a:bodyPr lIns="0" tIns="0" rIns="0" bIns="0"/>
          <a:lstStyle/>
          <a:p>
            <a:endParaRPr lang="nl-NL"/>
          </a:p>
        </p:txBody>
      </p:sp>
      <p:sp>
        <p:nvSpPr>
          <p:cNvPr id="123" name="Teardrop 3"/>
          <p:cNvSpPr/>
          <p:nvPr/>
        </p:nvSpPr>
        <p:spPr>
          <a:xfrm rot="5400013" flipH="1" flipV="1">
            <a:off x="8701631" y="-163075"/>
            <a:ext cx="306982" cy="612648"/>
          </a:xfrm>
          <a:custGeom>
            <a:avLst/>
            <a:gdLst>
              <a:gd name="f0" fmla="val w"/>
              <a:gd name="f1" fmla="val h"/>
              <a:gd name="f2" fmla="val 0"/>
              <a:gd name="f3" fmla="val 306986"/>
              <a:gd name="f4" fmla="val 612648"/>
              <a:gd name="f5" fmla="val 215380"/>
              <a:gd name="f6" fmla="val 331011"/>
              <a:gd name="f7" fmla="val 210766"/>
              <a:gd name="f8" fmla="val 314774"/>
              <a:gd name="f9" fmla="val 210686"/>
              <a:gd name="f10" fmla="val 297561"/>
              <a:gd name="f11" fmla="val 215167"/>
              <a:gd name="f12" fmla="val 281312"/>
              <a:gd name="f13" fmla="val 205209"/>
              <a:gd name="f14" fmla="val 264959"/>
              <a:gd name="f15" fmla="val 189231"/>
              <a:gd name="f16" fmla="val 261169"/>
              <a:gd name="f17" fmla="val 163247"/>
              <a:gd name="f18" fmla="val 261668"/>
              <a:gd name="f19" fmla="val 130240"/>
              <a:gd name="f20" fmla="val 100901"/>
              <a:gd name="f21" fmla="val 245961"/>
              <a:gd name="f22" fmla="val 82612"/>
              <a:gd name="f23" fmla="val 221373"/>
              <a:gd name="f24" fmla="val 66104"/>
              <a:gd name="f25" fmla="val 224382"/>
              <a:gd name="f26" fmla="val 50483"/>
              <a:gd name="f27" fmla="val 232539"/>
              <a:gd name="f28" fmla="val 37722"/>
              <a:gd name="f29" fmla="val 245300"/>
              <a:gd name="f30" fmla="val 20815"/>
              <a:gd name="f31" fmla="val 262207"/>
              <a:gd name="f32" fmla="val 11990"/>
              <a:gd name="f33" fmla="val 284136"/>
              <a:gd name="f34" fmla="val 11501"/>
              <a:gd name="f35" fmla="val 306292"/>
              <a:gd name="f36" fmla="val 96667"/>
              <a:gd name="f37" fmla="val 306356"/>
              <a:gd name="f38" fmla="val 11989"/>
              <a:gd name="f39" fmla="val 328512"/>
              <a:gd name="f40" fmla="val 350441"/>
              <a:gd name="f41" fmla="val 367348"/>
              <a:gd name="f42" fmla="val 50477"/>
              <a:gd name="f43" fmla="val 380103"/>
              <a:gd name="f44" fmla="val 66091"/>
              <a:gd name="f45" fmla="val 388259"/>
              <a:gd name="f46" fmla="val 82591"/>
              <a:gd name="f47" fmla="val 391301"/>
              <a:gd name="f48" fmla="val 100880"/>
              <a:gd name="f49" fmla="val 366699"/>
              <a:gd name="f50" fmla="val 130228"/>
              <a:gd name="f51" fmla="val 350981"/>
              <a:gd name="f52" fmla="val 186137"/>
              <a:gd name="f53" fmla="val 351420"/>
              <a:gd name="f54" fmla="val 201262"/>
              <a:gd name="f55" fmla="val 348532"/>
              <a:gd name="f56" fmla="val 211354"/>
              <a:gd name="f57" fmla="val 336664"/>
              <a:gd name="f58" fmla="val 212796"/>
              <a:gd name="f59" fmla="val 334968"/>
              <a:gd name="f60" fmla="val 214135"/>
              <a:gd name="f61" fmla="val 333090"/>
              <a:gd name="f62" fmla="val 239385"/>
              <a:gd name="f63" fmla="val 239431"/>
              <a:gd name="f64" fmla="val 97830"/>
              <a:gd name="f65" fmla="val 97876"/>
              <a:gd name="f66" fmla="val 82509"/>
              <a:gd name="f67" fmla="val 113887"/>
              <a:gd name="f68" fmla="val 73243"/>
              <a:gd name="f69" fmla="val 135634"/>
              <a:gd name="f70" fmla="val 159544"/>
              <a:gd name="f71" fmla="val 209563"/>
              <a:gd name="f72" fmla="val 113791"/>
              <a:gd name="f73" fmla="val 250112"/>
              <a:gd name="f74" fmla="val 163810"/>
              <a:gd name="f75" fmla="val 182888"/>
              <a:gd name="f76" fmla="val 249746"/>
              <a:gd name="f77" fmla="val 207035"/>
              <a:gd name="f78" fmla="val 254980"/>
              <a:gd name="f79" fmla="val 219892"/>
              <a:gd name="f80" fmla="val 268141"/>
              <a:gd name="f81" fmla="val 224319"/>
              <a:gd name="f82" fmla="val 257686"/>
              <a:gd name="f83" fmla="val 230870"/>
              <a:gd name="f84" fmla="val 247948"/>
              <a:gd name="f85" fmla="val 239386"/>
              <a:gd name="f86" fmla="val 373218"/>
              <a:gd name="f87" fmla="val 230866"/>
              <a:gd name="f88" fmla="val 364697"/>
              <a:gd name="f89" fmla="val 224313"/>
              <a:gd name="f90" fmla="val 354954"/>
              <a:gd name="f91" fmla="val 219944"/>
              <a:gd name="f92" fmla="val 344457"/>
              <a:gd name="f93" fmla="val 207099"/>
              <a:gd name="f94" fmla="val 357655"/>
              <a:gd name="f95" fmla="val 182914"/>
              <a:gd name="f96" fmla="val 362904"/>
              <a:gd name="f97" fmla="val 362537"/>
              <a:gd name="f98" fmla="val 403086"/>
              <a:gd name="f99" fmla="val 453104"/>
              <a:gd name="f100" fmla="val 477015"/>
              <a:gd name="f101" fmla="val 498761"/>
              <a:gd name="f102" fmla="val 514773"/>
              <a:gd name="f103" fmla="val 268140"/>
              <a:gd name="f104" fmla="val 249745"/>
              <a:gd name="f105" fmla="val 182889"/>
              <a:gd name="f106" fmla="val 250111"/>
              <a:gd name="f107" fmla="val 163811"/>
              <a:gd name="f108" fmla="val 113792"/>
              <a:gd name="f109" fmla="val 73244"/>
              <a:gd name="f110" fmla="val 82510"/>
              <a:gd name="f111" fmla="val 97875"/>
              <a:gd name="f112" fmla="val 97831"/>
              <a:gd name="f113" fmla="val 239430"/>
              <a:gd name="f114" fmla="val 230871"/>
              <a:gd name="f115" fmla="val 224320"/>
              <a:gd name="f116" fmla="val 268191"/>
              <a:gd name="f117" fmla="val 392705"/>
              <a:gd name="f118" fmla="val 257695"/>
              <a:gd name="f119" fmla="val 388335"/>
              <a:gd name="f120" fmla="val 247952"/>
              <a:gd name="f121" fmla="val 381782"/>
              <a:gd name="f122" fmla="val 373263"/>
              <a:gd name="f123" fmla="val 514818"/>
              <a:gd name="f124" fmla="val 530139"/>
              <a:gd name="f125" fmla="val 539405"/>
              <a:gd name="f126" fmla="val 184553"/>
              <a:gd name="f127" fmla="val 207195"/>
              <a:gd name="f128" fmla="val 529268"/>
              <a:gd name="f129" fmla="val 223584"/>
              <a:gd name="f130" fmla="val 512879"/>
              <a:gd name="f131" fmla="val 239974"/>
              <a:gd name="f132" fmla="val 496489"/>
              <a:gd name="f133" fmla="val 473847"/>
              <a:gd name="f134" fmla="val 448838"/>
              <a:gd name="f135" fmla="val 429735"/>
              <a:gd name="f136" fmla="val 254994"/>
              <a:gd name="f137" fmla="val 405550"/>
              <a:gd name="f138" fmla="val 138"/>
              <a:gd name="f139" fmla="val 11636"/>
              <a:gd name="f140" fmla="val 306778"/>
              <a:gd name="f141" fmla="val 11511"/>
              <a:gd name="f142" fmla="val 306567"/>
              <a:gd name="f143" fmla="val 11506"/>
              <a:gd name="f144" fmla="val 284137"/>
              <a:gd name="f145" fmla="val 66105"/>
              <a:gd name="f146" fmla="val 82613"/>
              <a:gd name="f147" fmla="val 245960"/>
              <a:gd name="f148" fmla="val 100902"/>
              <a:gd name="f149" fmla="val 261667"/>
              <a:gd name="f150" fmla="val 130241"/>
              <a:gd name="f151" fmla="val 163248"/>
              <a:gd name="f152" fmla="val 261168"/>
              <a:gd name="f153" fmla="val 189232"/>
              <a:gd name="f154" fmla="val 205210"/>
              <a:gd name="f155" fmla="val 281311"/>
              <a:gd name="f156" fmla="val 215277"/>
              <a:gd name="f157" fmla="val 221928"/>
              <a:gd name="f158" fmla="val 285145"/>
              <a:gd name="f159" fmla="val 221632"/>
              <a:gd name="f160" fmla="val 263250"/>
              <a:gd name="f161" fmla="val 229876"/>
              <a:gd name="f162" fmla="val 246580"/>
              <a:gd name="f163" fmla="val 246536"/>
              <a:gd name="f164" fmla="val 254808"/>
              <a:gd name="f165" fmla="val 254763"/>
              <a:gd name="f166" fmla="val 254801"/>
              <a:gd name="f167" fmla="val 254771"/>
              <a:gd name="f168" fmla="val 254793"/>
              <a:gd name="f169" fmla="val 254779"/>
              <a:gd name="f170" fmla="val 254786"/>
              <a:gd name="f171" fmla="val 254778"/>
              <a:gd name="f172" fmla="val 254794"/>
              <a:gd name="f173" fmla="val 246535"/>
              <a:gd name="f174" fmla="val 246581"/>
              <a:gd name="f175" fmla="val 213554"/>
              <a:gd name="f176" fmla="val 279582"/>
              <a:gd name="f177" fmla="val 333067"/>
              <a:gd name="f178" fmla="val 366068"/>
              <a:gd name="f179" fmla="val 357841"/>
              <a:gd name="f180" fmla="val 357847"/>
              <a:gd name="f181" fmla="val 357855"/>
              <a:gd name="f182" fmla="val 357863"/>
              <a:gd name="f183" fmla="val 357886"/>
              <a:gd name="f184" fmla="val 366113"/>
              <a:gd name="f185" fmla="val 382773"/>
              <a:gd name="f186" fmla="val 391017"/>
              <a:gd name="f187" fmla="val 390721"/>
              <a:gd name="f188" fmla="val 397378"/>
              <a:gd name="f189" fmla="val 298457"/>
              <a:gd name="f190" fmla="val 400796"/>
              <a:gd name="f191" fmla="val 289920"/>
              <a:gd name="f192" fmla="val 399623"/>
              <a:gd name="f193" fmla="val 281637"/>
              <a:gd name="f194" fmla="val 397269"/>
              <a:gd name="f195" fmla="val 265010"/>
              <a:gd name="f196" fmla="val 407223"/>
              <a:gd name="f197" fmla="val 261165"/>
              <a:gd name="f198" fmla="val 423242"/>
              <a:gd name="f199" fmla="val 449401"/>
              <a:gd name="f200" fmla="val 477516"/>
              <a:gd name="f201" fmla="val 250271"/>
              <a:gd name="f202" fmla="val 502969"/>
              <a:gd name="f203" fmla="val 231847"/>
              <a:gd name="f204" fmla="val 521394"/>
              <a:gd name="f205" fmla="val 221347"/>
              <a:gd name="f206" fmla="val 530057"/>
              <a:gd name="f207" fmla="val 224389"/>
              <a:gd name="f208" fmla="val 546557"/>
              <a:gd name="f209" fmla="val 232545"/>
              <a:gd name="f210" fmla="val 562171"/>
              <a:gd name="f211" fmla="val 574926"/>
              <a:gd name="f212" fmla="val 591833"/>
              <a:gd name="f213" fmla="val 600659"/>
              <a:gd name="f214" fmla="val 601147"/>
              <a:gd name="f215" fmla="val 515981"/>
              <a:gd name="f216" fmla="val 601012"/>
              <a:gd name="f217" fmla="val 612510"/>
              <a:gd name="f218" fmla="val 306767"/>
              <a:gd name="f219" fmla="val 612640"/>
              <a:gd name="f220" fmla="val 306546"/>
              <a:gd name="f221" fmla="val 612645"/>
              <a:gd name="f222" fmla="val 306324"/>
              <a:gd name="f223" fmla="val 281070"/>
              <a:gd name="f224" fmla="val 612257"/>
              <a:gd name="f225" fmla="val 255999"/>
              <a:gd name="f226" fmla="val 602326"/>
              <a:gd name="f227" fmla="val 236731"/>
              <a:gd name="f228" fmla="val 583057"/>
              <a:gd name="f229" fmla="val 223570"/>
              <a:gd name="f230" fmla="val 569897"/>
              <a:gd name="f231" fmla="val 214766"/>
              <a:gd name="f232" fmla="val 554030"/>
              <a:gd name="f233" fmla="val 210610"/>
              <a:gd name="f234" fmla="val 537174"/>
              <a:gd name="f235" fmla="val 195839"/>
              <a:gd name="f236" fmla="val 546241"/>
              <a:gd name="f237" fmla="val 178427"/>
              <a:gd name="f238" fmla="val 551214"/>
              <a:gd name="f239" fmla="val 159854"/>
              <a:gd name="f240" fmla="val 132604"/>
              <a:gd name="f241" fmla="val 107854"/>
              <a:gd name="f242" fmla="val 540509"/>
              <a:gd name="f243" fmla="val 89720"/>
              <a:gd name="f244" fmla="val 522928"/>
              <a:gd name="f245" fmla="val 72139"/>
              <a:gd name="f246" fmla="val 504795"/>
              <a:gd name="f247" fmla="val 61434"/>
              <a:gd name="f248" fmla="val 480045"/>
              <a:gd name="f249" fmla="val 452795"/>
              <a:gd name="f250" fmla="val 434221"/>
              <a:gd name="f251" fmla="val 66407"/>
              <a:gd name="f252" fmla="val 416810"/>
              <a:gd name="f253" fmla="val 75474"/>
              <a:gd name="f254" fmla="val 402038"/>
              <a:gd name="f255" fmla="val 58618"/>
              <a:gd name="f256" fmla="val 397882"/>
              <a:gd name="f257" fmla="val 42751"/>
              <a:gd name="f258" fmla="val 389078"/>
              <a:gd name="f259" fmla="val 29591"/>
              <a:gd name="f260" fmla="val 375917"/>
              <a:gd name="f261" fmla="val 10322"/>
              <a:gd name="f262" fmla="val 356649"/>
              <a:gd name="f263" fmla="val 391"/>
              <a:gd name="f264" fmla="val 331578"/>
              <a:gd name="f265" fmla="val 42758"/>
              <a:gd name="f266" fmla="val 223564"/>
              <a:gd name="f267" fmla="val 58634"/>
              <a:gd name="f268" fmla="val 214757"/>
              <a:gd name="f269" fmla="val 75514"/>
              <a:gd name="f270" fmla="val 210684"/>
              <a:gd name="f271" fmla="val 66423"/>
              <a:gd name="f272" fmla="val 195895"/>
              <a:gd name="f273" fmla="val 178457"/>
              <a:gd name="f274" fmla="val 89721"/>
              <a:gd name="f275" fmla="val 72140"/>
              <a:gd name="f276" fmla="val 61435"/>
              <a:gd name="f277" fmla="val 66424"/>
              <a:gd name="f278" fmla="val 75515"/>
              <a:gd name="f279" fmla="val 58635"/>
              <a:gd name="f280" fmla="val 223563"/>
              <a:gd name="f281" fmla="val 256000"/>
              <a:gd name="f282" fmla="*/ f0 1 306986"/>
              <a:gd name="f283" fmla="*/ f1 1 612648"/>
              <a:gd name="f284" fmla="val f2"/>
              <a:gd name="f285" fmla="val f3"/>
              <a:gd name="f286" fmla="val f4"/>
              <a:gd name="f287" fmla="+- f286 0 f284"/>
              <a:gd name="f288" fmla="+- f285 0 f284"/>
              <a:gd name="f289" fmla="*/ f288 1 306986"/>
              <a:gd name="f290" fmla="*/ f287 1 612648"/>
              <a:gd name="f291" fmla="*/ f284 1 f289"/>
              <a:gd name="f292" fmla="*/ f285 1 f289"/>
              <a:gd name="f293" fmla="*/ f284 1 f290"/>
              <a:gd name="f294" fmla="*/ f286 1 f290"/>
              <a:gd name="f295" fmla="*/ f291 f282 1"/>
              <a:gd name="f296" fmla="*/ f292 f282 1"/>
              <a:gd name="f297" fmla="*/ f294 f283 1"/>
              <a:gd name="f298" fmla="*/ f293 f283 1"/>
            </a:gdLst>
            <a:ahLst/>
            <a:cxnLst>
              <a:cxn ang="3cd4">
                <a:pos x="hc" y="t"/>
              </a:cxn>
              <a:cxn ang="0">
                <a:pos x="r" y="vc"/>
              </a:cxn>
              <a:cxn ang="cd4">
                <a:pos x="hc" y="b"/>
              </a:cxn>
              <a:cxn ang="cd2">
                <a:pos x="l" y="vc"/>
              </a:cxn>
            </a:cxnLst>
            <a:rect l="f295" t="f298" r="f296" b="f297"/>
            <a:pathLst>
              <a:path w="306986" h="612648">
                <a:moveTo>
                  <a:pt x="f5" y="f6"/>
                </a:moveTo>
                <a:cubicBezTo>
                  <a:pt x="f7" y="f8"/>
                  <a:pt x="f9" y="f10"/>
                  <a:pt x="f11" y="f12"/>
                </a:cubicBezTo>
                <a:cubicBezTo>
                  <a:pt x="f13" y="f14"/>
                  <a:pt x="f15" y="f16"/>
                  <a:pt x="f17" y="f18"/>
                </a:cubicBezTo>
                <a:cubicBezTo>
                  <a:pt x="f19" y="f18"/>
                  <a:pt x="f20" y="f21"/>
                  <a:pt x="f22" y="f23"/>
                </a:cubicBezTo>
                <a:cubicBezTo>
                  <a:pt x="f24" y="f25"/>
                  <a:pt x="f26" y="f27"/>
                  <a:pt x="f28" y="f29"/>
                </a:cubicBezTo>
                <a:cubicBezTo>
                  <a:pt x="f30" y="f31"/>
                  <a:pt x="f32" y="f33"/>
                  <a:pt x="f34" y="f35"/>
                </a:cubicBezTo>
                <a:lnTo>
                  <a:pt x="f36" y="f35"/>
                </a:lnTo>
                <a:lnTo>
                  <a:pt x="f36" y="f37"/>
                </a:lnTo>
                <a:lnTo>
                  <a:pt x="f34" y="f37"/>
                </a:lnTo>
                <a:cubicBezTo>
                  <a:pt x="f38" y="f39"/>
                  <a:pt x="f30" y="f40"/>
                  <a:pt x="f28" y="f41"/>
                </a:cubicBezTo>
                <a:cubicBezTo>
                  <a:pt x="f42" y="f43"/>
                  <a:pt x="f44" y="f45"/>
                  <a:pt x="f46" y="f47"/>
                </a:cubicBezTo>
                <a:cubicBezTo>
                  <a:pt x="f48" y="f49"/>
                  <a:pt x="f50" y="f51"/>
                  <a:pt x="f17" y="f51"/>
                </a:cubicBezTo>
                <a:cubicBezTo>
                  <a:pt x="f52" y="f53"/>
                  <a:pt x="f54" y="f55"/>
                  <a:pt x="f56" y="f57"/>
                </a:cubicBezTo>
                <a:cubicBezTo>
                  <a:pt x="f58" y="f59"/>
                  <a:pt x="f60" y="f61"/>
                  <a:pt x="f5" y="f6"/>
                </a:cubicBezTo>
                <a:close/>
                <a:moveTo>
                  <a:pt x="f62" y="f63"/>
                </a:moveTo>
                <a:lnTo>
                  <a:pt x="f64" y="f65"/>
                </a:lnTo>
                <a:cubicBezTo>
                  <a:pt x="f66" y="f67"/>
                  <a:pt x="f68" y="f69"/>
                  <a:pt x="f68" y="f70"/>
                </a:cubicBezTo>
                <a:cubicBezTo>
                  <a:pt x="f68" y="f71"/>
                  <a:pt x="f72" y="f73"/>
                  <a:pt x="f74" y="f73"/>
                </a:cubicBezTo>
                <a:cubicBezTo>
                  <a:pt x="f75" y="f76"/>
                  <a:pt x="f77" y="f78"/>
                  <a:pt x="f79" y="f80"/>
                </a:cubicBezTo>
                <a:cubicBezTo>
                  <a:pt x="f81" y="f82"/>
                  <a:pt x="f83" y="f84"/>
                  <a:pt x="f62" y="f63"/>
                </a:cubicBezTo>
                <a:close/>
                <a:moveTo>
                  <a:pt x="f85" y="f86"/>
                </a:moveTo>
                <a:cubicBezTo>
                  <a:pt x="f87" y="f88"/>
                  <a:pt x="f89" y="f90"/>
                  <a:pt x="f91" y="f92"/>
                </a:cubicBezTo>
                <a:cubicBezTo>
                  <a:pt x="f93" y="f94"/>
                  <a:pt x="f95" y="f96"/>
                  <a:pt x="f74" y="f97"/>
                </a:cubicBezTo>
                <a:cubicBezTo>
                  <a:pt x="f72" y="f97"/>
                  <a:pt x="f68" y="f98"/>
                  <a:pt x="f68" y="f99"/>
                </a:cubicBezTo>
                <a:cubicBezTo>
                  <a:pt x="f68" y="f100"/>
                  <a:pt x="f66" y="f101"/>
                  <a:pt x="f64" y="f102"/>
                </a:cubicBezTo>
                <a:close/>
                <a:moveTo>
                  <a:pt x="f103" y="f79"/>
                </a:moveTo>
                <a:cubicBezTo>
                  <a:pt x="f78" y="f77"/>
                  <a:pt x="f104" y="f105"/>
                  <a:pt x="f106" y="f107"/>
                </a:cubicBezTo>
                <a:cubicBezTo>
                  <a:pt x="f106" y="f108"/>
                  <a:pt x="f71" y="f109"/>
                  <a:pt x="f70" y="f109"/>
                </a:cubicBezTo>
                <a:cubicBezTo>
                  <a:pt x="f69" y="f109"/>
                  <a:pt x="f67" y="f110"/>
                  <a:pt x="f111" y="f112"/>
                </a:cubicBezTo>
                <a:lnTo>
                  <a:pt x="f113" y="f85"/>
                </a:lnTo>
                <a:cubicBezTo>
                  <a:pt x="f84" y="f114"/>
                  <a:pt x="f82" y="f115"/>
                  <a:pt x="f103" y="f79"/>
                </a:cubicBezTo>
                <a:close/>
                <a:moveTo>
                  <a:pt x="f116" y="f117"/>
                </a:moveTo>
                <a:cubicBezTo>
                  <a:pt x="f118" y="f119"/>
                  <a:pt x="f120" y="f121"/>
                  <a:pt x="f63" y="f122"/>
                </a:cubicBezTo>
                <a:lnTo>
                  <a:pt x="f111" y="f123"/>
                </a:lnTo>
                <a:cubicBezTo>
                  <a:pt x="f67" y="f124"/>
                  <a:pt x="f69" y="f125"/>
                  <a:pt x="f70" y="f125"/>
                </a:cubicBezTo>
                <a:cubicBezTo>
                  <a:pt x="f126" y="f125"/>
                  <a:pt x="f127" y="f128"/>
                  <a:pt x="f129" y="f130"/>
                </a:cubicBezTo>
                <a:cubicBezTo>
                  <a:pt x="f131" y="f132"/>
                  <a:pt x="f106" y="f133"/>
                  <a:pt x="f106" y="f134"/>
                </a:cubicBezTo>
                <a:cubicBezTo>
                  <a:pt x="f104" y="f135"/>
                  <a:pt x="f136" y="f137"/>
                  <a:pt x="f116" y="f117"/>
                </a:cubicBezTo>
                <a:close/>
                <a:moveTo>
                  <a:pt x="f3" y="f138"/>
                </a:moveTo>
                <a:lnTo>
                  <a:pt x="f3" y="f139"/>
                </a:lnTo>
                <a:cubicBezTo>
                  <a:pt x="f140" y="f141"/>
                  <a:pt x="f142" y="f143"/>
                  <a:pt x="f37" y="f34"/>
                </a:cubicBezTo>
                <a:lnTo>
                  <a:pt x="f37" y="f36"/>
                </a:lnTo>
                <a:lnTo>
                  <a:pt x="f35" y="f36"/>
                </a:lnTo>
                <a:lnTo>
                  <a:pt x="f35" y="f34"/>
                </a:lnTo>
                <a:cubicBezTo>
                  <a:pt x="f144" y="f32"/>
                  <a:pt x="f31" y="f30"/>
                  <a:pt x="f29" y="f28"/>
                </a:cubicBezTo>
                <a:cubicBezTo>
                  <a:pt x="f27" y="f26"/>
                  <a:pt x="f25" y="f145"/>
                  <a:pt x="f23" y="f146"/>
                </a:cubicBezTo>
                <a:cubicBezTo>
                  <a:pt x="f147" y="f148"/>
                  <a:pt x="f149" y="f150"/>
                  <a:pt x="f149" y="f151"/>
                </a:cubicBezTo>
                <a:cubicBezTo>
                  <a:pt x="f152" y="f153"/>
                  <a:pt x="f14" y="f154"/>
                  <a:pt x="f155" y="f11"/>
                </a:cubicBezTo>
                <a:lnTo>
                  <a:pt x="f3" y="f156"/>
                </a:lnTo>
                <a:lnTo>
                  <a:pt x="f3" y="f157"/>
                </a:lnTo>
                <a:cubicBezTo>
                  <a:pt x="f158" y="f159"/>
                  <a:pt x="f160" y="f161"/>
                  <a:pt x="f162" y="f163"/>
                </a:cubicBezTo>
                <a:lnTo>
                  <a:pt x="f164" y="f165"/>
                </a:lnTo>
                <a:cubicBezTo>
                  <a:pt x="f166" y="f167"/>
                  <a:pt x="f168" y="f169"/>
                  <a:pt x="f170" y="f170"/>
                </a:cubicBezTo>
                <a:cubicBezTo>
                  <a:pt x="f171" y="f172"/>
                  <a:pt x="f167" y="f166"/>
                  <a:pt x="f165" y="f164"/>
                </a:cubicBezTo>
                <a:lnTo>
                  <a:pt x="f173" y="f174"/>
                </a:lnTo>
                <a:cubicBezTo>
                  <a:pt x="f175" y="f176"/>
                  <a:pt x="f175" y="f177"/>
                  <a:pt x="f173" y="f178"/>
                </a:cubicBezTo>
                <a:lnTo>
                  <a:pt x="f165" y="f179"/>
                </a:lnTo>
                <a:cubicBezTo>
                  <a:pt x="f167" y="f180"/>
                  <a:pt x="f171" y="f181"/>
                  <a:pt x="f170" y="f182"/>
                </a:cubicBezTo>
                <a:lnTo>
                  <a:pt x="f164" y="f183"/>
                </a:lnTo>
                <a:lnTo>
                  <a:pt x="f162" y="f184"/>
                </a:lnTo>
                <a:cubicBezTo>
                  <a:pt x="f160" y="f185"/>
                  <a:pt x="f158" y="f186"/>
                  <a:pt x="f3" y="f187"/>
                </a:cubicBezTo>
                <a:lnTo>
                  <a:pt x="f3" y="f188"/>
                </a:lnTo>
                <a:cubicBezTo>
                  <a:pt x="f189" y="f190"/>
                  <a:pt x="f191" y="f192"/>
                  <a:pt x="f193" y="f194"/>
                </a:cubicBezTo>
                <a:cubicBezTo>
                  <a:pt x="f195" y="f196"/>
                  <a:pt x="f197" y="f198"/>
                  <a:pt x="f149" y="f199"/>
                </a:cubicBezTo>
                <a:cubicBezTo>
                  <a:pt x="f149" y="f200"/>
                  <a:pt x="f201" y="f202"/>
                  <a:pt x="f203" y="f204"/>
                </a:cubicBezTo>
                <a:lnTo>
                  <a:pt x="f205" y="f206"/>
                </a:lnTo>
                <a:cubicBezTo>
                  <a:pt x="f207" y="f208"/>
                  <a:pt x="f209" y="f210"/>
                  <a:pt x="f29" y="f211"/>
                </a:cubicBezTo>
                <a:cubicBezTo>
                  <a:pt x="f31" y="f212"/>
                  <a:pt x="f33" y="f213"/>
                  <a:pt x="f35" y="f214"/>
                </a:cubicBezTo>
                <a:lnTo>
                  <a:pt x="f35" y="f215"/>
                </a:lnTo>
                <a:lnTo>
                  <a:pt x="f37" y="f215"/>
                </a:lnTo>
                <a:lnTo>
                  <a:pt x="f37" y="f214"/>
                </a:lnTo>
                <a:lnTo>
                  <a:pt x="f3" y="f216"/>
                </a:lnTo>
                <a:lnTo>
                  <a:pt x="f3" y="f217"/>
                </a:lnTo>
                <a:cubicBezTo>
                  <a:pt x="f218" y="f219"/>
                  <a:pt x="f220" y="f221"/>
                  <a:pt x="f222" y="f4"/>
                </a:cubicBezTo>
                <a:cubicBezTo>
                  <a:pt x="f223" y="f224"/>
                  <a:pt x="f225" y="f226"/>
                  <a:pt x="f227" y="f228"/>
                </a:cubicBezTo>
                <a:cubicBezTo>
                  <a:pt x="f229" y="f230"/>
                  <a:pt x="f231" y="f232"/>
                  <a:pt x="f233" y="f234"/>
                </a:cubicBezTo>
                <a:cubicBezTo>
                  <a:pt x="f235" y="f236"/>
                  <a:pt x="f237" y="f238"/>
                  <a:pt x="f239" y="f238"/>
                </a:cubicBezTo>
                <a:cubicBezTo>
                  <a:pt x="f240" y="f238"/>
                  <a:pt x="f241" y="f242"/>
                  <a:pt x="f243" y="f244"/>
                </a:cubicBezTo>
                <a:lnTo>
                  <a:pt x="f243" y="f244"/>
                </a:lnTo>
                <a:cubicBezTo>
                  <a:pt x="f245" y="f246"/>
                  <a:pt x="f247" y="f248"/>
                  <a:pt x="f247" y="f249"/>
                </a:cubicBezTo>
                <a:cubicBezTo>
                  <a:pt x="f247" y="f250"/>
                  <a:pt x="f251" y="f252"/>
                  <a:pt x="f253" y="f254"/>
                </a:cubicBezTo>
                <a:cubicBezTo>
                  <a:pt x="f255" y="f256"/>
                  <a:pt x="f257" y="f258"/>
                  <a:pt x="f259" y="f260"/>
                </a:cubicBezTo>
                <a:cubicBezTo>
                  <a:pt x="f261" y="f262"/>
                  <a:pt x="f263" y="f264"/>
                  <a:pt x="f2" y="f222"/>
                </a:cubicBezTo>
                <a:lnTo>
                  <a:pt x="f2" y="f222"/>
                </a:lnTo>
                <a:cubicBezTo>
                  <a:pt x="f263" y="f223"/>
                  <a:pt x="f261" y="f225"/>
                  <a:pt x="f259" y="f227"/>
                </a:cubicBezTo>
                <a:cubicBezTo>
                  <a:pt x="f265" y="f266"/>
                  <a:pt x="f267" y="f268"/>
                  <a:pt x="f269" y="f270"/>
                </a:cubicBezTo>
                <a:cubicBezTo>
                  <a:pt x="f271" y="f272"/>
                  <a:pt x="f247" y="f273"/>
                  <a:pt x="f247" y="f239"/>
                </a:cubicBezTo>
                <a:cubicBezTo>
                  <a:pt x="f247" y="f240"/>
                  <a:pt x="f245" y="f241"/>
                  <a:pt x="f243" y="f274"/>
                </a:cubicBezTo>
                <a:lnTo>
                  <a:pt x="f243" y="f274"/>
                </a:lnTo>
                <a:cubicBezTo>
                  <a:pt x="f241" y="f275"/>
                  <a:pt x="f240" y="f276"/>
                  <a:pt x="f239" y="f276"/>
                </a:cubicBezTo>
                <a:cubicBezTo>
                  <a:pt x="f273" y="f276"/>
                  <a:pt x="f272" y="f277"/>
                  <a:pt x="f270" y="f278"/>
                </a:cubicBezTo>
                <a:cubicBezTo>
                  <a:pt x="f268" y="f279"/>
                  <a:pt x="f280" y="f265"/>
                  <a:pt x="f227" y="f259"/>
                </a:cubicBezTo>
                <a:cubicBezTo>
                  <a:pt x="f281" y="f261"/>
                  <a:pt x="f223" y="f263"/>
                  <a:pt x="f222" y="f2"/>
                </a:cubicBezTo>
                <a:lnTo>
                  <a:pt x="f222" y="f2"/>
                </a:lnTo>
                <a:close/>
              </a:path>
            </a:pathLst>
          </a:custGeom>
          <a:solidFill>
            <a:srgbClr val="AB641E"/>
          </a:solidFill>
          <a:ln cap="flat">
            <a:noFill/>
            <a:prstDash val="solid"/>
          </a:ln>
        </p:spPr>
        <p:txBody>
          <a:bodyPr lIns="0" tIns="0" rIns="0" bIns="0"/>
          <a:lstStyle/>
          <a:p>
            <a:endParaRPr lang="nl-NL"/>
          </a:p>
        </p:txBody>
      </p:sp>
      <p:sp>
        <p:nvSpPr>
          <p:cNvPr id="124" name="Teardrop 3"/>
          <p:cNvSpPr/>
          <p:nvPr/>
        </p:nvSpPr>
        <p:spPr>
          <a:xfrm rot="5400013" flipH="1" flipV="1">
            <a:off x="11229252" y="-163075"/>
            <a:ext cx="306982" cy="612648"/>
          </a:xfrm>
          <a:custGeom>
            <a:avLst/>
            <a:gdLst>
              <a:gd name="f0" fmla="val w"/>
              <a:gd name="f1" fmla="val h"/>
              <a:gd name="f2" fmla="val 0"/>
              <a:gd name="f3" fmla="val 306986"/>
              <a:gd name="f4" fmla="val 612648"/>
              <a:gd name="f5" fmla="val 215380"/>
              <a:gd name="f6" fmla="val 331011"/>
              <a:gd name="f7" fmla="val 210766"/>
              <a:gd name="f8" fmla="val 314774"/>
              <a:gd name="f9" fmla="val 210686"/>
              <a:gd name="f10" fmla="val 297561"/>
              <a:gd name="f11" fmla="val 215167"/>
              <a:gd name="f12" fmla="val 281312"/>
              <a:gd name="f13" fmla="val 205209"/>
              <a:gd name="f14" fmla="val 264959"/>
              <a:gd name="f15" fmla="val 189231"/>
              <a:gd name="f16" fmla="val 261169"/>
              <a:gd name="f17" fmla="val 163247"/>
              <a:gd name="f18" fmla="val 261668"/>
              <a:gd name="f19" fmla="val 130240"/>
              <a:gd name="f20" fmla="val 100901"/>
              <a:gd name="f21" fmla="val 245961"/>
              <a:gd name="f22" fmla="val 82612"/>
              <a:gd name="f23" fmla="val 221373"/>
              <a:gd name="f24" fmla="val 66104"/>
              <a:gd name="f25" fmla="val 224382"/>
              <a:gd name="f26" fmla="val 50483"/>
              <a:gd name="f27" fmla="val 232539"/>
              <a:gd name="f28" fmla="val 37722"/>
              <a:gd name="f29" fmla="val 245300"/>
              <a:gd name="f30" fmla="val 20815"/>
              <a:gd name="f31" fmla="val 262207"/>
              <a:gd name="f32" fmla="val 11990"/>
              <a:gd name="f33" fmla="val 284136"/>
              <a:gd name="f34" fmla="val 11501"/>
              <a:gd name="f35" fmla="val 306292"/>
              <a:gd name="f36" fmla="val 96667"/>
              <a:gd name="f37" fmla="val 306356"/>
              <a:gd name="f38" fmla="val 11989"/>
              <a:gd name="f39" fmla="val 328512"/>
              <a:gd name="f40" fmla="val 350441"/>
              <a:gd name="f41" fmla="val 367348"/>
              <a:gd name="f42" fmla="val 50477"/>
              <a:gd name="f43" fmla="val 380103"/>
              <a:gd name="f44" fmla="val 66091"/>
              <a:gd name="f45" fmla="val 388259"/>
              <a:gd name="f46" fmla="val 82591"/>
              <a:gd name="f47" fmla="val 391301"/>
              <a:gd name="f48" fmla="val 100880"/>
              <a:gd name="f49" fmla="val 366699"/>
              <a:gd name="f50" fmla="val 130228"/>
              <a:gd name="f51" fmla="val 350981"/>
              <a:gd name="f52" fmla="val 186137"/>
              <a:gd name="f53" fmla="val 351420"/>
              <a:gd name="f54" fmla="val 201262"/>
              <a:gd name="f55" fmla="val 348532"/>
              <a:gd name="f56" fmla="val 211354"/>
              <a:gd name="f57" fmla="val 336664"/>
              <a:gd name="f58" fmla="val 212796"/>
              <a:gd name="f59" fmla="val 334968"/>
              <a:gd name="f60" fmla="val 214135"/>
              <a:gd name="f61" fmla="val 333090"/>
              <a:gd name="f62" fmla="val 239385"/>
              <a:gd name="f63" fmla="val 239431"/>
              <a:gd name="f64" fmla="val 97830"/>
              <a:gd name="f65" fmla="val 97876"/>
              <a:gd name="f66" fmla="val 82509"/>
              <a:gd name="f67" fmla="val 113887"/>
              <a:gd name="f68" fmla="val 73243"/>
              <a:gd name="f69" fmla="val 135634"/>
              <a:gd name="f70" fmla="val 159544"/>
              <a:gd name="f71" fmla="val 209563"/>
              <a:gd name="f72" fmla="val 113791"/>
              <a:gd name="f73" fmla="val 250112"/>
              <a:gd name="f74" fmla="val 163810"/>
              <a:gd name="f75" fmla="val 182888"/>
              <a:gd name="f76" fmla="val 249746"/>
              <a:gd name="f77" fmla="val 207035"/>
              <a:gd name="f78" fmla="val 254980"/>
              <a:gd name="f79" fmla="val 219892"/>
              <a:gd name="f80" fmla="val 268141"/>
              <a:gd name="f81" fmla="val 224319"/>
              <a:gd name="f82" fmla="val 257686"/>
              <a:gd name="f83" fmla="val 230870"/>
              <a:gd name="f84" fmla="val 247948"/>
              <a:gd name="f85" fmla="val 239386"/>
              <a:gd name="f86" fmla="val 373218"/>
              <a:gd name="f87" fmla="val 230866"/>
              <a:gd name="f88" fmla="val 364697"/>
              <a:gd name="f89" fmla="val 224313"/>
              <a:gd name="f90" fmla="val 354954"/>
              <a:gd name="f91" fmla="val 219944"/>
              <a:gd name="f92" fmla="val 344457"/>
              <a:gd name="f93" fmla="val 207099"/>
              <a:gd name="f94" fmla="val 357655"/>
              <a:gd name="f95" fmla="val 182914"/>
              <a:gd name="f96" fmla="val 362904"/>
              <a:gd name="f97" fmla="val 362537"/>
              <a:gd name="f98" fmla="val 403086"/>
              <a:gd name="f99" fmla="val 453104"/>
              <a:gd name="f100" fmla="val 477015"/>
              <a:gd name="f101" fmla="val 498761"/>
              <a:gd name="f102" fmla="val 514773"/>
              <a:gd name="f103" fmla="val 268140"/>
              <a:gd name="f104" fmla="val 249745"/>
              <a:gd name="f105" fmla="val 182889"/>
              <a:gd name="f106" fmla="val 250111"/>
              <a:gd name="f107" fmla="val 163811"/>
              <a:gd name="f108" fmla="val 113792"/>
              <a:gd name="f109" fmla="val 73244"/>
              <a:gd name="f110" fmla="val 82510"/>
              <a:gd name="f111" fmla="val 97875"/>
              <a:gd name="f112" fmla="val 97831"/>
              <a:gd name="f113" fmla="val 239430"/>
              <a:gd name="f114" fmla="val 230871"/>
              <a:gd name="f115" fmla="val 224320"/>
              <a:gd name="f116" fmla="val 268191"/>
              <a:gd name="f117" fmla="val 392705"/>
              <a:gd name="f118" fmla="val 257695"/>
              <a:gd name="f119" fmla="val 388335"/>
              <a:gd name="f120" fmla="val 247952"/>
              <a:gd name="f121" fmla="val 381782"/>
              <a:gd name="f122" fmla="val 373263"/>
              <a:gd name="f123" fmla="val 514818"/>
              <a:gd name="f124" fmla="val 530139"/>
              <a:gd name="f125" fmla="val 539405"/>
              <a:gd name="f126" fmla="val 184553"/>
              <a:gd name="f127" fmla="val 207195"/>
              <a:gd name="f128" fmla="val 529268"/>
              <a:gd name="f129" fmla="val 223584"/>
              <a:gd name="f130" fmla="val 512879"/>
              <a:gd name="f131" fmla="val 239974"/>
              <a:gd name="f132" fmla="val 496489"/>
              <a:gd name="f133" fmla="val 473847"/>
              <a:gd name="f134" fmla="val 448838"/>
              <a:gd name="f135" fmla="val 429735"/>
              <a:gd name="f136" fmla="val 254994"/>
              <a:gd name="f137" fmla="val 405550"/>
              <a:gd name="f138" fmla="val 138"/>
              <a:gd name="f139" fmla="val 11636"/>
              <a:gd name="f140" fmla="val 306778"/>
              <a:gd name="f141" fmla="val 11511"/>
              <a:gd name="f142" fmla="val 306567"/>
              <a:gd name="f143" fmla="val 11506"/>
              <a:gd name="f144" fmla="val 284137"/>
              <a:gd name="f145" fmla="val 66105"/>
              <a:gd name="f146" fmla="val 82613"/>
              <a:gd name="f147" fmla="val 245960"/>
              <a:gd name="f148" fmla="val 100902"/>
              <a:gd name="f149" fmla="val 261667"/>
              <a:gd name="f150" fmla="val 130241"/>
              <a:gd name="f151" fmla="val 163248"/>
              <a:gd name="f152" fmla="val 261168"/>
              <a:gd name="f153" fmla="val 189232"/>
              <a:gd name="f154" fmla="val 205210"/>
              <a:gd name="f155" fmla="val 281311"/>
              <a:gd name="f156" fmla="val 215277"/>
              <a:gd name="f157" fmla="val 221928"/>
              <a:gd name="f158" fmla="val 285145"/>
              <a:gd name="f159" fmla="val 221632"/>
              <a:gd name="f160" fmla="val 263250"/>
              <a:gd name="f161" fmla="val 229876"/>
              <a:gd name="f162" fmla="val 246580"/>
              <a:gd name="f163" fmla="val 246536"/>
              <a:gd name="f164" fmla="val 254808"/>
              <a:gd name="f165" fmla="val 254763"/>
              <a:gd name="f166" fmla="val 254801"/>
              <a:gd name="f167" fmla="val 254771"/>
              <a:gd name="f168" fmla="val 254793"/>
              <a:gd name="f169" fmla="val 254779"/>
              <a:gd name="f170" fmla="val 254786"/>
              <a:gd name="f171" fmla="val 254778"/>
              <a:gd name="f172" fmla="val 254794"/>
              <a:gd name="f173" fmla="val 246535"/>
              <a:gd name="f174" fmla="val 246581"/>
              <a:gd name="f175" fmla="val 213554"/>
              <a:gd name="f176" fmla="val 279582"/>
              <a:gd name="f177" fmla="val 333067"/>
              <a:gd name="f178" fmla="val 366068"/>
              <a:gd name="f179" fmla="val 357841"/>
              <a:gd name="f180" fmla="val 357847"/>
              <a:gd name="f181" fmla="val 357855"/>
              <a:gd name="f182" fmla="val 357863"/>
              <a:gd name="f183" fmla="val 357886"/>
              <a:gd name="f184" fmla="val 366113"/>
              <a:gd name="f185" fmla="val 382773"/>
              <a:gd name="f186" fmla="val 391017"/>
              <a:gd name="f187" fmla="val 390721"/>
              <a:gd name="f188" fmla="val 397378"/>
              <a:gd name="f189" fmla="val 298457"/>
              <a:gd name="f190" fmla="val 400796"/>
              <a:gd name="f191" fmla="val 289920"/>
              <a:gd name="f192" fmla="val 399623"/>
              <a:gd name="f193" fmla="val 281637"/>
              <a:gd name="f194" fmla="val 397269"/>
              <a:gd name="f195" fmla="val 265010"/>
              <a:gd name="f196" fmla="val 407223"/>
              <a:gd name="f197" fmla="val 261165"/>
              <a:gd name="f198" fmla="val 423242"/>
              <a:gd name="f199" fmla="val 449401"/>
              <a:gd name="f200" fmla="val 477516"/>
              <a:gd name="f201" fmla="val 250271"/>
              <a:gd name="f202" fmla="val 502969"/>
              <a:gd name="f203" fmla="val 231847"/>
              <a:gd name="f204" fmla="val 521394"/>
              <a:gd name="f205" fmla="val 221347"/>
              <a:gd name="f206" fmla="val 530057"/>
              <a:gd name="f207" fmla="val 224389"/>
              <a:gd name="f208" fmla="val 546557"/>
              <a:gd name="f209" fmla="val 232545"/>
              <a:gd name="f210" fmla="val 562171"/>
              <a:gd name="f211" fmla="val 574926"/>
              <a:gd name="f212" fmla="val 591833"/>
              <a:gd name="f213" fmla="val 600659"/>
              <a:gd name="f214" fmla="val 601147"/>
              <a:gd name="f215" fmla="val 515981"/>
              <a:gd name="f216" fmla="val 601012"/>
              <a:gd name="f217" fmla="val 612510"/>
              <a:gd name="f218" fmla="val 306767"/>
              <a:gd name="f219" fmla="val 612640"/>
              <a:gd name="f220" fmla="val 306546"/>
              <a:gd name="f221" fmla="val 612645"/>
              <a:gd name="f222" fmla="val 306324"/>
              <a:gd name="f223" fmla="val 281070"/>
              <a:gd name="f224" fmla="val 612257"/>
              <a:gd name="f225" fmla="val 255999"/>
              <a:gd name="f226" fmla="val 602326"/>
              <a:gd name="f227" fmla="val 236731"/>
              <a:gd name="f228" fmla="val 583057"/>
              <a:gd name="f229" fmla="val 223570"/>
              <a:gd name="f230" fmla="val 569897"/>
              <a:gd name="f231" fmla="val 214766"/>
              <a:gd name="f232" fmla="val 554030"/>
              <a:gd name="f233" fmla="val 210610"/>
              <a:gd name="f234" fmla="val 537174"/>
              <a:gd name="f235" fmla="val 195839"/>
              <a:gd name="f236" fmla="val 546241"/>
              <a:gd name="f237" fmla="val 178427"/>
              <a:gd name="f238" fmla="val 551214"/>
              <a:gd name="f239" fmla="val 159854"/>
              <a:gd name="f240" fmla="val 132604"/>
              <a:gd name="f241" fmla="val 107854"/>
              <a:gd name="f242" fmla="val 540509"/>
              <a:gd name="f243" fmla="val 89720"/>
              <a:gd name="f244" fmla="val 522928"/>
              <a:gd name="f245" fmla="val 72139"/>
              <a:gd name="f246" fmla="val 504795"/>
              <a:gd name="f247" fmla="val 61434"/>
              <a:gd name="f248" fmla="val 480045"/>
              <a:gd name="f249" fmla="val 452795"/>
              <a:gd name="f250" fmla="val 434221"/>
              <a:gd name="f251" fmla="val 66407"/>
              <a:gd name="f252" fmla="val 416810"/>
              <a:gd name="f253" fmla="val 75474"/>
              <a:gd name="f254" fmla="val 402038"/>
              <a:gd name="f255" fmla="val 58618"/>
              <a:gd name="f256" fmla="val 397882"/>
              <a:gd name="f257" fmla="val 42751"/>
              <a:gd name="f258" fmla="val 389078"/>
              <a:gd name="f259" fmla="val 29591"/>
              <a:gd name="f260" fmla="val 375917"/>
              <a:gd name="f261" fmla="val 10322"/>
              <a:gd name="f262" fmla="val 356649"/>
              <a:gd name="f263" fmla="val 391"/>
              <a:gd name="f264" fmla="val 331578"/>
              <a:gd name="f265" fmla="val 42758"/>
              <a:gd name="f266" fmla="val 223564"/>
              <a:gd name="f267" fmla="val 58634"/>
              <a:gd name="f268" fmla="val 214757"/>
              <a:gd name="f269" fmla="val 75514"/>
              <a:gd name="f270" fmla="val 210684"/>
              <a:gd name="f271" fmla="val 66423"/>
              <a:gd name="f272" fmla="val 195895"/>
              <a:gd name="f273" fmla="val 178457"/>
              <a:gd name="f274" fmla="val 89721"/>
              <a:gd name="f275" fmla="val 72140"/>
              <a:gd name="f276" fmla="val 61435"/>
              <a:gd name="f277" fmla="val 66424"/>
              <a:gd name="f278" fmla="val 75515"/>
              <a:gd name="f279" fmla="val 58635"/>
              <a:gd name="f280" fmla="val 223563"/>
              <a:gd name="f281" fmla="val 256000"/>
              <a:gd name="f282" fmla="*/ f0 1 306986"/>
              <a:gd name="f283" fmla="*/ f1 1 612648"/>
              <a:gd name="f284" fmla="val f2"/>
              <a:gd name="f285" fmla="val f3"/>
              <a:gd name="f286" fmla="val f4"/>
              <a:gd name="f287" fmla="+- f286 0 f284"/>
              <a:gd name="f288" fmla="+- f285 0 f284"/>
              <a:gd name="f289" fmla="*/ f288 1 306986"/>
              <a:gd name="f290" fmla="*/ f287 1 612648"/>
              <a:gd name="f291" fmla="*/ f284 1 f289"/>
              <a:gd name="f292" fmla="*/ f285 1 f289"/>
              <a:gd name="f293" fmla="*/ f284 1 f290"/>
              <a:gd name="f294" fmla="*/ f286 1 f290"/>
              <a:gd name="f295" fmla="*/ f291 f282 1"/>
              <a:gd name="f296" fmla="*/ f292 f282 1"/>
              <a:gd name="f297" fmla="*/ f294 f283 1"/>
              <a:gd name="f298" fmla="*/ f293 f283 1"/>
            </a:gdLst>
            <a:ahLst/>
            <a:cxnLst>
              <a:cxn ang="3cd4">
                <a:pos x="hc" y="t"/>
              </a:cxn>
              <a:cxn ang="0">
                <a:pos x="r" y="vc"/>
              </a:cxn>
              <a:cxn ang="cd4">
                <a:pos x="hc" y="b"/>
              </a:cxn>
              <a:cxn ang="cd2">
                <a:pos x="l" y="vc"/>
              </a:cxn>
            </a:cxnLst>
            <a:rect l="f295" t="f298" r="f296" b="f297"/>
            <a:pathLst>
              <a:path w="306986" h="612648">
                <a:moveTo>
                  <a:pt x="f5" y="f6"/>
                </a:moveTo>
                <a:cubicBezTo>
                  <a:pt x="f7" y="f8"/>
                  <a:pt x="f9" y="f10"/>
                  <a:pt x="f11" y="f12"/>
                </a:cubicBezTo>
                <a:cubicBezTo>
                  <a:pt x="f13" y="f14"/>
                  <a:pt x="f15" y="f16"/>
                  <a:pt x="f17" y="f18"/>
                </a:cubicBezTo>
                <a:cubicBezTo>
                  <a:pt x="f19" y="f18"/>
                  <a:pt x="f20" y="f21"/>
                  <a:pt x="f22" y="f23"/>
                </a:cubicBezTo>
                <a:cubicBezTo>
                  <a:pt x="f24" y="f25"/>
                  <a:pt x="f26" y="f27"/>
                  <a:pt x="f28" y="f29"/>
                </a:cubicBezTo>
                <a:cubicBezTo>
                  <a:pt x="f30" y="f31"/>
                  <a:pt x="f32" y="f33"/>
                  <a:pt x="f34" y="f35"/>
                </a:cubicBezTo>
                <a:lnTo>
                  <a:pt x="f36" y="f35"/>
                </a:lnTo>
                <a:lnTo>
                  <a:pt x="f36" y="f37"/>
                </a:lnTo>
                <a:lnTo>
                  <a:pt x="f34" y="f37"/>
                </a:lnTo>
                <a:cubicBezTo>
                  <a:pt x="f38" y="f39"/>
                  <a:pt x="f30" y="f40"/>
                  <a:pt x="f28" y="f41"/>
                </a:cubicBezTo>
                <a:cubicBezTo>
                  <a:pt x="f42" y="f43"/>
                  <a:pt x="f44" y="f45"/>
                  <a:pt x="f46" y="f47"/>
                </a:cubicBezTo>
                <a:cubicBezTo>
                  <a:pt x="f48" y="f49"/>
                  <a:pt x="f50" y="f51"/>
                  <a:pt x="f17" y="f51"/>
                </a:cubicBezTo>
                <a:cubicBezTo>
                  <a:pt x="f52" y="f53"/>
                  <a:pt x="f54" y="f55"/>
                  <a:pt x="f56" y="f57"/>
                </a:cubicBezTo>
                <a:cubicBezTo>
                  <a:pt x="f58" y="f59"/>
                  <a:pt x="f60" y="f61"/>
                  <a:pt x="f5" y="f6"/>
                </a:cubicBezTo>
                <a:close/>
                <a:moveTo>
                  <a:pt x="f62" y="f63"/>
                </a:moveTo>
                <a:lnTo>
                  <a:pt x="f64" y="f65"/>
                </a:lnTo>
                <a:cubicBezTo>
                  <a:pt x="f66" y="f67"/>
                  <a:pt x="f68" y="f69"/>
                  <a:pt x="f68" y="f70"/>
                </a:cubicBezTo>
                <a:cubicBezTo>
                  <a:pt x="f68" y="f71"/>
                  <a:pt x="f72" y="f73"/>
                  <a:pt x="f74" y="f73"/>
                </a:cubicBezTo>
                <a:cubicBezTo>
                  <a:pt x="f75" y="f76"/>
                  <a:pt x="f77" y="f78"/>
                  <a:pt x="f79" y="f80"/>
                </a:cubicBezTo>
                <a:cubicBezTo>
                  <a:pt x="f81" y="f82"/>
                  <a:pt x="f83" y="f84"/>
                  <a:pt x="f62" y="f63"/>
                </a:cubicBezTo>
                <a:close/>
                <a:moveTo>
                  <a:pt x="f85" y="f86"/>
                </a:moveTo>
                <a:cubicBezTo>
                  <a:pt x="f87" y="f88"/>
                  <a:pt x="f89" y="f90"/>
                  <a:pt x="f91" y="f92"/>
                </a:cubicBezTo>
                <a:cubicBezTo>
                  <a:pt x="f93" y="f94"/>
                  <a:pt x="f95" y="f96"/>
                  <a:pt x="f74" y="f97"/>
                </a:cubicBezTo>
                <a:cubicBezTo>
                  <a:pt x="f72" y="f97"/>
                  <a:pt x="f68" y="f98"/>
                  <a:pt x="f68" y="f99"/>
                </a:cubicBezTo>
                <a:cubicBezTo>
                  <a:pt x="f68" y="f100"/>
                  <a:pt x="f66" y="f101"/>
                  <a:pt x="f64" y="f102"/>
                </a:cubicBezTo>
                <a:close/>
                <a:moveTo>
                  <a:pt x="f103" y="f79"/>
                </a:moveTo>
                <a:cubicBezTo>
                  <a:pt x="f78" y="f77"/>
                  <a:pt x="f104" y="f105"/>
                  <a:pt x="f106" y="f107"/>
                </a:cubicBezTo>
                <a:cubicBezTo>
                  <a:pt x="f106" y="f108"/>
                  <a:pt x="f71" y="f109"/>
                  <a:pt x="f70" y="f109"/>
                </a:cubicBezTo>
                <a:cubicBezTo>
                  <a:pt x="f69" y="f109"/>
                  <a:pt x="f67" y="f110"/>
                  <a:pt x="f111" y="f112"/>
                </a:cubicBezTo>
                <a:lnTo>
                  <a:pt x="f113" y="f85"/>
                </a:lnTo>
                <a:cubicBezTo>
                  <a:pt x="f84" y="f114"/>
                  <a:pt x="f82" y="f115"/>
                  <a:pt x="f103" y="f79"/>
                </a:cubicBezTo>
                <a:close/>
                <a:moveTo>
                  <a:pt x="f116" y="f117"/>
                </a:moveTo>
                <a:cubicBezTo>
                  <a:pt x="f118" y="f119"/>
                  <a:pt x="f120" y="f121"/>
                  <a:pt x="f63" y="f122"/>
                </a:cubicBezTo>
                <a:lnTo>
                  <a:pt x="f111" y="f123"/>
                </a:lnTo>
                <a:cubicBezTo>
                  <a:pt x="f67" y="f124"/>
                  <a:pt x="f69" y="f125"/>
                  <a:pt x="f70" y="f125"/>
                </a:cubicBezTo>
                <a:cubicBezTo>
                  <a:pt x="f126" y="f125"/>
                  <a:pt x="f127" y="f128"/>
                  <a:pt x="f129" y="f130"/>
                </a:cubicBezTo>
                <a:cubicBezTo>
                  <a:pt x="f131" y="f132"/>
                  <a:pt x="f106" y="f133"/>
                  <a:pt x="f106" y="f134"/>
                </a:cubicBezTo>
                <a:cubicBezTo>
                  <a:pt x="f104" y="f135"/>
                  <a:pt x="f136" y="f137"/>
                  <a:pt x="f116" y="f117"/>
                </a:cubicBezTo>
                <a:close/>
                <a:moveTo>
                  <a:pt x="f3" y="f138"/>
                </a:moveTo>
                <a:lnTo>
                  <a:pt x="f3" y="f139"/>
                </a:lnTo>
                <a:cubicBezTo>
                  <a:pt x="f140" y="f141"/>
                  <a:pt x="f142" y="f143"/>
                  <a:pt x="f37" y="f34"/>
                </a:cubicBezTo>
                <a:lnTo>
                  <a:pt x="f37" y="f36"/>
                </a:lnTo>
                <a:lnTo>
                  <a:pt x="f35" y="f36"/>
                </a:lnTo>
                <a:lnTo>
                  <a:pt x="f35" y="f34"/>
                </a:lnTo>
                <a:cubicBezTo>
                  <a:pt x="f144" y="f32"/>
                  <a:pt x="f31" y="f30"/>
                  <a:pt x="f29" y="f28"/>
                </a:cubicBezTo>
                <a:cubicBezTo>
                  <a:pt x="f27" y="f26"/>
                  <a:pt x="f25" y="f145"/>
                  <a:pt x="f23" y="f146"/>
                </a:cubicBezTo>
                <a:cubicBezTo>
                  <a:pt x="f147" y="f148"/>
                  <a:pt x="f149" y="f150"/>
                  <a:pt x="f149" y="f151"/>
                </a:cubicBezTo>
                <a:cubicBezTo>
                  <a:pt x="f152" y="f153"/>
                  <a:pt x="f14" y="f154"/>
                  <a:pt x="f155" y="f11"/>
                </a:cubicBezTo>
                <a:lnTo>
                  <a:pt x="f3" y="f156"/>
                </a:lnTo>
                <a:lnTo>
                  <a:pt x="f3" y="f157"/>
                </a:lnTo>
                <a:cubicBezTo>
                  <a:pt x="f158" y="f159"/>
                  <a:pt x="f160" y="f161"/>
                  <a:pt x="f162" y="f163"/>
                </a:cubicBezTo>
                <a:lnTo>
                  <a:pt x="f164" y="f165"/>
                </a:lnTo>
                <a:cubicBezTo>
                  <a:pt x="f166" y="f167"/>
                  <a:pt x="f168" y="f169"/>
                  <a:pt x="f170" y="f170"/>
                </a:cubicBezTo>
                <a:cubicBezTo>
                  <a:pt x="f171" y="f172"/>
                  <a:pt x="f167" y="f166"/>
                  <a:pt x="f165" y="f164"/>
                </a:cubicBezTo>
                <a:lnTo>
                  <a:pt x="f173" y="f174"/>
                </a:lnTo>
                <a:cubicBezTo>
                  <a:pt x="f175" y="f176"/>
                  <a:pt x="f175" y="f177"/>
                  <a:pt x="f173" y="f178"/>
                </a:cubicBezTo>
                <a:lnTo>
                  <a:pt x="f165" y="f179"/>
                </a:lnTo>
                <a:cubicBezTo>
                  <a:pt x="f167" y="f180"/>
                  <a:pt x="f171" y="f181"/>
                  <a:pt x="f170" y="f182"/>
                </a:cubicBezTo>
                <a:lnTo>
                  <a:pt x="f164" y="f183"/>
                </a:lnTo>
                <a:lnTo>
                  <a:pt x="f162" y="f184"/>
                </a:lnTo>
                <a:cubicBezTo>
                  <a:pt x="f160" y="f185"/>
                  <a:pt x="f158" y="f186"/>
                  <a:pt x="f3" y="f187"/>
                </a:cubicBezTo>
                <a:lnTo>
                  <a:pt x="f3" y="f188"/>
                </a:lnTo>
                <a:cubicBezTo>
                  <a:pt x="f189" y="f190"/>
                  <a:pt x="f191" y="f192"/>
                  <a:pt x="f193" y="f194"/>
                </a:cubicBezTo>
                <a:cubicBezTo>
                  <a:pt x="f195" y="f196"/>
                  <a:pt x="f197" y="f198"/>
                  <a:pt x="f149" y="f199"/>
                </a:cubicBezTo>
                <a:cubicBezTo>
                  <a:pt x="f149" y="f200"/>
                  <a:pt x="f201" y="f202"/>
                  <a:pt x="f203" y="f204"/>
                </a:cubicBezTo>
                <a:lnTo>
                  <a:pt x="f205" y="f206"/>
                </a:lnTo>
                <a:cubicBezTo>
                  <a:pt x="f207" y="f208"/>
                  <a:pt x="f209" y="f210"/>
                  <a:pt x="f29" y="f211"/>
                </a:cubicBezTo>
                <a:cubicBezTo>
                  <a:pt x="f31" y="f212"/>
                  <a:pt x="f33" y="f213"/>
                  <a:pt x="f35" y="f214"/>
                </a:cubicBezTo>
                <a:lnTo>
                  <a:pt x="f35" y="f215"/>
                </a:lnTo>
                <a:lnTo>
                  <a:pt x="f37" y="f215"/>
                </a:lnTo>
                <a:lnTo>
                  <a:pt x="f37" y="f214"/>
                </a:lnTo>
                <a:lnTo>
                  <a:pt x="f3" y="f216"/>
                </a:lnTo>
                <a:lnTo>
                  <a:pt x="f3" y="f217"/>
                </a:lnTo>
                <a:cubicBezTo>
                  <a:pt x="f218" y="f219"/>
                  <a:pt x="f220" y="f221"/>
                  <a:pt x="f222" y="f4"/>
                </a:cubicBezTo>
                <a:cubicBezTo>
                  <a:pt x="f223" y="f224"/>
                  <a:pt x="f225" y="f226"/>
                  <a:pt x="f227" y="f228"/>
                </a:cubicBezTo>
                <a:cubicBezTo>
                  <a:pt x="f229" y="f230"/>
                  <a:pt x="f231" y="f232"/>
                  <a:pt x="f233" y="f234"/>
                </a:cubicBezTo>
                <a:cubicBezTo>
                  <a:pt x="f235" y="f236"/>
                  <a:pt x="f237" y="f238"/>
                  <a:pt x="f239" y="f238"/>
                </a:cubicBezTo>
                <a:cubicBezTo>
                  <a:pt x="f240" y="f238"/>
                  <a:pt x="f241" y="f242"/>
                  <a:pt x="f243" y="f244"/>
                </a:cubicBezTo>
                <a:lnTo>
                  <a:pt x="f243" y="f244"/>
                </a:lnTo>
                <a:cubicBezTo>
                  <a:pt x="f245" y="f246"/>
                  <a:pt x="f247" y="f248"/>
                  <a:pt x="f247" y="f249"/>
                </a:cubicBezTo>
                <a:cubicBezTo>
                  <a:pt x="f247" y="f250"/>
                  <a:pt x="f251" y="f252"/>
                  <a:pt x="f253" y="f254"/>
                </a:cubicBezTo>
                <a:cubicBezTo>
                  <a:pt x="f255" y="f256"/>
                  <a:pt x="f257" y="f258"/>
                  <a:pt x="f259" y="f260"/>
                </a:cubicBezTo>
                <a:cubicBezTo>
                  <a:pt x="f261" y="f262"/>
                  <a:pt x="f263" y="f264"/>
                  <a:pt x="f2" y="f222"/>
                </a:cubicBezTo>
                <a:lnTo>
                  <a:pt x="f2" y="f222"/>
                </a:lnTo>
                <a:cubicBezTo>
                  <a:pt x="f263" y="f223"/>
                  <a:pt x="f261" y="f225"/>
                  <a:pt x="f259" y="f227"/>
                </a:cubicBezTo>
                <a:cubicBezTo>
                  <a:pt x="f265" y="f266"/>
                  <a:pt x="f267" y="f268"/>
                  <a:pt x="f269" y="f270"/>
                </a:cubicBezTo>
                <a:cubicBezTo>
                  <a:pt x="f271" y="f272"/>
                  <a:pt x="f247" y="f273"/>
                  <a:pt x="f247" y="f239"/>
                </a:cubicBezTo>
                <a:cubicBezTo>
                  <a:pt x="f247" y="f240"/>
                  <a:pt x="f245" y="f241"/>
                  <a:pt x="f243" y="f274"/>
                </a:cubicBezTo>
                <a:lnTo>
                  <a:pt x="f243" y="f274"/>
                </a:lnTo>
                <a:cubicBezTo>
                  <a:pt x="f241" y="f275"/>
                  <a:pt x="f240" y="f276"/>
                  <a:pt x="f239" y="f276"/>
                </a:cubicBezTo>
                <a:cubicBezTo>
                  <a:pt x="f273" y="f276"/>
                  <a:pt x="f272" y="f277"/>
                  <a:pt x="f270" y="f278"/>
                </a:cubicBezTo>
                <a:cubicBezTo>
                  <a:pt x="f268" y="f279"/>
                  <a:pt x="f280" y="f265"/>
                  <a:pt x="f227" y="f259"/>
                </a:cubicBezTo>
                <a:cubicBezTo>
                  <a:pt x="f281" y="f261"/>
                  <a:pt x="f223" y="f263"/>
                  <a:pt x="f222" y="f2"/>
                </a:cubicBezTo>
                <a:lnTo>
                  <a:pt x="f222" y="f2"/>
                </a:lnTo>
                <a:close/>
              </a:path>
            </a:pathLst>
          </a:custGeom>
          <a:solidFill>
            <a:srgbClr val="AB641E"/>
          </a:solidFill>
          <a:ln cap="flat">
            <a:noFill/>
            <a:prstDash val="solid"/>
          </a:ln>
        </p:spPr>
        <p:txBody>
          <a:bodyPr lIns="0" tIns="0" rIns="0" bIns="0"/>
          <a:lstStyle/>
          <a:p>
            <a:endParaRPr lang="nl-NL"/>
          </a:p>
        </p:txBody>
      </p:sp>
      <p:sp>
        <p:nvSpPr>
          <p:cNvPr id="125" name="Teardrop 3"/>
          <p:cNvSpPr/>
          <p:nvPr/>
        </p:nvSpPr>
        <p:spPr>
          <a:xfrm rot="5400013" flipH="1" flipV="1">
            <a:off x="10386715" y="-163075"/>
            <a:ext cx="306982" cy="612648"/>
          </a:xfrm>
          <a:custGeom>
            <a:avLst/>
            <a:gdLst>
              <a:gd name="f0" fmla="val w"/>
              <a:gd name="f1" fmla="val h"/>
              <a:gd name="f2" fmla="val 0"/>
              <a:gd name="f3" fmla="val 306986"/>
              <a:gd name="f4" fmla="val 612648"/>
              <a:gd name="f5" fmla="val 215380"/>
              <a:gd name="f6" fmla="val 331011"/>
              <a:gd name="f7" fmla="val 210766"/>
              <a:gd name="f8" fmla="val 314774"/>
              <a:gd name="f9" fmla="val 210686"/>
              <a:gd name="f10" fmla="val 297561"/>
              <a:gd name="f11" fmla="val 215167"/>
              <a:gd name="f12" fmla="val 281312"/>
              <a:gd name="f13" fmla="val 205209"/>
              <a:gd name="f14" fmla="val 264959"/>
              <a:gd name="f15" fmla="val 189231"/>
              <a:gd name="f16" fmla="val 261169"/>
              <a:gd name="f17" fmla="val 163247"/>
              <a:gd name="f18" fmla="val 261668"/>
              <a:gd name="f19" fmla="val 130240"/>
              <a:gd name="f20" fmla="val 100901"/>
              <a:gd name="f21" fmla="val 245961"/>
              <a:gd name="f22" fmla="val 82612"/>
              <a:gd name="f23" fmla="val 221373"/>
              <a:gd name="f24" fmla="val 66104"/>
              <a:gd name="f25" fmla="val 224382"/>
              <a:gd name="f26" fmla="val 50483"/>
              <a:gd name="f27" fmla="val 232539"/>
              <a:gd name="f28" fmla="val 37722"/>
              <a:gd name="f29" fmla="val 245300"/>
              <a:gd name="f30" fmla="val 20815"/>
              <a:gd name="f31" fmla="val 262207"/>
              <a:gd name="f32" fmla="val 11990"/>
              <a:gd name="f33" fmla="val 284136"/>
              <a:gd name="f34" fmla="val 11501"/>
              <a:gd name="f35" fmla="val 306292"/>
              <a:gd name="f36" fmla="val 96667"/>
              <a:gd name="f37" fmla="val 306356"/>
              <a:gd name="f38" fmla="val 11989"/>
              <a:gd name="f39" fmla="val 328512"/>
              <a:gd name="f40" fmla="val 350441"/>
              <a:gd name="f41" fmla="val 367348"/>
              <a:gd name="f42" fmla="val 50477"/>
              <a:gd name="f43" fmla="val 380103"/>
              <a:gd name="f44" fmla="val 66091"/>
              <a:gd name="f45" fmla="val 388259"/>
              <a:gd name="f46" fmla="val 82591"/>
              <a:gd name="f47" fmla="val 391301"/>
              <a:gd name="f48" fmla="val 100880"/>
              <a:gd name="f49" fmla="val 366699"/>
              <a:gd name="f50" fmla="val 130228"/>
              <a:gd name="f51" fmla="val 350981"/>
              <a:gd name="f52" fmla="val 186137"/>
              <a:gd name="f53" fmla="val 351420"/>
              <a:gd name="f54" fmla="val 201262"/>
              <a:gd name="f55" fmla="val 348532"/>
              <a:gd name="f56" fmla="val 211354"/>
              <a:gd name="f57" fmla="val 336664"/>
              <a:gd name="f58" fmla="val 212796"/>
              <a:gd name="f59" fmla="val 334968"/>
              <a:gd name="f60" fmla="val 214135"/>
              <a:gd name="f61" fmla="val 333090"/>
              <a:gd name="f62" fmla="val 239385"/>
              <a:gd name="f63" fmla="val 239431"/>
              <a:gd name="f64" fmla="val 97830"/>
              <a:gd name="f65" fmla="val 97876"/>
              <a:gd name="f66" fmla="val 82509"/>
              <a:gd name="f67" fmla="val 113887"/>
              <a:gd name="f68" fmla="val 73243"/>
              <a:gd name="f69" fmla="val 135634"/>
              <a:gd name="f70" fmla="val 159544"/>
              <a:gd name="f71" fmla="val 209563"/>
              <a:gd name="f72" fmla="val 113791"/>
              <a:gd name="f73" fmla="val 250112"/>
              <a:gd name="f74" fmla="val 163810"/>
              <a:gd name="f75" fmla="val 182888"/>
              <a:gd name="f76" fmla="val 249746"/>
              <a:gd name="f77" fmla="val 207035"/>
              <a:gd name="f78" fmla="val 254980"/>
              <a:gd name="f79" fmla="val 219892"/>
              <a:gd name="f80" fmla="val 268141"/>
              <a:gd name="f81" fmla="val 224319"/>
              <a:gd name="f82" fmla="val 257686"/>
              <a:gd name="f83" fmla="val 230870"/>
              <a:gd name="f84" fmla="val 247948"/>
              <a:gd name="f85" fmla="val 239386"/>
              <a:gd name="f86" fmla="val 373218"/>
              <a:gd name="f87" fmla="val 230866"/>
              <a:gd name="f88" fmla="val 364697"/>
              <a:gd name="f89" fmla="val 224313"/>
              <a:gd name="f90" fmla="val 354954"/>
              <a:gd name="f91" fmla="val 219944"/>
              <a:gd name="f92" fmla="val 344457"/>
              <a:gd name="f93" fmla="val 207099"/>
              <a:gd name="f94" fmla="val 357655"/>
              <a:gd name="f95" fmla="val 182914"/>
              <a:gd name="f96" fmla="val 362904"/>
              <a:gd name="f97" fmla="val 362537"/>
              <a:gd name="f98" fmla="val 403086"/>
              <a:gd name="f99" fmla="val 453104"/>
              <a:gd name="f100" fmla="val 477015"/>
              <a:gd name="f101" fmla="val 498761"/>
              <a:gd name="f102" fmla="val 514773"/>
              <a:gd name="f103" fmla="val 268140"/>
              <a:gd name="f104" fmla="val 249745"/>
              <a:gd name="f105" fmla="val 182889"/>
              <a:gd name="f106" fmla="val 250111"/>
              <a:gd name="f107" fmla="val 163811"/>
              <a:gd name="f108" fmla="val 113792"/>
              <a:gd name="f109" fmla="val 73244"/>
              <a:gd name="f110" fmla="val 82510"/>
              <a:gd name="f111" fmla="val 97875"/>
              <a:gd name="f112" fmla="val 97831"/>
              <a:gd name="f113" fmla="val 239430"/>
              <a:gd name="f114" fmla="val 230871"/>
              <a:gd name="f115" fmla="val 224320"/>
              <a:gd name="f116" fmla="val 268191"/>
              <a:gd name="f117" fmla="val 392705"/>
              <a:gd name="f118" fmla="val 257695"/>
              <a:gd name="f119" fmla="val 388335"/>
              <a:gd name="f120" fmla="val 247952"/>
              <a:gd name="f121" fmla="val 381782"/>
              <a:gd name="f122" fmla="val 373263"/>
              <a:gd name="f123" fmla="val 514818"/>
              <a:gd name="f124" fmla="val 530139"/>
              <a:gd name="f125" fmla="val 539405"/>
              <a:gd name="f126" fmla="val 184553"/>
              <a:gd name="f127" fmla="val 207195"/>
              <a:gd name="f128" fmla="val 529268"/>
              <a:gd name="f129" fmla="val 223584"/>
              <a:gd name="f130" fmla="val 512879"/>
              <a:gd name="f131" fmla="val 239974"/>
              <a:gd name="f132" fmla="val 496489"/>
              <a:gd name="f133" fmla="val 473847"/>
              <a:gd name="f134" fmla="val 448838"/>
              <a:gd name="f135" fmla="val 429735"/>
              <a:gd name="f136" fmla="val 254994"/>
              <a:gd name="f137" fmla="val 405550"/>
              <a:gd name="f138" fmla="val 138"/>
              <a:gd name="f139" fmla="val 11636"/>
              <a:gd name="f140" fmla="val 306778"/>
              <a:gd name="f141" fmla="val 11511"/>
              <a:gd name="f142" fmla="val 306567"/>
              <a:gd name="f143" fmla="val 11506"/>
              <a:gd name="f144" fmla="val 284137"/>
              <a:gd name="f145" fmla="val 66105"/>
              <a:gd name="f146" fmla="val 82613"/>
              <a:gd name="f147" fmla="val 245960"/>
              <a:gd name="f148" fmla="val 100902"/>
              <a:gd name="f149" fmla="val 261667"/>
              <a:gd name="f150" fmla="val 130241"/>
              <a:gd name="f151" fmla="val 163248"/>
              <a:gd name="f152" fmla="val 261168"/>
              <a:gd name="f153" fmla="val 189232"/>
              <a:gd name="f154" fmla="val 205210"/>
              <a:gd name="f155" fmla="val 281311"/>
              <a:gd name="f156" fmla="val 215277"/>
              <a:gd name="f157" fmla="val 221928"/>
              <a:gd name="f158" fmla="val 285145"/>
              <a:gd name="f159" fmla="val 221632"/>
              <a:gd name="f160" fmla="val 263250"/>
              <a:gd name="f161" fmla="val 229876"/>
              <a:gd name="f162" fmla="val 246580"/>
              <a:gd name="f163" fmla="val 246536"/>
              <a:gd name="f164" fmla="val 254808"/>
              <a:gd name="f165" fmla="val 254763"/>
              <a:gd name="f166" fmla="val 254801"/>
              <a:gd name="f167" fmla="val 254771"/>
              <a:gd name="f168" fmla="val 254793"/>
              <a:gd name="f169" fmla="val 254779"/>
              <a:gd name="f170" fmla="val 254786"/>
              <a:gd name="f171" fmla="val 254778"/>
              <a:gd name="f172" fmla="val 254794"/>
              <a:gd name="f173" fmla="val 246535"/>
              <a:gd name="f174" fmla="val 246581"/>
              <a:gd name="f175" fmla="val 213554"/>
              <a:gd name="f176" fmla="val 279582"/>
              <a:gd name="f177" fmla="val 333067"/>
              <a:gd name="f178" fmla="val 366068"/>
              <a:gd name="f179" fmla="val 357841"/>
              <a:gd name="f180" fmla="val 357847"/>
              <a:gd name="f181" fmla="val 357855"/>
              <a:gd name="f182" fmla="val 357863"/>
              <a:gd name="f183" fmla="val 357886"/>
              <a:gd name="f184" fmla="val 366113"/>
              <a:gd name="f185" fmla="val 382773"/>
              <a:gd name="f186" fmla="val 391017"/>
              <a:gd name="f187" fmla="val 390721"/>
              <a:gd name="f188" fmla="val 397378"/>
              <a:gd name="f189" fmla="val 298457"/>
              <a:gd name="f190" fmla="val 400796"/>
              <a:gd name="f191" fmla="val 289920"/>
              <a:gd name="f192" fmla="val 399623"/>
              <a:gd name="f193" fmla="val 281637"/>
              <a:gd name="f194" fmla="val 397269"/>
              <a:gd name="f195" fmla="val 265010"/>
              <a:gd name="f196" fmla="val 407223"/>
              <a:gd name="f197" fmla="val 261165"/>
              <a:gd name="f198" fmla="val 423242"/>
              <a:gd name="f199" fmla="val 449401"/>
              <a:gd name="f200" fmla="val 477516"/>
              <a:gd name="f201" fmla="val 250271"/>
              <a:gd name="f202" fmla="val 502969"/>
              <a:gd name="f203" fmla="val 231847"/>
              <a:gd name="f204" fmla="val 521394"/>
              <a:gd name="f205" fmla="val 221347"/>
              <a:gd name="f206" fmla="val 530057"/>
              <a:gd name="f207" fmla="val 224389"/>
              <a:gd name="f208" fmla="val 546557"/>
              <a:gd name="f209" fmla="val 232545"/>
              <a:gd name="f210" fmla="val 562171"/>
              <a:gd name="f211" fmla="val 574926"/>
              <a:gd name="f212" fmla="val 591833"/>
              <a:gd name="f213" fmla="val 600659"/>
              <a:gd name="f214" fmla="val 601147"/>
              <a:gd name="f215" fmla="val 515981"/>
              <a:gd name="f216" fmla="val 601012"/>
              <a:gd name="f217" fmla="val 612510"/>
              <a:gd name="f218" fmla="val 306767"/>
              <a:gd name="f219" fmla="val 612640"/>
              <a:gd name="f220" fmla="val 306546"/>
              <a:gd name="f221" fmla="val 612645"/>
              <a:gd name="f222" fmla="val 306324"/>
              <a:gd name="f223" fmla="val 281070"/>
              <a:gd name="f224" fmla="val 612257"/>
              <a:gd name="f225" fmla="val 255999"/>
              <a:gd name="f226" fmla="val 602326"/>
              <a:gd name="f227" fmla="val 236731"/>
              <a:gd name="f228" fmla="val 583057"/>
              <a:gd name="f229" fmla="val 223570"/>
              <a:gd name="f230" fmla="val 569897"/>
              <a:gd name="f231" fmla="val 214766"/>
              <a:gd name="f232" fmla="val 554030"/>
              <a:gd name="f233" fmla="val 210610"/>
              <a:gd name="f234" fmla="val 537174"/>
              <a:gd name="f235" fmla="val 195839"/>
              <a:gd name="f236" fmla="val 546241"/>
              <a:gd name="f237" fmla="val 178427"/>
              <a:gd name="f238" fmla="val 551214"/>
              <a:gd name="f239" fmla="val 159854"/>
              <a:gd name="f240" fmla="val 132604"/>
              <a:gd name="f241" fmla="val 107854"/>
              <a:gd name="f242" fmla="val 540509"/>
              <a:gd name="f243" fmla="val 89720"/>
              <a:gd name="f244" fmla="val 522928"/>
              <a:gd name="f245" fmla="val 72139"/>
              <a:gd name="f246" fmla="val 504795"/>
              <a:gd name="f247" fmla="val 61434"/>
              <a:gd name="f248" fmla="val 480045"/>
              <a:gd name="f249" fmla="val 452795"/>
              <a:gd name="f250" fmla="val 434221"/>
              <a:gd name="f251" fmla="val 66407"/>
              <a:gd name="f252" fmla="val 416810"/>
              <a:gd name="f253" fmla="val 75474"/>
              <a:gd name="f254" fmla="val 402038"/>
              <a:gd name="f255" fmla="val 58618"/>
              <a:gd name="f256" fmla="val 397882"/>
              <a:gd name="f257" fmla="val 42751"/>
              <a:gd name="f258" fmla="val 389078"/>
              <a:gd name="f259" fmla="val 29591"/>
              <a:gd name="f260" fmla="val 375917"/>
              <a:gd name="f261" fmla="val 10322"/>
              <a:gd name="f262" fmla="val 356649"/>
              <a:gd name="f263" fmla="val 391"/>
              <a:gd name="f264" fmla="val 331578"/>
              <a:gd name="f265" fmla="val 42758"/>
              <a:gd name="f266" fmla="val 223564"/>
              <a:gd name="f267" fmla="val 58634"/>
              <a:gd name="f268" fmla="val 214757"/>
              <a:gd name="f269" fmla="val 75514"/>
              <a:gd name="f270" fmla="val 210684"/>
              <a:gd name="f271" fmla="val 66423"/>
              <a:gd name="f272" fmla="val 195895"/>
              <a:gd name="f273" fmla="val 178457"/>
              <a:gd name="f274" fmla="val 89721"/>
              <a:gd name="f275" fmla="val 72140"/>
              <a:gd name="f276" fmla="val 61435"/>
              <a:gd name="f277" fmla="val 66424"/>
              <a:gd name="f278" fmla="val 75515"/>
              <a:gd name="f279" fmla="val 58635"/>
              <a:gd name="f280" fmla="val 223563"/>
              <a:gd name="f281" fmla="val 256000"/>
              <a:gd name="f282" fmla="*/ f0 1 306986"/>
              <a:gd name="f283" fmla="*/ f1 1 612648"/>
              <a:gd name="f284" fmla="val f2"/>
              <a:gd name="f285" fmla="val f3"/>
              <a:gd name="f286" fmla="val f4"/>
              <a:gd name="f287" fmla="+- f286 0 f284"/>
              <a:gd name="f288" fmla="+- f285 0 f284"/>
              <a:gd name="f289" fmla="*/ f288 1 306986"/>
              <a:gd name="f290" fmla="*/ f287 1 612648"/>
              <a:gd name="f291" fmla="*/ f284 1 f289"/>
              <a:gd name="f292" fmla="*/ f285 1 f289"/>
              <a:gd name="f293" fmla="*/ f284 1 f290"/>
              <a:gd name="f294" fmla="*/ f286 1 f290"/>
              <a:gd name="f295" fmla="*/ f291 f282 1"/>
              <a:gd name="f296" fmla="*/ f292 f282 1"/>
              <a:gd name="f297" fmla="*/ f294 f283 1"/>
              <a:gd name="f298" fmla="*/ f293 f283 1"/>
            </a:gdLst>
            <a:ahLst/>
            <a:cxnLst>
              <a:cxn ang="3cd4">
                <a:pos x="hc" y="t"/>
              </a:cxn>
              <a:cxn ang="0">
                <a:pos x="r" y="vc"/>
              </a:cxn>
              <a:cxn ang="cd4">
                <a:pos x="hc" y="b"/>
              </a:cxn>
              <a:cxn ang="cd2">
                <a:pos x="l" y="vc"/>
              </a:cxn>
            </a:cxnLst>
            <a:rect l="f295" t="f298" r="f296" b="f297"/>
            <a:pathLst>
              <a:path w="306986" h="612648">
                <a:moveTo>
                  <a:pt x="f5" y="f6"/>
                </a:moveTo>
                <a:cubicBezTo>
                  <a:pt x="f7" y="f8"/>
                  <a:pt x="f9" y="f10"/>
                  <a:pt x="f11" y="f12"/>
                </a:cubicBezTo>
                <a:cubicBezTo>
                  <a:pt x="f13" y="f14"/>
                  <a:pt x="f15" y="f16"/>
                  <a:pt x="f17" y="f18"/>
                </a:cubicBezTo>
                <a:cubicBezTo>
                  <a:pt x="f19" y="f18"/>
                  <a:pt x="f20" y="f21"/>
                  <a:pt x="f22" y="f23"/>
                </a:cubicBezTo>
                <a:cubicBezTo>
                  <a:pt x="f24" y="f25"/>
                  <a:pt x="f26" y="f27"/>
                  <a:pt x="f28" y="f29"/>
                </a:cubicBezTo>
                <a:cubicBezTo>
                  <a:pt x="f30" y="f31"/>
                  <a:pt x="f32" y="f33"/>
                  <a:pt x="f34" y="f35"/>
                </a:cubicBezTo>
                <a:lnTo>
                  <a:pt x="f36" y="f35"/>
                </a:lnTo>
                <a:lnTo>
                  <a:pt x="f36" y="f37"/>
                </a:lnTo>
                <a:lnTo>
                  <a:pt x="f34" y="f37"/>
                </a:lnTo>
                <a:cubicBezTo>
                  <a:pt x="f38" y="f39"/>
                  <a:pt x="f30" y="f40"/>
                  <a:pt x="f28" y="f41"/>
                </a:cubicBezTo>
                <a:cubicBezTo>
                  <a:pt x="f42" y="f43"/>
                  <a:pt x="f44" y="f45"/>
                  <a:pt x="f46" y="f47"/>
                </a:cubicBezTo>
                <a:cubicBezTo>
                  <a:pt x="f48" y="f49"/>
                  <a:pt x="f50" y="f51"/>
                  <a:pt x="f17" y="f51"/>
                </a:cubicBezTo>
                <a:cubicBezTo>
                  <a:pt x="f52" y="f53"/>
                  <a:pt x="f54" y="f55"/>
                  <a:pt x="f56" y="f57"/>
                </a:cubicBezTo>
                <a:cubicBezTo>
                  <a:pt x="f58" y="f59"/>
                  <a:pt x="f60" y="f61"/>
                  <a:pt x="f5" y="f6"/>
                </a:cubicBezTo>
                <a:close/>
                <a:moveTo>
                  <a:pt x="f62" y="f63"/>
                </a:moveTo>
                <a:lnTo>
                  <a:pt x="f64" y="f65"/>
                </a:lnTo>
                <a:cubicBezTo>
                  <a:pt x="f66" y="f67"/>
                  <a:pt x="f68" y="f69"/>
                  <a:pt x="f68" y="f70"/>
                </a:cubicBezTo>
                <a:cubicBezTo>
                  <a:pt x="f68" y="f71"/>
                  <a:pt x="f72" y="f73"/>
                  <a:pt x="f74" y="f73"/>
                </a:cubicBezTo>
                <a:cubicBezTo>
                  <a:pt x="f75" y="f76"/>
                  <a:pt x="f77" y="f78"/>
                  <a:pt x="f79" y="f80"/>
                </a:cubicBezTo>
                <a:cubicBezTo>
                  <a:pt x="f81" y="f82"/>
                  <a:pt x="f83" y="f84"/>
                  <a:pt x="f62" y="f63"/>
                </a:cubicBezTo>
                <a:close/>
                <a:moveTo>
                  <a:pt x="f85" y="f86"/>
                </a:moveTo>
                <a:cubicBezTo>
                  <a:pt x="f87" y="f88"/>
                  <a:pt x="f89" y="f90"/>
                  <a:pt x="f91" y="f92"/>
                </a:cubicBezTo>
                <a:cubicBezTo>
                  <a:pt x="f93" y="f94"/>
                  <a:pt x="f95" y="f96"/>
                  <a:pt x="f74" y="f97"/>
                </a:cubicBezTo>
                <a:cubicBezTo>
                  <a:pt x="f72" y="f97"/>
                  <a:pt x="f68" y="f98"/>
                  <a:pt x="f68" y="f99"/>
                </a:cubicBezTo>
                <a:cubicBezTo>
                  <a:pt x="f68" y="f100"/>
                  <a:pt x="f66" y="f101"/>
                  <a:pt x="f64" y="f102"/>
                </a:cubicBezTo>
                <a:close/>
                <a:moveTo>
                  <a:pt x="f103" y="f79"/>
                </a:moveTo>
                <a:cubicBezTo>
                  <a:pt x="f78" y="f77"/>
                  <a:pt x="f104" y="f105"/>
                  <a:pt x="f106" y="f107"/>
                </a:cubicBezTo>
                <a:cubicBezTo>
                  <a:pt x="f106" y="f108"/>
                  <a:pt x="f71" y="f109"/>
                  <a:pt x="f70" y="f109"/>
                </a:cubicBezTo>
                <a:cubicBezTo>
                  <a:pt x="f69" y="f109"/>
                  <a:pt x="f67" y="f110"/>
                  <a:pt x="f111" y="f112"/>
                </a:cubicBezTo>
                <a:lnTo>
                  <a:pt x="f113" y="f85"/>
                </a:lnTo>
                <a:cubicBezTo>
                  <a:pt x="f84" y="f114"/>
                  <a:pt x="f82" y="f115"/>
                  <a:pt x="f103" y="f79"/>
                </a:cubicBezTo>
                <a:close/>
                <a:moveTo>
                  <a:pt x="f116" y="f117"/>
                </a:moveTo>
                <a:cubicBezTo>
                  <a:pt x="f118" y="f119"/>
                  <a:pt x="f120" y="f121"/>
                  <a:pt x="f63" y="f122"/>
                </a:cubicBezTo>
                <a:lnTo>
                  <a:pt x="f111" y="f123"/>
                </a:lnTo>
                <a:cubicBezTo>
                  <a:pt x="f67" y="f124"/>
                  <a:pt x="f69" y="f125"/>
                  <a:pt x="f70" y="f125"/>
                </a:cubicBezTo>
                <a:cubicBezTo>
                  <a:pt x="f126" y="f125"/>
                  <a:pt x="f127" y="f128"/>
                  <a:pt x="f129" y="f130"/>
                </a:cubicBezTo>
                <a:cubicBezTo>
                  <a:pt x="f131" y="f132"/>
                  <a:pt x="f106" y="f133"/>
                  <a:pt x="f106" y="f134"/>
                </a:cubicBezTo>
                <a:cubicBezTo>
                  <a:pt x="f104" y="f135"/>
                  <a:pt x="f136" y="f137"/>
                  <a:pt x="f116" y="f117"/>
                </a:cubicBezTo>
                <a:close/>
                <a:moveTo>
                  <a:pt x="f3" y="f138"/>
                </a:moveTo>
                <a:lnTo>
                  <a:pt x="f3" y="f139"/>
                </a:lnTo>
                <a:cubicBezTo>
                  <a:pt x="f140" y="f141"/>
                  <a:pt x="f142" y="f143"/>
                  <a:pt x="f37" y="f34"/>
                </a:cubicBezTo>
                <a:lnTo>
                  <a:pt x="f37" y="f36"/>
                </a:lnTo>
                <a:lnTo>
                  <a:pt x="f35" y="f36"/>
                </a:lnTo>
                <a:lnTo>
                  <a:pt x="f35" y="f34"/>
                </a:lnTo>
                <a:cubicBezTo>
                  <a:pt x="f144" y="f32"/>
                  <a:pt x="f31" y="f30"/>
                  <a:pt x="f29" y="f28"/>
                </a:cubicBezTo>
                <a:cubicBezTo>
                  <a:pt x="f27" y="f26"/>
                  <a:pt x="f25" y="f145"/>
                  <a:pt x="f23" y="f146"/>
                </a:cubicBezTo>
                <a:cubicBezTo>
                  <a:pt x="f147" y="f148"/>
                  <a:pt x="f149" y="f150"/>
                  <a:pt x="f149" y="f151"/>
                </a:cubicBezTo>
                <a:cubicBezTo>
                  <a:pt x="f152" y="f153"/>
                  <a:pt x="f14" y="f154"/>
                  <a:pt x="f155" y="f11"/>
                </a:cubicBezTo>
                <a:lnTo>
                  <a:pt x="f3" y="f156"/>
                </a:lnTo>
                <a:lnTo>
                  <a:pt x="f3" y="f157"/>
                </a:lnTo>
                <a:cubicBezTo>
                  <a:pt x="f158" y="f159"/>
                  <a:pt x="f160" y="f161"/>
                  <a:pt x="f162" y="f163"/>
                </a:cubicBezTo>
                <a:lnTo>
                  <a:pt x="f164" y="f165"/>
                </a:lnTo>
                <a:cubicBezTo>
                  <a:pt x="f166" y="f167"/>
                  <a:pt x="f168" y="f169"/>
                  <a:pt x="f170" y="f170"/>
                </a:cubicBezTo>
                <a:cubicBezTo>
                  <a:pt x="f171" y="f172"/>
                  <a:pt x="f167" y="f166"/>
                  <a:pt x="f165" y="f164"/>
                </a:cubicBezTo>
                <a:lnTo>
                  <a:pt x="f173" y="f174"/>
                </a:lnTo>
                <a:cubicBezTo>
                  <a:pt x="f175" y="f176"/>
                  <a:pt x="f175" y="f177"/>
                  <a:pt x="f173" y="f178"/>
                </a:cubicBezTo>
                <a:lnTo>
                  <a:pt x="f165" y="f179"/>
                </a:lnTo>
                <a:cubicBezTo>
                  <a:pt x="f167" y="f180"/>
                  <a:pt x="f171" y="f181"/>
                  <a:pt x="f170" y="f182"/>
                </a:cubicBezTo>
                <a:lnTo>
                  <a:pt x="f164" y="f183"/>
                </a:lnTo>
                <a:lnTo>
                  <a:pt x="f162" y="f184"/>
                </a:lnTo>
                <a:cubicBezTo>
                  <a:pt x="f160" y="f185"/>
                  <a:pt x="f158" y="f186"/>
                  <a:pt x="f3" y="f187"/>
                </a:cubicBezTo>
                <a:lnTo>
                  <a:pt x="f3" y="f188"/>
                </a:lnTo>
                <a:cubicBezTo>
                  <a:pt x="f189" y="f190"/>
                  <a:pt x="f191" y="f192"/>
                  <a:pt x="f193" y="f194"/>
                </a:cubicBezTo>
                <a:cubicBezTo>
                  <a:pt x="f195" y="f196"/>
                  <a:pt x="f197" y="f198"/>
                  <a:pt x="f149" y="f199"/>
                </a:cubicBezTo>
                <a:cubicBezTo>
                  <a:pt x="f149" y="f200"/>
                  <a:pt x="f201" y="f202"/>
                  <a:pt x="f203" y="f204"/>
                </a:cubicBezTo>
                <a:lnTo>
                  <a:pt x="f205" y="f206"/>
                </a:lnTo>
                <a:cubicBezTo>
                  <a:pt x="f207" y="f208"/>
                  <a:pt x="f209" y="f210"/>
                  <a:pt x="f29" y="f211"/>
                </a:cubicBezTo>
                <a:cubicBezTo>
                  <a:pt x="f31" y="f212"/>
                  <a:pt x="f33" y="f213"/>
                  <a:pt x="f35" y="f214"/>
                </a:cubicBezTo>
                <a:lnTo>
                  <a:pt x="f35" y="f215"/>
                </a:lnTo>
                <a:lnTo>
                  <a:pt x="f37" y="f215"/>
                </a:lnTo>
                <a:lnTo>
                  <a:pt x="f37" y="f214"/>
                </a:lnTo>
                <a:lnTo>
                  <a:pt x="f3" y="f216"/>
                </a:lnTo>
                <a:lnTo>
                  <a:pt x="f3" y="f217"/>
                </a:lnTo>
                <a:cubicBezTo>
                  <a:pt x="f218" y="f219"/>
                  <a:pt x="f220" y="f221"/>
                  <a:pt x="f222" y="f4"/>
                </a:cubicBezTo>
                <a:cubicBezTo>
                  <a:pt x="f223" y="f224"/>
                  <a:pt x="f225" y="f226"/>
                  <a:pt x="f227" y="f228"/>
                </a:cubicBezTo>
                <a:cubicBezTo>
                  <a:pt x="f229" y="f230"/>
                  <a:pt x="f231" y="f232"/>
                  <a:pt x="f233" y="f234"/>
                </a:cubicBezTo>
                <a:cubicBezTo>
                  <a:pt x="f235" y="f236"/>
                  <a:pt x="f237" y="f238"/>
                  <a:pt x="f239" y="f238"/>
                </a:cubicBezTo>
                <a:cubicBezTo>
                  <a:pt x="f240" y="f238"/>
                  <a:pt x="f241" y="f242"/>
                  <a:pt x="f243" y="f244"/>
                </a:cubicBezTo>
                <a:lnTo>
                  <a:pt x="f243" y="f244"/>
                </a:lnTo>
                <a:cubicBezTo>
                  <a:pt x="f245" y="f246"/>
                  <a:pt x="f247" y="f248"/>
                  <a:pt x="f247" y="f249"/>
                </a:cubicBezTo>
                <a:cubicBezTo>
                  <a:pt x="f247" y="f250"/>
                  <a:pt x="f251" y="f252"/>
                  <a:pt x="f253" y="f254"/>
                </a:cubicBezTo>
                <a:cubicBezTo>
                  <a:pt x="f255" y="f256"/>
                  <a:pt x="f257" y="f258"/>
                  <a:pt x="f259" y="f260"/>
                </a:cubicBezTo>
                <a:cubicBezTo>
                  <a:pt x="f261" y="f262"/>
                  <a:pt x="f263" y="f264"/>
                  <a:pt x="f2" y="f222"/>
                </a:cubicBezTo>
                <a:lnTo>
                  <a:pt x="f2" y="f222"/>
                </a:lnTo>
                <a:cubicBezTo>
                  <a:pt x="f263" y="f223"/>
                  <a:pt x="f261" y="f225"/>
                  <a:pt x="f259" y="f227"/>
                </a:cubicBezTo>
                <a:cubicBezTo>
                  <a:pt x="f265" y="f266"/>
                  <a:pt x="f267" y="f268"/>
                  <a:pt x="f269" y="f270"/>
                </a:cubicBezTo>
                <a:cubicBezTo>
                  <a:pt x="f271" y="f272"/>
                  <a:pt x="f247" y="f273"/>
                  <a:pt x="f247" y="f239"/>
                </a:cubicBezTo>
                <a:cubicBezTo>
                  <a:pt x="f247" y="f240"/>
                  <a:pt x="f245" y="f241"/>
                  <a:pt x="f243" y="f274"/>
                </a:cubicBezTo>
                <a:lnTo>
                  <a:pt x="f243" y="f274"/>
                </a:lnTo>
                <a:cubicBezTo>
                  <a:pt x="f241" y="f275"/>
                  <a:pt x="f240" y="f276"/>
                  <a:pt x="f239" y="f276"/>
                </a:cubicBezTo>
                <a:cubicBezTo>
                  <a:pt x="f273" y="f276"/>
                  <a:pt x="f272" y="f277"/>
                  <a:pt x="f270" y="f278"/>
                </a:cubicBezTo>
                <a:cubicBezTo>
                  <a:pt x="f268" y="f279"/>
                  <a:pt x="f280" y="f265"/>
                  <a:pt x="f227" y="f259"/>
                </a:cubicBezTo>
                <a:cubicBezTo>
                  <a:pt x="f281" y="f261"/>
                  <a:pt x="f223" y="f263"/>
                  <a:pt x="f222" y="f2"/>
                </a:cubicBezTo>
                <a:lnTo>
                  <a:pt x="f222" y="f2"/>
                </a:lnTo>
                <a:close/>
              </a:path>
            </a:pathLst>
          </a:custGeom>
          <a:solidFill>
            <a:srgbClr val="AB641E"/>
          </a:solidFill>
          <a:ln cap="flat">
            <a:noFill/>
            <a:prstDash val="solid"/>
          </a:ln>
        </p:spPr>
        <p:txBody>
          <a:bodyPr lIns="0" tIns="0" rIns="0" bIns="0"/>
          <a:lstStyle/>
          <a:p>
            <a:endParaRPr lang="nl-NL"/>
          </a:p>
        </p:txBody>
      </p:sp>
      <p:sp>
        <p:nvSpPr>
          <p:cNvPr id="126" name="Teardrop 3"/>
          <p:cNvSpPr/>
          <p:nvPr/>
        </p:nvSpPr>
        <p:spPr>
          <a:xfrm rot="5400013" flipH="1" flipV="1">
            <a:off x="276231" y="-163075"/>
            <a:ext cx="306982" cy="612648"/>
          </a:xfrm>
          <a:custGeom>
            <a:avLst/>
            <a:gdLst>
              <a:gd name="f0" fmla="val w"/>
              <a:gd name="f1" fmla="val h"/>
              <a:gd name="f2" fmla="val 0"/>
              <a:gd name="f3" fmla="val 306986"/>
              <a:gd name="f4" fmla="val 612648"/>
              <a:gd name="f5" fmla="val 215380"/>
              <a:gd name="f6" fmla="val 331011"/>
              <a:gd name="f7" fmla="val 210766"/>
              <a:gd name="f8" fmla="val 314774"/>
              <a:gd name="f9" fmla="val 210686"/>
              <a:gd name="f10" fmla="val 297561"/>
              <a:gd name="f11" fmla="val 215167"/>
              <a:gd name="f12" fmla="val 281312"/>
              <a:gd name="f13" fmla="val 205209"/>
              <a:gd name="f14" fmla="val 264959"/>
              <a:gd name="f15" fmla="val 189231"/>
              <a:gd name="f16" fmla="val 261169"/>
              <a:gd name="f17" fmla="val 163247"/>
              <a:gd name="f18" fmla="val 261668"/>
              <a:gd name="f19" fmla="val 130240"/>
              <a:gd name="f20" fmla="val 100901"/>
              <a:gd name="f21" fmla="val 245961"/>
              <a:gd name="f22" fmla="val 82612"/>
              <a:gd name="f23" fmla="val 221373"/>
              <a:gd name="f24" fmla="val 66104"/>
              <a:gd name="f25" fmla="val 224382"/>
              <a:gd name="f26" fmla="val 50483"/>
              <a:gd name="f27" fmla="val 232539"/>
              <a:gd name="f28" fmla="val 37722"/>
              <a:gd name="f29" fmla="val 245300"/>
              <a:gd name="f30" fmla="val 20815"/>
              <a:gd name="f31" fmla="val 262208"/>
              <a:gd name="f32" fmla="val 11990"/>
              <a:gd name="f33" fmla="val 284136"/>
              <a:gd name="f34" fmla="val 11501"/>
              <a:gd name="f35" fmla="val 306292"/>
              <a:gd name="f36" fmla="val 96667"/>
              <a:gd name="f37" fmla="val 306356"/>
              <a:gd name="f38" fmla="val 11989"/>
              <a:gd name="f39" fmla="val 328512"/>
              <a:gd name="f40" fmla="val 350441"/>
              <a:gd name="f41" fmla="val 367348"/>
              <a:gd name="f42" fmla="val 50477"/>
              <a:gd name="f43" fmla="val 380103"/>
              <a:gd name="f44" fmla="val 66091"/>
              <a:gd name="f45" fmla="val 388259"/>
              <a:gd name="f46" fmla="val 82591"/>
              <a:gd name="f47" fmla="val 391301"/>
              <a:gd name="f48" fmla="val 100880"/>
              <a:gd name="f49" fmla="val 366699"/>
              <a:gd name="f50" fmla="val 130228"/>
              <a:gd name="f51" fmla="val 350981"/>
              <a:gd name="f52" fmla="val 186137"/>
              <a:gd name="f53" fmla="val 351420"/>
              <a:gd name="f54" fmla="val 201262"/>
              <a:gd name="f55" fmla="val 348532"/>
              <a:gd name="f56" fmla="val 211354"/>
              <a:gd name="f57" fmla="val 336664"/>
              <a:gd name="f58" fmla="val 212796"/>
              <a:gd name="f59" fmla="val 334968"/>
              <a:gd name="f60" fmla="val 214135"/>
              <a:gd name="f61" fmla="val 333090"/>
              <a:gd name="f62" fmla="val 239385"/>
              <a:gd name="f63" fmla="val 239431"/>
              <a:gd name="f64" fmla="val 97830"/>
              <a:gd name="f65" fmla="val 97876"/>
              <a:gd name="f66" fmla="val 82509"/>
              <a:gd name="f67" fmla="val 113887"/>
              <a:gd name="f68" fmla="val 73243"/>
              <a:gd name="f69" fmla="val 135634"/>
              <a:gd name="f70" fmla="val 159544"/>
              <a:gd name="f71" fmla="val 209563"/>
              <a:gd name="f72" fmla="val 113791"/>
              <a:gd name="f73" fmla="val 250112"/>
              <a:gd name="f74" fmla="val 163810"/>
              <a:gd name="f75" fmla="val 182888"/>
              <a:gd name="f76" fmla="val 249746"/>
              <a:gd name="f77" fmla="val 207035"/>
              <a:gd name="f78" fmla="val 254980"/>
              <a:gd name="f79" fmla="val 219892"/>
              <a:gd name="f80" fmla="val 268141"/>
              <a:gd name="f81" fmla="val 224319"/>
              <a:gd name="f82" fmla="val 257686"/>
              <a:gd name="f83" fmla="val 230870"/>
              <a:gd name="f84" fmla="val 247948"/>
              <a:gd name="f85" fmla="val 239386"/>
              <a:gd name="f86" fmla="val 373218"/>
              <a:gd name="f87" fmla="val 230866"/>
              <a:gd name="f88" fmla="val 364697"/>
              <a:gd name="f89" fmla="val 224313"/>
              <a:gd name="f90" fmla="val 354954"/>
              <a:gd name="f91" fmla="val 219944"/>
              <a:gd name="f92" fmla="val 344457"/>
              <a:gd name="f93" fmla="val 207099"/>
              <a:gd name="f94" fmla="val 357655"/>
              <a:gd name="f95" fmla="val 182914"/>
              <a:gd name="f96" fmla="val 362904"/>
              <a:gd name="f97" fmla="val 362537"/>
              <a:gd name="f98" fmla="val 403086"/>
              <a:gd name="f99" fmla="val 453104"/>
              <a:gd name="f100" fmla="val 477015"/>
              <a:gd name="f101" fmla="val 498761"/>
              <a:gd name="f102" fmla="val 514773"/>
              <a:gd name="f103" fmla="val 268140"/>
              <a:gd name="f104" fmla="val 219893"/>
              <a:gd name="f105" fmla="val 249745"/>
              <a:gd name="f106" fmla="val 182889"/>
              <a:gd name="f107" fmla="val 250111"/>
              <a:gd name="f108" fmla="val 163811"/>
              <a:gd name="f109" fmla="val 113792"/>
              <a:gd name="f110" fmla="val 73244"/>
              <a:gd name="f111" fmla="val 82510"/>
              <a:gd name="f112" fmla="val 97875"/>
              <a:gd name="f113" fmla="val 97831"/>
              <a:gd name="f114" fmla="val 239430"/>
              <a:gd name="f115" fmla="val 230871"/>
              <a:gd name="f116" fmla="val 224320"/>
              <a:gd name="f117" fmla="val 268191"/>
              <a:gd name="f118" fmla="val 392705"/>
              <a:gd name="f119" fmla="val 257695"/>
              <a:gd name="f120" fmla="val 388335"/>
              <a:gd name="f121" fmla="val 247952"/>
              <a:gd name="f122" fmla="val 381782"/>
              <a:gd name="f123" fmla="val 373263"/>
              <a:gd name="f124" fmla="val 514818"/>
              <a:gd name="f125" fmla="val 530139"/>
              <a:gd name="f126" fmla="val 539405"/>
              <a:gd name="f127" fmla="val 184553"/>
              <a:gd name="f128" fmla="val 207195"/>
              <a:gd name="f129" fmla="val 529268"/>
              <a:gd name="f130" fmla="val 223584"/>
              <a:gd name="f131" fmla="val 512879"/>
              <a:gd name="f132" fmla="val 239974"/>
              <a:gd name="f133" fmla="val 496489"/>
              <a:gd name="f134" fmla="val 473847"/>
              <a:gd name="f135" fmla="val 448838"/>
              <a:gd name="f136" fmla="val 429735"/>
              <a:gd name="f137" fmla="val 254994"/>
              <a:gd name="f138" fmla="val 405550"/>
              <a:gd name="f139" fmla="val 138"/>
              <a:gd name="f140" fmla="val 11636"/>
              <a:gd name="f141" fmla="val 306778"/>
              <a:gd name="f142" fmla="val 11511"/>
              <a:gd name="f143" fmla="val 306567"/>
              <a:gd name="f144" fmla="val 11506"/>
              <a:gd name="f145" fmla="val 284137"/>
              <a:gd name="f146" fmla="val 262207"/>
              <a:gd name="f147" fmla="val 66105"/>
              <a:gd name="f148" fmla="val 82614"/>
              <a:gd name="f149" fmla="val 245960"/>
              <a:gd name="f150" fmla="val 100902"/>
              <a:gd name="f151" fmla="val 261667"/>
              <a:gd name="f152" fmla="val 130241"/>
              <a:gd name="f153" fmla="val 163248"/>
              <a:gd name="f154" fmla="val 261168"/>
              <a:gd name="f155" fmla="val 189232"/>
              <a:gd name="f156" fmla="val 205210"/>
              <a:gd name="f157" fmla="val 281311"/>
              <a:gd name="f158" fmla="val 215277"/>
              <a:gd name="f159" fmla="val 221929"/>
              <a:gd name="f160" fmla="val 285145"/>
              <a:gd name="f161" fmla="val 221632"/>
              <a:gd name="f162" fmla="val 263250"/>
              <a:gd name="f163" fmla="val 229877"/>
              <a:gd name="f164" fmla="val 246580"/>
              <a:gd name="f165" fmla="val 246536"/>
              <a:gd name="f166" fmla="val 254808"/>
              <a:gd name="f167" fmla="val 254763"/>
              <a:gd name="f168" fmla="val 254801"/>
              <a:gd name="f169" fmla="val 254771"/>
              <a:gd name="f170" fmla="val 254793"/>
              <a:gd name="f171" fmla="val 254779"/>
              <a:gd name="f172" fmla="val 254786"/>
              <a:gd name="f173" fmla="val 254778"/>
              <a:gd name="f174" fmla="val 254794"/>
              <a:gd name="f175" fmla="val 246535"/>
              <a:gd name="f176" fmla="val 246581"/>
              <a:gd name="f177" fmla="val 213554"/>
              <a:gd name="f178" fmla="val 279582"/>
              <a:gd name="f179" fmla="val 333067"/>
              <a:gd name="f180" fmla="val 366068"/>
              <a:gd name="f181" fmla="val 357841"/>
              <a:gd name="f182" fmla="val 357847"/>
              <a:gd name="f183" fmla="val 357855"/>
              <a:gd name="f184" fmla="val 357863"/>
              <a:gd name="f185" fmla="val 357886"/>
              <a:gd name="f186" fmla="val 366113"/>
              <a:gd name="f187" fmla="val 382773"/>
              <a:gd name="f188" fmla="val 391017"/>
              <a:gd name="f189" fmla="val 390721"/>
              <a:gd name="f190" fmla="val 397378"/>
              <a:gd name="f191" fmla="val 298457"/>
              <a:gd name="f192" fmla="val 400796"/>
              <a:gd name="f193" fmla="val 289920"/>
              <a:gd name="f194" fmla="val 399622"/>
              <a:gd name="f195" fmla="val 281637"/>
              <a:gd name="f196" fmla="val 397269"/>
              <a:gd name="f197" fmla="val 265010"/>
              <a:gd name="f198" fmla="val 407223"/>
              <a:gd name="f199" fmla="val 261165"/>
              <a:gd name="f200" fmla="val 423242"/>
              <a:gd name="f201" fmla="val 449401"/>
              <a:gd name="f202" fmla="val 477516"/>
              <a:gd name="f203" fmla="val 250271"/>
              <a:gd name="f204" fmla="val 502969"/>
              <a:gd name="f205" fmla="val 231847"/>
              <a:gd name="f206" fmla="val 521394"/>
              <a:gd name="f207" fmla="val 221347"/>
              <a:gd name="f208" fmla="val 530057"/>
              <a:gd name="f209" fmla="val 224389"/>
              <a:gd name="f210" fmla="val 546557"/>
              <a:gd name="f211" fmla="val 232545"/>
              <a:gd name="f212" fmla="val 562171"/>
              <a:gd name="f213" fmla="val 574926"/>
              <a:gd name="f214" fmla="val 591833"/>
              <a:gd name="f215" fmla="val 600659"/>
              <a:gd name="f216" fmla="val 601147"/>
              <a:gd name="f217" fmla="val 515981"/>
              <a:gd name="f218" fmla="val 601012"/>
              <a:gd name="f219" fmla="val 612510"/>
              <a:gd name="f220" fmla="val 306767"/>
              <a:gd name="f221" fmla="val 612640"/>
              <a:gd name="f222" fmla="val 306546"/>
              <a:gd name="f223" fmla="val 612644"/>
              <a:gd name="f224" fmla="val 306324"/>
              <a:gd name="f225" fmla="val 281070"/>
              <a:gd name="f226" fmla="val 612257"/>
              <a:gd name="f227" fmla="val 255999"/>
              <a:gd name="f228" fmla="val 602326"/>
              <a:gd name="f229" fmla="val 236731"/>
              <a:gd name="f230" fmla="val 583057"/>
              <a:gd name="f231" fmla="val 223570"/>
              <a:gd name="f232" fmla="val 569897"/>
              <a:gd name="f233" fmla="val 214766"/>
              <a:gd name="f234" fmla="val 554030"/>
              <a:gd name="f235" fmla="val 210610"/>
              <a:gd name="f236" fmla="val 537174"/>
              <a:gd name="f237" fmla="val 195839"/>
              <a:gd name="f238" fmla="val 546241"/>
              <a:gd name="f239" fmla="val 178427"/>
              <a:gd name="f240" fmla="val 551214"/>
              <a:gd name="f241" fmla="val 159854"/>
              <a:gd name="f242" fmla="val 132604"/>
              <a:gd name="f243" fmla="val 107854"/>
              <a:gd name="f244" fmla="val 540509"/>
              <a:gd name="f245" fmla="val 89720"/>
              <a:gd name="f246" fmla="val 522928"/>
              <a:gd name="f247" fmla="val 72139"/>
              <a:gd name="f248" fmla="val 504795"/>
              <a:gd name="f249" fmla="val 61434"/>
              <a:gd name="f250" fmla="val 480045"/>
              <a:gd name="f251" fmla="val 452795"/>
              <a:gd name="f252" fmla="val 434221"/>
              <a:gd name="f253" fmla="val 66407"/>
              <a:gd name="f254" fmla="val 416810"/>
              <a:gd name="f255" fmla="val 75474"/>
              <a:gd name="f256" fmla="val 402038"/>
              <a:gd name="f257" fmla="val 58618"/>
              <a:gd name="f258" fmla="val 397882"/>
              <a:gd name="f259" fmla="val 42751"/>
              <a:gd name="f260" fmla="val 389078"/>
              <a:gd name="f261" fmla="val 29591"/>
              <a:gd name="f262" fmla="val 375917"/>
              <a:gd name="f263" fmla="val 10322"/>
              <a:gd name="f264" fmla="val 356649"/>
              <a:gd name="f265" fmla="val 391"/>
              <a:gd name="f266" fmla="val 331578"/>
              <a:gd name="f267" fmla="val 42758"/>
              <a:gd name="f268" fmla="val 223564"/>
              <a:gd name="f269" fmla="val 58634"/>
              <a:gd name="f270" fmla="val 214757"/>
              <a:gd name="f271" fmla="val 75514"/>
              <a:gd name="f272" fmla="val 210684"/>
              <a:gd name="f273" fmla="val 66423"/>
              <a:gd name="f274" fmla="val 195895"/>
              <a:gd name="f275" fmla="val 178457"/>
              <a:gd name="f276" fmla="val 89721"/>
              <a:gd name="f277" fmla="val 72140"/>
              <a:gd name="f278" fmla="val 61435"/>
              <a:gd name="f279" fmla="val 66424"/>
              <a:gd name="f280" fmla="val 75515"/>
              <a:gd name="f281" fmla="val 58635"/>
              <a:gd name="f282" fmla="val 223563"/>
              <a:gd name="f283" fmla="val 256000"/>
              <a:gd name="f284" fmla="*/ f0 1 306986"/>
              <a:gd name="f285" fmla="*/ f1 1 612648"/>
              <a:gd name="f286" fmla="val f2"/>
              <a:gd name="f287" fmla="val f3"/>
              <a:gd name="f288" fmla="val f4"/>
              <a:gd name="f289" fmla="+- f288 0 f286"/>
              <a:gd name="f290" fmla="+- f287 0 f286"/>
              <a:gd name="f291" fmla="*/ f290 1 306986"/>
              <a:gd name="f292" fmla="*/ f289 1 612648"/>
              <a:gd name="f293" fmla="*/ f286 1 f291"/>
              <a:gd name="f294" fmla="*/ f287 1 f291"/>
              <a:gd name="f295" fmla="*/ f286 1 f292"/>
              <a:gd name="f296" fmla="*/ f288 1 f292"/>
              <a:gd name="f297" fmla="*/ f293 f284 1"/>
              <a:gd name="f298" fmla="*/ f294 f284 1"/>
              <a:gd name="f299" fmla="*/ f296 f285 1"/>
              <a:gd name="f300" fmla="*/ f295 f285 1"/>
            </a:gdLst>
            <a:ahLst/>
            <a:cxnLst>
              <a:cxn ang="3cd4">
                <a:pos x="hc" y="t"/>
              </a:cxn>
              <a:cxn ang="0">
                <a:pos x="r" y="vc"/>
              </a:cxn>
              <a:cxn ang="cd4">
                <a:pos x="hc" y="b"/>
              </a:cxn>
              <a:cxn ang="cd2">
                <a:pos x="l" y="vc"/>
              </a:cxn>
            </a:cxnLst>
            <a:rect l="f297" t="f300" r="f298" b="f299"/>
            <a:pathLst>
              <a:path w="306986" h="612648">
                <a:moveTo>
                  <a:pt x="f5" y="f6"/>
                </a:moveTo>
                <a:cubicBezTo>
                  <a:pt x="f7" y="f8"/>
                  <a:pt x="f9" y="f10"/>
                  <a:pt x="f11" y="f12"/>
                </a:cubicBezTo>
                <a:cubicBezTo>
                  <a:pt x="f13" y="f14"/>
                  <a:pt x="f15" y="f16"/>
                  <a:pt x="f17" y="f18"/>
                </a:cubicBezTo>
                <a:cubicBezTo>
                  <a:pt x="f19" y="f18"/>
                  <a:pt x="f20" y="f21"/>
                  <a:pt x="f22" y="f23"/>
                </a:cubicBezTo>
                <a:cubicBezTo>
                  <a:pt x="f24" y="f25"/>
                  <a:pt x="f26" y="f27"/>
                  <a:pt x="f28" y="f29"/>
                </a:cubicBezTo>
                <a:cubicBezTo>
                  <a:pt x="f30" y="f31"/>
                  <a:pt x="f32" y="f33"/>
                  <a:pt x="f34" y="f35"/>
                </a:cubicBezTo>
                <a:lnTo>
                  <a:pt x="f36" y="f35"/>
                </a:lnTo>
                <a:lnTo>
                  <a:pt x="f36" y="f37"/>
                </a:lnTo>
                <a:lnTo>
                  <a:pt x="f34" y="f37"/>
                </a:lnTo>
                <a:cubicBezTo>
                  <a:pt x="f38" y="f39"/>
                  <a:pt x="f30" y="f40"/>
                  <a:pt x="f28" y="f41"/>
                </a:cubicBezTo>
                <a:cubicBezTo>
                  <a:pt x="f42" y="f43"/>
                  <a:pt x="f44" y="f45"/>
                  <a:pt x="f46" y="f47"/>
                </a:cubicBezTo>
                <a:cubicBezTo>
                  <a:pt x="f48" y="f49"/>
                  <a:pt x="f50" y="f51"/>
                  <a:pt x="f17" y="f51"/>
                </a:cubicBezTo>
                <a:cubicBezTo>
                  <a:pt x="f52" y="f53"/>
                  <a:pt x="f54" y="f55"/>
                  <a:pt x="f56" y="f57"/>
                </a:cubicBezTo>
                <a:cubicBezTo>
                  <a:pt x="f58" y="f59"/>
                  <a:pt x="f60" y="f61"/>
                  <a:pt x="f5" y="f6"/>
                </a:cubicBezTo>
                <a:close/>
                <a:moveTo>
                  <a:pt x="f62" y="f63"/>
                </a:moveTo>
                <a:lnTo>
                  <a:pt x="f64" y="f65"/>
                </a:lnTo>
                <a:cubicBezTo>
                  <a:pt x="f66" y="f67"/>
                  <a:pt x="f68" y="f69"/>
                  <a:pt x="f68" y="f70"/>
                </a:cubicBezTo>
                <a:cubicBezTo>
                  <a:pt x="f68" y="f71"/>
                  <a:pt x="f72" y="f73"/>
                  <a:pt x="f74" y="f73"/>
                </a:cubicBezTo>
                <a:cubicBezTo>
                  <a:pt x="f75" y="f76"/>
                  <a:pt x="f77" y="f78"/>
                  <a:pt x="f79" y="f80"/>
                </a:cubicBezTo>
                <a:cubicBezTo>
                  <a:pt x="f81" y="f82"/>
                  <a:pt x="f83" y="f84"/>
                  <a:pt x="f62" y="f63"/>
                </a:cubicBezTo>
                <a:close/>
                <a:moveTo>
                  <a:pt x="f85" y="f86"/>
                </a:moveTo>
                <a:cubicBezTo>
                  <a:pt x="f87" y="f88"/>
                  <a:pt x="f89" y="f90"/>
                  <a:pt x="f91" y="f92"/>
                </a:cubicBezTo>
                <a:cubicBezTo>
                  <a:pt x="f93" y="f94"/>
                  <a:pt x="f95" y="f96"/>
                  <a:pt x="f74" y="f97"/>
                </a:cubicBezTo>
                <a:cubicBezTo>
                  <a:pt x="f72" y="f97"/>
                  <a:pt x="f68" y="f98"/>
                  <a:pt x="f68" y="f99"/>
                </a:cubicBezTo>
                <a:cubicBezTo>
                  <a:pt x="f68" y="f100"/>
                  <a:pt x="f66" y="f101"/>
                  <a:pt x="f64" y="f102"/>
                </a:cubicBezTo>
                <a:close/>
                <a:moveTo>
                  <a:pt x="f103" y="f104"/>
                </a:moveTo>
                <a:cubicBezTo>
                  <a:pt x="f78" y="f77"/>
                  <a:pt x="f105" y="f106"/>
                  <a:pt x="f107" y="f108"/>
                </a:cubicBezTo>
                <a:cubicBezTo>
                  <a:pt x="f107" y="f109"/>
                  <a:pt x="f71" y="f110"/>
                  <a:pt x="f70" y="f110"/>
                </a:cubicBezTo>
                <a:cubicBezTo>
                  <a:pt x="f69" y="f110"/>
                  <a:pt x="f67" y="f111"/>
                  <a:pt x="f112" y="f113"/>
                </a:cubicBezTo>
                <a:lnTo>
                  <a:pt x="f114" y="f85"/>
                </a:lnTo>
                <a:cubicBezTo>
                  <a:pt x="f84" y="f115"/>
                  <a:pt x="f82" y="f116"/>
                  <a:pt x="f103" y="f104"/>
                </a:cubicBezTo>
                <a:close/>
                <a:moveTo>
                  <a:pt x="f117" y="f118"/>
                </a:moveTo>
                <a:cubicBezTo>
                  <a:pt x="f119" y="f120"/>
                  <a:pt x="f121" y="f122"/>
                  <a:pt x="f63" y="f123"/>
                </a:cubicBezTo>
                <a:lnTo>
                  <a:pt x="f112" y="f124"/>
                </a:lnTo>
                <a:cubicBezTo>
                  <a:pt x="f67" y="f125"/>
                  <a:pt x="f69" y="f126"/>
                  <a:pt x="f70" y="f126"/>
                </a:cubicBezTo>
                <a:cubicBezTo>
                  <a:pt x="f127" y="f126"/>
                  <a:pt x="f128" y="f129"/>
                  <a:pt x="f130" y="f131"/>
                </a:cubicBezTo>
                <a:cubicBezTo>
                  <a:pt x="f132" y="f133"/>
                  <a:pt x="f107" y="f134"/>
                  <a:pt x="f107" y="f135"/>
                </a:cubicBezTo>
                <a:cubicBezTo>
                  <a:pt x="f105" y="f136"/>
                  <a:pt x="f137" y="f138"/>
                  <a:pt x="f117" y="f118"/>
                </a:cubicBezTo>
                <a:close/>
                <a:moveTo>
                  <a:pt x="f3" y="f139"/>
                </a:moveTo>
                <a:lnTo>
                  <a:pt x="f3" y="f140"/>
                </a:lnTo>
                <a:cubicBezTo>
                  <a:pt x="f141" y="f142"/>
                  <a:pt x="f143" y="f144"/>
                  <a:pt x="f37" y="f34"/>
                </a:cubicBezTo>
                <a:lnTo>
                  <a:pt x="f37" y="f36"/>
                </a:lnTo>
                <a:lnTo>
                  <a:pt x="f35" y="f36"/>
                </a:lnTo>
                <a:lnTo>
                  <a:pt x="f35" y="f34"/>
                </a:lnTo>
                <a:cubicBezTo>
                  <a:pt x="f145" y="f32"/>
                  <a:pt x="f146" y="f30"/>
                  <a:pt x="f29" y="f28"/>
                </a:cubicBezTo>
                <a:cubicBezTo>
                  <a:pt x="f27" y="f26"/>
                  <a:pt x="f25" y="f147"/>
                  <a:pt x="f23" y="f148"/>
                </a:cubicBezTo>
                <a:cubicBezTo>
                  <a:pt x="f149" y="f150"/>
                  <a:pt x="f151" y="f152"/>
                  <a:pt x="f151" y="f153"/>
                </a:cubicBezTo>
                <a:cubicBezTo>
                  <a:pt x="f154" y="f155"/>
                  <a:pt x="f14" y="f156"/>
                  <a:pt x="f157" y="f11"/>
                </a:cubicBezTo>
                <a:lnTo>
                  <a:pt x="f3" y="f158"/>
                </a:lnTo>
                <a:lnTo>
                  <a:pt x="f3" y="f159"/>
                </a:lnTo>
                <a:cubicBezTo>
                  <a:pt x="f160" y="f161"/>
                  <a:pt x="f162" y="f163"/>
                  <a:pt x="f164" y="f165"/>
                </a:cubicBezTo>
                <a:lnTo>
                  <a:pt x="f166" y="f167"/>
                </a:lnTo>
                <a:cubicBezTo>
                  <a:pt x="f168" y="f169"/>
                  <a:pt x="f170" y="f171"/>
                  <a:pt x="f172" y="f172"/>
                </a:cubicBezTo>
                <a:cubicBezTo>
                  <a:pt x="f173" y="f174"/>
                  <a:pt x="f169" y="f168"/>
                  <a:pt x="f167" y="f166"/>
                </a:cubicBezTo>
                <a:lnTo>
                  <a:pt x="f175" y="f176"/>
                </a:lnTo>
                <a:cubicBezTo>
                  <a:pt x="f177" y="f178"/>
                  <a:pt x="f177" y="f179"/>
                  <a:pt x="f175" y="f180"/>
                </a:cubicBezTo>
                <a:lnTo>
                  <a:pt x="f167" y="f181"/>
                </a:lnTo>
                <a:cubicBezTo>
                  <a:pt x="f169" y="f182"/>
                  <a:pt x="f173" y="f183"/>
                  <a:pt x="f172" y="f184"/>
                </a:cubicBezTo>
                <a:lnTo>
                  <a:pt x="f166" y="f185"/>
                </a:lnTo>
                <a:lnTo>
                  <a:pt x="f164" y="f186"/>
                </a:lnTo>
                <a:cubicBezTo>
                  <a:pt x="f162" y="f187"/>
                  <a:pt x="f160" y="f188"/>
                  <a:pt x="f3" y="f189"/>
                </a:cubicBezTo>
                <a:lnTo>
                  <a:pt x="f3" y="f190"/>
                </a:lnTo>
                <a:cubicBezTo>
                  <a:pt x="f191" y="f192"/>
                  <a:pt x="f193" y="f194"/>
                  <a:pt x="f195" y="f196"/>
                </a:cubicBezTo>
                <a:cubicBezTo>
                  <a:pt x="f197" y="f198"/>
                  <a:pt x="f199" y="f200"/>
                  <a:pt x="f151" y="f201"/>
                </a:cubicBezTo>
                <a:cubicBezTo>
                  <a:pt x="f151" y="f202"/>
                  <a:pt x="f203" y="f204"/>
                  <a:pt x="f205" y="f206"/>
                </a:cubicBezTo>
                <a:lnTo>
                  <a:pt x="f207" y="f208"/>
                </a:lnTo>
                <a:cubicBezTo>
                  <a:pt x="f209" y="f210"/>
                  <a:pt x="f211" y="f212"/>
                  <a:pt x="f29" y="f213"/>
                </a:cubicBezTo>
                <a:cubicBezTo>
                  <a:pt x="f146" y="f214"/>
                  <a:pt x="f33" y="f215"/>
                  <a:pt x="f35" y="f216"/>
                </a:cubicBezTo>
                <a:lnTo>
                  <a:pt x="f35" y="f217"/>
                </a:lnTo>
                <a:lnTo>
                  <a:pt x="f37" y="f217"/>
                </a:lnTo>
                <a:lnTo>
                  <a:pt x="f37" y="f216"/>
                </a:lnTo>
                <a:lnTo>
                  <a:pt x="f3" y="f218"/>
                </a:lnTo>
                <a:lnTo>
                  <a:pt x="f3" y="f219"/>
                </a:lnTo>
                <a:cubicBezTo>
                  <a:pt x="f220" y="f221"/>
                  <a:pt x="f222" y="f223"/>
                  <a:pt x="f224" y="f4"/>
                </a:cubicBezTo>
                <a:lnTo>
                  <a:pt x="f224" y="f4"/>
                </a:lnTo>
                <a:cubicBezTo>
                  <a:pt x="f225" y="f226"/>
                  <a:pt x="f227" y="f228"/>
                  <a:pt x="f229" y="f230"/>
                </a:cubicBezTo>
                <a:cubicBezTo>
                  <a:pt x="f231" y="f232"/>
                  <a:pt x="f233" y="f234"/>
                  <a:pt x="f235" y="f236"/>
                </a:cubicBezTo>
                <a:cubicBezTo>
                  <a:pt x="f237" y="f238"/>
                  <a:pt x="f239" y="f240"/>
                  <a:pt x="f241" y="f240"/>
                </a:cubicBezTo>
                <a:cubicBezTo>
                  <a:pt x="f242" y="f240"/>
                  <a:pt x="f243" y="f244"/>
                  <a:pt x="f245" y="f246"/>
                </a:cubicBezTo>
                <a:lnTo>
                  <a:pt x="f245" y="f246"/>
                </a:lnTo>
                <a:cubicBezTo>
                  <a:pt x="f247" y="f248"/>
                  <a:pt x="f249" y="f250"/>
                  <a:pt x="f249" y="f251"/>
                </a:cubicBezTo>
                <a:cubicBezTo>
                  <a:pt x="f249" y="f252"/>
                  <a:pt x="f253" y="f254"/>
                  <a:pt x="f255" y="f256"/>
                </a:cubicBezTo>
                <a:cubicBezTo>
                  <a:pt x="f257" y="f258"/>
                  <a:pt x="f259" y="f260"/>
                  <a:pt x="f261" y="f262"/>
                </a:cubicBezTo>
                <a:cubicBezTo>
                  <a:pt x="f263" y="f264"/>
                  <a:pt x="f265" y="f266"/>
                  <a:pt x="f2" y="f224"/>
                </a:cubicBezTo>
                <a:lnTo>
                  <a:pt x="f2" y="f224"/>
                </a:lnTo>
                <a:cubicBezTo>
                  <a:pt x="f265" y="f225"/>
                  <a:pt x="f263" y="f227"/>
                  <a:pt x="f261" y="f229"/>
                </a:cubicBezTo>
                <a:cubicBezTo>
                  <a:pt x="f267" y="f268"/>
                  <a:pt x="f269" y="f270"/>
                  <a:pt x="f271" y="f272"/>
                </a:cubicBezTo>
                <a:cubicBezTo>
                  <a:pt x="f273" y="f274"/>
                  <a:pt x="f249" y="f275"/>
                  <a:pt x="f249" y="f241"/>
                </a:cubicBezTo>
                <a:cubicBezTo>
                  <a:pt x="f249" y="f242"/>
                  <a:pt x="f247" y="f243"/>
                  <a:pt x="f245" y="f276"/>
                </a:cubicBezTo>
                <a:lnTo>
                  <a:pt x="f245" y="f276"/>
                </a:lnTo>
                <a:cubicBezTo>
                  <a:pt x="f243" y="f277"/>
                  <a:pt x="f242" y="f278"/>
                  <a:pt x="f241" y="f278"/>
                </a:cubicBezTo>
                <a:cubicBezTo>
                  <a:pt x="f275" y="f278"/>
                  <a:pt x="f274" y="f279"/>
                  <a:pt x="f272" y="f280"/>
                </a:cubicBezTo>
                <a:cubicBezTo>
                  <a:pt x="f270" y="f281"/>
                  <a:pt x="f282" y="f267"/>
                  <a:pt x="f229" y="f261"/>
                </a:cubicBezTo>
                <a:cubicBezTo>
                  <a:pt x="f283" y="f263"/>
                  <a:pt x="f225" y="f265"/>
                  <a:pt x="f224" y="f2"/>
                </a:cubicBezTo>
                <a:lnTo>
                  <a:pt x="f224" y="f2"/>
                </a:lnTo>
                <a:close/>
              </a:path>
            </a:pathLst>
          </a:custGeom>
          <a:solidFill>
            <a:srgbClr val="AB641E"/>
          </a:solidFill>
          <a:ln cap="flat">
            <a:noFill/>
            <a:prstDash val="solid"/>
          </a:ln>
        </p:spPr>
        <p:txBody>
          <a:bodyPr lIns="0" tIns="0" rIns="0" bIns="0"/>
          <a:lstStyle/>
          <a:p>
            <a:endParaRPr lang="nl-NL"/>
          </a:p>
        </p:txBody>
      </p:sp>
      <p:sp>
        <p:nvSpPr>
          <p:cNvPr id="127" name="Teardrop 3"/>
          <p:cNvSpPr/>
          <p:nvPr/>
        </p:nvSpPr>
        <p:spPr>
          <a:xfrm rot="5400013" flipH="1" flipV="1">
            <a:off x="11908615" y="4929"/>
            <a:ext cx="298551" cy="268211"/>
          </a:xfrm>
          <a:custGeom>
            <a:avLst/>
            <a:gdLst>
              <a:gd name="f0" fmla="val w"/>
              <a:gd name="f1" fmla="val h"/>
              <a:gd name="f2" fmla="val 0"/>
              <a:gd name="f3" fmla="val 298552"/>
              <a:gd name="f4" fmla="val 268215"/>
              <a:gd name="f5" fmla="val 230951"/>
              <a:gd name="f6" fmla="val 239431"/>
              <a:gd name="f7" fmla="val 89396"/>
              <a:gd name="f8" fmla="val 97876"/>
              <a:gd name="f9" fmla="val 74075"/>
              <a:gd name="f10" fmla="val 113887"/>
              <a:gd name="f11" fmla="val 64809"/>
              <a:gd name="f12" fmla="val 135634"/>
              <a:gd name="f13" fmla="val 159544"/>
              <a:gd name="f14" fmla="val 209563"/>
              <a:gd name="f15" fmla="val 105357"/>
              <a:gd name="f16" fmla="val 250112"/>
              <a:gd name="f17" fmla="val 155376"/>
              <a:gd name="f18" fmla="val 174454"/>
              <a:gd name="f19" fmla="val 249746"/>
              <a:gd name="f20" fmla="val 198601"/>
              <a:gd name="f21" fmla="val 254980"/>
              <a:gd name="f22" fmla="val 211458"/>
              <a:gd name="f23" fmla="val 268141"/>
              <a:gd name="f24" fmla="val 215885"/>
              <a:gd name="f25" fmla="val 257686"/>
              <a:gd name="f26" fmla="val 222436"/>
              <a:gd name="f27" fmla="val 247948"/>
              <a:gd name="f28" fmla="val 259706"/>
              <a:gd name="f29" fmla="val 219892"/>
              <a:gd name="f30" fmla="val 246546"/>
              <a:gd name="f31" fmla="val 207035"/>
              <a:gd name="f32" fmla="val 241311"/>
              <a:gd name="f33" fmla="val 182889"/>
              <a:gd name="f34" fmla="val 241677"/>
              <a:gd name="f35" fmla="val 163811"/>
              <a:gd name="f36" fmla="val 113792"/>
              <a:gd name="f37" fmla="val 201129"/>
              <a:gd name="f38" fmla="val 73244"/>
              <a:gd name="f39" fmla="val 151110"/>
              <a:gd name="f40" fmla="val 127200"/>
              <a:gd name="f41" fmla="val 105453"/>
              <a:gd name="f42" fmla="val 82510"/>
              <a:gd name="f43" fmla="val 89441"/>
              <a:gd name="f44" fmla="val 97831"/>
              <a:gd name="f45" fmla="val 230996"/>
              <a:gd name="f46" fmla="val 239386"/>
              <a:gd name="f47" fmla="val 239514"/>
              <a:gd name="f48" fmla="val 230871"/>
              <a:gd name="f49" fmla="val 249252"/>
              <a:gd name="f50" fmla="val 224320"/>
              <a:gd name="f51" fmla="val 138"/>
              <a:gd name="f52" fmla="val 11636"/>
              <a:gd name="f53" fmla="val 298344"/>
              <a:gd name="f54" fmla="val 11511"/>
              <a:gd name="f55" fmla="val 298133"/>
              <a:gd name="f56" fmla="val 11506"/>
              <a:gd name="f57" fmla="val 297922"/>
              <a:gd name="f58" fmla="val 11501"/>
              <a:gd name="f59" fmla="val 96667"/>
              <a:gd name="f60" fmla="val 297858"/>
              <a:gd name="f61" fmla="val 275703"/>
              <a:gd name="f62" fmla="val 11990"/>
              <a:gd name="f63" fmla="val 253773"/>
              <a:gd name="f64" fmla="val 20815"/>
              <a:gd name="f65" fmla="val 236866"/>
              <a:gd name="f66" fmla="val 37722"/>
              <a:gd name="f67" fmla="val 224105"/>
              <a:gd name="f68" fmla="val 50483"/>
              <a:gd name="f69" fmla="val 215948"/>
              <a:gd name="f70" fmla="val 66105"/>
              <a:gd name="f71" fmla="val 212939"/>
              <a:gd name="f72" fmla="val 82613"/>
              <a:gd name="f73" fmla="val 237526"/>
              <a:gd name="f74" fmla="val 100902"/>
              <a:gd name="f75" fmla="val 253233"/>
              <a:gd name="f76" fmla="val 130241"/>
              <a:gd name="f77" fmla="val 163248"/>
              <a:gd name="f78" fmla="val 252734"/>
              <a:gd name="f79" fmla="val 189232"/>
              <a:gd name="f80" fmla="val 256525"/>
              <a:gd name="f81" fmla="val 205210"/>
              <a:gd name="f82" fmla="val 272877"/>
              <a:gd name="f83" fmla="val 215167"/>
              <a:gd name="f84" fmla="val 215277"/>
              <a:gd name="f85" fmla="val 221928"/>
              <a:gd name="f86" fmla="val 276711"/>
              <a:gd name="f87" fmla="val 221632"/>
              <a:gd name="f88" fmla="val 254816"/>
              <a:gd name="f89" fmla="val 229876"/>
              <a:gd name="f90" fmla="val 238146"/>
              <a:gd name="f91" fmla="val 246536"/>
              <a:gd name="f92" fmla="val 246374"/>
              <a:gd name="f93" fmla="val 254763"/>
              <a:gd name="f94" fmla="val 246367"/>
              <a:gd name="f95" fmla="val 254771"/>
              <a:gd name="f96" fmla="val 246359"/>
              <a:gd name="f97" fmla="val 254779"/>
              <a:gd name="f98" fmla="val 246352"/>
              <a:gd name="f99" fmla="val 254786"/>
              <a:gd name="f100" fmla="val 246344"/>
              <a:gd name="f101" fmla="val 254794"/>
              <a:gd name="f102" fmla="val 246337"/>
              <a:gd name="f103" fmla="val 254801"/>
              <a:gd name="f104" fmla="val 246329"/>
              <a:gd name="f105" fmla="val 254808"/>
              <a:gd name="f106" fmla="val 238101"/>
              <a:gd name="f107" fmla="val 246581"/>
              <a:gd name="f108" fmla="val 223742"/>
              <a:gd name="f109" fmla="val 190546"/>
              <a:gd name="f110" fmla="val 181969"/>
              <a:gd name="f111" fmla="val 262570"/>
              <a:gd name="f112" fmla="val 170130"/>
              <a:gd name="f113" fmla="val 261374"/>
              <a:gd name="f114" fmla="val 154813"/>
              <a:gd name="f115" fmla="val 261668"/>
              <a:gd name="f116" fmla="val 121806"/>
              <a:gd name="f117" fmla="val 92467"/>
              <a:gd name="f118" fmla="val 245961"/>
              <a:gd name="f119" fmla="val 74178"/>
              <a:gd name="f120" fmla="val 221373"/>
              <a:gd name="f121" fmla="val 57670"/>
              <a:gd name="f122" fmla="val 224382"/>
              <a:gd name="f123" fmla="val 42049"/>
              <a:gd name="f124" fmla="val 232539"/>
              <a:gd name="f125" fmla="val 29288"/>
              <a:gd name="f126" fmla="val 245300"/>
              <a:gd name="f127" fmla="val 13811"/>
              <a:gd name="f128" fmla="val 4705"/>
              <a:gd name="f129" fmla="val 256723"/>
              <a:gd name="f130" fmla="val 11839"/>
              <a:gd name="f131" fmla="val 246048"/>
              <a:gd name="f132" fmla="val 21157"/>
              <a:gd name="f133" fmla="val 236731"/>
              <a:gd name="f134" fmla="val 34324"/>
              <a:gd name="f135" fmla="val 223564"/>
              <a:gd name="f136" fmla="val 50200"/>
              <a:gd name="f137" fmla="val 214757"/>
              <a:gd name="f138" fmla="val 67080"/>
              <a:gd name="f139" fmla="val 210684"/>
              <a:gd name="f140" fmla="val 57989"/>
              <a:gd name="f141" fmla="val 195895"/>
              <a:gd name="f142" fmla="val 53000"/>
              <a:gd name="f143" fmla="val 178457"/>
              <a:gd name="f144" fmla="val 159854"/>
              <a:gd name="f145" fmla="val 132604"/>
              <a:gd name="f146" fmla="val 63705"/>
              <a:gd name="f147" fmla="val 107854"/>
              <a:gd name="f148" fmla="val 81286"/>
              <a:gd name="f149" fmla="val 89721"/>
              <a:gd name="f150" fmla="val 99420"/>
              <a:gd name="f151" fmla="val 72140"/>
              <a:gd name="f152" fmla="val 124170"/>
              <a:gd name="f153" fmla="val 61435"/>
              <a:gd name="f154" fmla="val 151420"/>
              <a:gd name="f155" fmla="val 170023"/>
              <a:gd name="f156" fmla="val 187461"/>
              <a:gd name="f157" fmla="val 66424"/>
              <a:gd name="f158" fmla="val 202250"/>
              <a:gd name="f159" fmla="val 75515"/>
              <a:gd name="f160" fmla="val 206323"/>
              <a:gd name="f161" fmla="val 58635"/>
              <a:gd name="f162" fmla="val 215129"/>
              <a:gd name="f163" fmla="val 42758"/>
              <a:gd name="f164" fmla="val 228297"/>
              <a:gd name="f165" fmla="val 29591"/>
              <a:gd name="f166" fmla="val 247566"/>
              <a:gd name="f167" fmla="val 10322"/>
              <a:gd name="f168" fmla="val 272636"/>
              <a:gd name="f169" fmla="val 391"/>
              <a:gd name="f170" fmla="val 297890"/>
              <a:gd name="f171" fmla="*/ f0 1 298552"/>
              <a:gd name="f172" fmla="*/ f1 1 268215"/>
              <a:gd name="f173" fmla="val f2"/>
              <a:gd name="f174" fmla="val f3"/>
              <a:gd name="f175" fmla="val f4"/>
              <a:gd name="f176" fmla="+- f175 0 f173"/>
              <a:gd name="f177" fmla="+- f174 0 f173"/>
              <a:gd name="f178" fmla="*/ f177 1 298552"/>
              <a:gd name="f179" fmla="*/ f176 1 268215"/>
              <a:gd name="f180" fmla="*/ f173 1 f178"/>
              <a:gd name="f181" fmla="*/ f174 1 f178"/>
              <a:gd name="f182" fmla="*/ f173 1 f179"/>
              <a:gd name="f183" fmla="*/ f175 1 f179"/>
              <a:gd name="f184" fmla="*/ f180 f171 1"/>
              <a:gd name="f185" fmla="*/ f181 f171 1"/>
              <a:gd name="f186" fmla="*/ f183 f172 1"/>
              <a:gd name="f187" fmla="*/ f182 f172 1"/>
            </a:gdLst>
            <a:ahLst/>
            <a:cxnLst>
              <a:cxn ang="3cd4">
                <a:pos x="hc" y="t"/>
              </a:cxn>
              <a:cxn ang="0">
                <a:pos x="r" y="vc"/>
              </a:cxn>
              <a:cxn ang="cd4">
                <a:pos x="hc" y="b"/>
              </a:cxn>
              <a:cxn ang="cd2">
                <a:pos x="l" y="vc"/>
              </a:cxn>
            </a:cxnLst>
            <a:rect l="f184" t="f187" r="f185" b="f186"/>
            <a:pathLst>
              <a:path w="298552" h="268215">
                <a:moveTo>
                  <a:pt x="f5" y="f6"/>
                </a:moveTo>
                <a:lnTo>
                  <a:pt x="f7" y="f8"/>
                </a:lnTo>
                <a:cubicBezTo>
                  <a:pt x="f9" y="f10"/>
                  <a:pt x="f11" y="f12"/>
                  <a:pt x="f11" y="f13"/>
                </a:cubicBezTo>
                <a:cubicBezTo>
                  <a:pt x="f11" y="f14"/>
                  <a:pt x="f15" y="f16"/>
                  <a:pt x="f17" y="f16"/>
                </a:cubicBezTo>
                <a:cubicBezTo>
                  <a:pt x="f18" y="f19"/>
                  <a:pt x="f20" y="f21"/>
                  <a:pt x="f22" y="f23"/>
                </a:cubicBezTo>
                <a:cubicBezTo>
                  <a:pt x="f24" y="f25"/>
                  <a:pt x="f26" y="f27"/>
                  <a:pt x="f5" y="f6"/>
                </a:cubicBezTo>
                <a:close/>
                <a:moveTo>
                  <a:pt x="f28" y="f29"/>
                </a:moveTo>
                <a:cubicBezTo>
                  <a:pt x="f30" y="f31"/>
                  <a:pt x="f32" y="f33"/>
                  <a:pt x="f34" y="f35"/>
                </a:cubicBezTo>
                <a:cubicBezTo>
                  <a:pt x="f34" y="f36"/>
                  <a:pt x="f37" y="f38"/>
                  <a:pt x="f39" y="f38"/>
                </a:cubicBezTo>
                <a:cubicBezTo>
                  <a:pt x="f40" y="f38"/>
                  <a:pt x="f41" y="f42"/>
                  <a:pt x="f43" y="f44"/>
                </a:cubicBezTo>
                <a:lnTo>
                  <a:pt x="f45" y="f46"/>
                </a:lnTo>
                <a:cubicBezTo>
                  <a:pt x="f47" y="f48"/>
                  <a:pt x="f49" y="f50"/>
                  <a:pt x="f28" y="f29"/>
                </a:cubicBezTo>
                <a:close/>
                <a:moveTo>
                  <a:pt x="f3" y="f51"/>
                </a:moveTo>
                <a:lnTo>
                  <a:pt x="f3" y="f52"/>
                </a:lnTo>
                <a:cubicBezTo>
                  <a:pt x="f53" y="f54"/>
                  <a:pt x="f55" y="f56"/>
                  <a:pt x="f57" y="f58"/>
                </a:cubicBezTo>
                <a:lnTo>
                  <a:pt x="f57" y="f59"/>
                </a:lnTo>
                <a:lnTo>
                  <a:pt x="f60" y="f59"/>
                </a:lnTo>
                <a:lnTo>
                  <a:pt x="f60" y="f58"/>
                </a:lnTo>
                <a:cubicBezTo>
                  <a:pt x="f61" y="f62"/>
                  <a:pt x="f63" y="f64"/>
                  <a:pt x="f65" y="f66"/>
                </a:cubicBezTo>
                <a:cubicBezTo>
                  <a:pt x="f67" y="f68"/>
                  <a:pt x="f69" y="f70"/>
                  <a:pt x="f71" y="f72"/>
                </a:cubicBezTo>
                <a:cubicBezTo>
                  <a:pt x="f73" y="f74"/>
                  <a:pt x="f75" y="f76"/>
                  <a:pt x="f75" y="f77"/>
                </a:cubicBezTo>
                <a:cubicBezTo>
                  <a:pt x="f78" y="f79"/>
                  <a:pt x="f80" y="f81"/>
                  <a:pt x="f82" y="f83"/>
                </a:cubicBezTo>
                <a:lnTo>
                  <a:pt x="f3" y="f84"/>
                </a:lnTo>
                <a:lnTo>
                  <a:pt x="f3" y="f85"/>
                </a:lnTo>
                <a:cubicBezTo>
                  <a:pt x="f86" y="f87"/>
                  <a:pt x="f88" y="f89"/>
                  <a:pt x="f90" y="f91"/>
                </a:cubicBezTo>
                <a:lnTo>
                  <a:pt x="f92" y="f93"/>
                </a:lnTo>
                <a:cubicBezTo>
                  <a:pt x="f94" y="f95"/>
                  <a:pt x="f96" y="f97"/>
                  <a:pt x="f98" y="f99"/>
                </a:cubicBezTo>
                <a:cubicBezTo>
                  <a:pt x="f100" y="f101"/>
                  <a:pt x="f102" y="f103"/>
                  <a:pt x="f104" y="f105"/>
                </a:cubicBezTo>
                <a:lnTo>
                  <a:pt x="f106" y="f107"/>
                </a:lnTo>
                <a:lnTo>
                  <a:pt x="f108" y="f4"/>
                </a:lnTo>
                <a:lnTo>
                  <a:pt x="f109" y="f4"/>
                </a:lnTo>
                <a:cubicBezTo>
                  <a:pt x="f110" y="f111"/>
                  <a:pt x="f112" y="f113"/>
                  <a:pt x="f114" y="f115"/>
                </a:cubicBezTo>
                <a:cubicBezTo>
                  <a:pt x="f116" y="f115"/>
                  <a:pt x="f117" y="f118"/>
                  <a:pt x="f119" y="f120"/>
                </a:cubicBezTo>
                <a:cubicBezTo>
                  <a:pt x="f121" y="f122"/>
                  <a:pt x="f123" y="f124"/>
                  <a:pt x="f125" y="f126"/>
                </a:cubicBezTo>
                <a:lnTo>
                  <a:pt x="f127" y="f4"/>
                </a:lnTo>
                <a:lnTo>
                  <a:pt x="f2" y="f4"/>
                </a:lnTo>
                <a:cubicBezTo>
                  <a:pt x="f128" y="f129"/>
                  <a:pt x="f130" y="f131"/>
                  <a:pt x="f132" y="f133"/>
                </a:cubicBezTo>
                <a:cubicBezTo>
                  <a:pt x="f134" y="f135"/>
                  <a:pt x="f136" y="f137"/>
                  <a:pt x="f138" y="f139"/>
                </a:cubicBezTo>
                <a:cubicBezTo>
                  <a:pt x="f140" y="f141"/>
                  <a:pt x="f142" y="f143"/>
                  <a:pt x="f142" y="f144"/>
                </a:cubicBezTo>
                <a:cubicBezTo>
                  <a:pt x="f142" y="f145"/>
                  <a:pt x="f146" y="f147"/>
                  <a:pt x="f148" y="f149"/>
                </a:cubicBezTo>
                <a:cubicBezTo>
                  <a:pt x="f150" y="f151"/>
                  <a:pt x="f152" y="f153"/>
                  <a:pt x="f154" y="f153"/>
                </a:cubicBezTo>
                <a:cubicBezTo>
                  <a:pt x="f155" y="f153"/>
                  <a:pt x="f156" y="f157"/>
                  <a:pt x="f158" y="f159"/>
                </a:cubicBezTo>
                <a:cubicBezTo>
                  <a:pt x="f160" y="f161"/>
                  <a:pt x="f162" y="f163"/>
                  <a:pt x="f164" y="f165"/>
                </a:cubicBezTo>
                <a:cubicBezTo>
                  <a:pt x="f166" y="f167"/>
                  <a:pt x="f168" y="f169"/>
                  <a:pt x="f170" y="f2"/>
                </a:cubicBezTo>
                <a:close/>
              </a:path>
            </a:pathLst>
          </a:custGeom>
          <a:solidFill>
            <a:srgbClr val="AB641E"/>
          </a:solidFill>
          <a:ln cap="flat">
            <a:noFill/>
            <a:prstDash val="solid"/>
          </a:ln>
        </p:spPr>
        <p:txBody>
          <a:bodyPr lIns="0" tIns="0" rIns="0" bIns="0"/>
          <a:lstStyle/>
          <a:p>
            <a:endParaRPr lang="nl-NL"/>
          </a:p>
        </p:txBody>
      </p:sp>
      <p:sp>
        <p:nvSpPr>
          <p:cNvPr id="128" name="Oval 881"/>
          <p:cNvSpPr/>
          <p:nvPr/>
        </p:nvSpPr>
        <p:spPr>
          <a:xfrm>
            <a:off x="346329" y="-10241"/>
            <a:ext cx="169749" cy="84874"/>
          </a:xfrm>
          <a:custGeom>
            <a:avLst/>
            <a:gdLst>
              <a:gd name="f0" fmla="val w"/>
              <a:gd name="f1" fmla="val h"/>
              <a:gd name="f2" fmla="val 0"/>
              <a:gd name="f3" fmla="val 169752"/>
              <a:gd name="f4" fmla="val 84875"/>
              <a:gd name="f5" fmla="val 46875"/>
              <a:gd name="f6" fmla="val 131752"/>
              <a:gd name="f7" fmla="val 84876"/>
              <a:gd name="f8" fmla="val 38000"/>
              <a:gd name="f9" fmla="*/ f0 1 169752"/>
              <a:gd name="f10" fmla="*/ f1 1 84875"/>
              <a:gd name="f11" fmla="val f2"/>
              <a:gd name="f12" fmla="val f3"/>
              <a:gd name="f13" fmla="val f4"/>
              <a:gd name="f14" fmla="+- f13 0 f11"/>
              <a:gd name="f15" fmla="+- f12 0 f11"/>
              <a:gd name="f16" fmla="*/ f15 1 169752"/>
              <a:gd name="f17" fmla="*/ f14 1 84875"/>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69752" h="84875">
                <a:moveTo>
                  <a:pt x="f2" y="f2"/>
                </a:moveTo>
                <a:lnTo>
                  <a:pt x="f3" y="f2"/>
                </a:lnTo>
                <a:cubicBezTo>
                  <a:pt x="f3" y="f5"/>
                  <a:pt x="f6" y="f4"/>
                  <a:pt x="f7" y="f4"/>
                </a:cubicBezTo>
                <a:cubicBezTo>
                  <a:pt x="f8" y="f4"/>
                  <a:pt x="f2" y="f5"/>
                  <a:pt x="f2" y="f2"/>
                </a:cubicBezTo>
                <a:close/>
              </a:path>
            </a:pathLst>
          </a:custGeom>
          <a:solidFill>
            <a:srgbClr val="FFFFFF"/>
          </a:solidFill>
          <a:ln cap="flat">
            <a:noFill/>
            <a:prstDash val="solid"/>
          </a:ln>
        </p:spPr>
        <p:txBody>
          <a:bodyPr lIns="0" tIns="0" rIns="0" bIns="0"/>
          <a:lstStyle/>
          <a:p>
            <a:endParaRPr lang="nl-NL"/>
          </a:p>
        </p:txBody>
      </p:sp>
      <p:sp>
        <p:nvSpPr>
          <p:cNvPr id="129" name="Oval 882"/>
          <p:cNvSpPr/>
          <p:nvPr/>
        </p:nvSpPr>
        <p:spPr>
          <a:xfrm>
            <a:off x="1188875" y="-10241"/>
            <a:ext cx="169749" cy="84874"/>
          </a:xfrm>
          <a:custGeom>
            <a:avLst/>
            <a:gdLst>
              <a:gd name="f0" fmla="val w"/>
              <a:gd name="f1" fmla="val h"/>
              <a:gd name="f2" fmla="val 0"/>
              <a:gd name="f3" fmla="val 169752"/>
              <a:gd name="f4" fmla="val 84875"/>
              <a:gd name="f5" fmla="val 46875"/>
              <a:gd name="f6" fmla="val 131752"/>
              <a:gd name="f7" fmla="val 84876"/>
              <a:gd name="f8" fmla="val 38000"/>
              <a:gd name="f9" fmla="*/ f0 1 169752"/>
              <a:gd name="f10" fmla="*/ f1 1 84875"/>
              <a:gd name="f11" fmla="val f2"/>
              <a:gd name="f12" fmla="val f3"/>
              <a:gd name="f13" fmla="val f4"/>
              <a:gd name="f14" fmla="+- f13 0 f11"/>
              <a:gd name="f15" fmla="+- f12 0 f11"/>
              <a:gd name="f16" fmla="*/ f15 1 169752"/>
              <a:gd name="f17" fmla="*/ f14 1 84875"/>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69752" h="84875">
                <a:moveTo>
                  <a:pt x="f2" y="f2"/>
                </a:moveTo>
                <a:lnTo>
                  <a:pt x="f3" y="f2"/>
                </a:lnTo>
                <a:cubicBezTo>
                  <a:pt x="f3" y="f5"/>
                  <a:pt x="f6" y="f4"/>
                  <a:pt x="f7" y="f4"/>
                </a:cubicBezTo>
                <a:cubicBezTo>
                  <a:pt x="f8" y="f4"/>
                  <a:pt x="f2" y="f5"/>
                  <a:pt x="f2" y="f2"/>
                </a:cubicBezTo>
                <a:close/>
              </a:path>
            </a:pathLst>
          </a:custGeom>
          <a:solidFill>
            <a:srgbClr val="FFFFFF"/>
          </a:solidFill>
          <a:ln cap="flat">
            <a:noFill/>
            <a:prstDash val="solid"/>
          </a:ln>
        </p:spPr>
        <p:txBody>
          <a:bodyPr lIns="0" tIns="0" rIns="0" bIns="0"/>
          <a:lstStyle/>
          <a:p>
            <a:endParaRPr lang="nl-NL"/>
          </a:p>
        </p:txBody>
      </p:sp>
      <p:sp>
        <p:nvSpPr>
          <p:cNvPr id="130" name="Oval 883"/>
          <p:cNvSpPr/>
          <p:nvPr/>
        </p:nvSpPr>
        <p:spPr>
          <a:xfrm>
            <a:off x="2031412" y="-10241"/>
            <a:ext cx="10160584" cy="84874"/>
          </a:xfrm>
          <a:custGeom>
            <a:avLst/>
            <a:gdLst>
              <a:gd name="f0" fmla="val w"/>
              <a:gd name="f1" fmla="val h"/>
              <a:gd name="f2" fmla="val 0"/>
              <a:gd name="f3" fmla="val 10160587"/>
              <a:gd name="f4" fmla="val 84875"/>
              <a:gd name="f5" fmla="val 10110479"/>
              <a:gd name="f6" fmla="val 77038"/>
              <a:gd name="f7" fmla="val 10130976"/>
              <a:gd name="f8" fmla="val 64066"/>
              <a:gd name="f9" fmla="val 34427"/>
              <a:gd name="f10" fmla="val 9267940"/>
              <a:gd name="f11" fmla="val 9437692"/>
              <a:gd name="f12" fmla="val 46875"/>
              <a:gd name="f13" fmla="val 9399692"/>
              <a:gd name="f14" fmla="val 9352816"/>
              <a:gd name="f15" fmla="val 9305940"/>
              <a:gd name="f16" fmla="val 8425400"/>
              <a:gd name="f17" fmla="val 8595152"/>
              <a:gd name="f18" fmla="val 8557152"/>
              <a:gd name="f19" fmla="val 8510276"/>
              <a:gd name="f20" fmla="val 8463400"/>
              <a:gd name="f21" fmla="val 7582860"/>
              <a:gd name="f22" fmla="val 7752612"/>
              <a:gd name="f23" fmla="val 7714612"/>
              <a:gd name="f24" fmla="val 7667736"/>
              <a:gd name="f25" fmla="val 7620860"/>
              <a:gd name="f26" fmla="val 6740320"/>
              <a:gd name="f27" fmla="val 6910072"/>
              <a:gd name="f28" fmla="val 6872072"/>
              <a:gd name="f29" fmla="val 6825196"/>
              <a:gd name="f30" fmla="val 6778320"/>
              <a:gd name="f31" fmla="val 5897780"/>
              <a:gd name="f32" fmla="val 6067532"/>
              <a:gd name="f33" fmla="val 6029532"/>
              <a:gd name="f34" fmla="val 5982656"/>
              <a:gd name="f35" fmla="val 5935780"/>
              <a:gd name="f36" fmla="val 5055240"/>
              <a:gd name="f37" fmla="val 5224992"/>
              <a:gd name="f38" fmla="val 5186992"/>
              <a:gd name="f39" fmla="val 5140116"/>
              <a:gd name="f40" fmla="val 5093240"/>
              <a:gd name="f41" fmla="val 4212700"/>
              <a:gd name="f42" fmla="val 4382452"/>
              <a:gd name="f43" fmla="val 4344452"/>
              <a:gd name="f44" fmla="val 4297576"/>
              <a:gd name="f45" fmla="val 4250700"/>
              <a:gd name="f46" fmla="val 3370160"/>
              <a:gd name="f47" fmla="val 3539912"/>
              <a:gd name="f48" fmla="val 3501912"/>
              <a:gd name="f49" fmla="val 3455036"/>
              <a:gd name="f50" fmla="val 3408160"/>
              <a:gd name="f51" fmla="val 2527620"/>
              <a:gd name="f52" fmla="val 2697372"/>
              <a:gd name="f53" fmla="val 2659372"/>
              <a:gd name="f54" fmla="val 2612496"/>
              <a:gd name="f55" fmla="val 2565620"/>
              <a:gd name="f56" fmla="val 1685080"/>
              <a:gd name="f57" fmla="val 1854832"/>
              <a:gd name="f58" fmla="val 1816832"/>
              <a:gd name="f59" fmla="val 1769956"/>
              <a:gd name="f60" fmla="val 1723080"/>
              <a:gd name="f61" fmla="val 842540"/>
              <a:gd name="f62" fmla="val 1012292"/>
              <a:gd name="f63" fmla="val 974292"/>
              <a:gd name="f64" fmla="val 927416"/>
              <a:gd name="f65" fmla="val 880540"/>
              <a:gd name="f66" fmla="val 169752"/>
              <a:gd name="f67" fmla="val 131752"/>
              <a:gd name="f68" fmla="val 84876"/>
              <a:gd name="f69" fmla="val 38000"/>
              <a:gd name="f70" fmla="*/ f0 1 10160587"/>
              <a:gd name="f71" fmla="*/ f1 1 84875"/>
              <a:gd name="f72" fmla="val f2"/>
              <a:gd name="f73" fmla="val f3"/>
              <a:gd name="f74" fmla="val f4"/>
              <a:gd name="f75" fmla="+- f74 0 f72"/>
              <a:gd name="f76" fmla="+- f73 0 f72"/>
              <a:gd name="f77" fmla="*/ f76 1 10160587"/>
              <a:gd name="f78" fmla="*/ f75 1 84875"/>
              <a:gd name="f79" fmla="*/ f72 1 f77"/>
              <a:gd name="f80" fmla="*/ f73 1 f77"/>
              <a:gd name="f81" fmla="*/ f72 1 f78"/>
              <a:gd name="f82" fmla="*/ f74 1 f78"/>
              <a:gd name="f83" fmla="*/ f79 f70 1"/>
              <a:gd name="f84" fmla="*/ f80 f70 1"/>
              <a:gd name="f85" fmla="*/ f82 f71 1"/>
              <a:gd name="f86" fmla="*/ f81 f71 1"/>
            </a:gdLst>
            <a:ahLst/>
            <a:cxnLst>
              <a:cxn ang="3cd4">
                <a:pos x="hc" y="t"/>
              </a:cxn>
              <a:cxn ang="0">
                <a:pos x="r" y="vc"/>
              </a:cxn>
              <a:cxn ang="cd4">
                <a:pos x="hc" y="b"/>
              </a:cxn>
              <a:cxn ang="cd2">
                <a:pos x="l" y="vc"/>
              </a:cxn>
            </a:cxnLst>
            <a:rect l="f83" t="f86" r="f84" b="f85"/>
            <a:pathLst>
              <a:path w="10160587" h="84875">
                <a:moveTo>
                  <a:pt x="f5" y="f2"/>
                </a:moveTo>
                <a:lnTo>
                  <a:pt x="f3" y="f2"/>
                </a:lnTo>
                <a:lnTo>
                  <a:pt x="f3" y="f6"/>
                </a:lnTo>
                <a:cubicBezTo>
                  <a:pt x="f7" y="f8"/>
                  <a:pt x="f5" y="f9"/>
                  <a:pt x="f5" y="f2"/>
                </a:cubicBezTo>
                <a:close/>
                <a:moveTo>
                  <a:pt x="f10" y="f2"/>
                </a:moveTo>
                <a:lnTo>
                  <a:pt x="f11" y="f2"/>
                </a:lnTo>
                <a:cubicBezTo>
                  <a:pt x="f11" y="f12"/>
                  <a:pt x="f13" y="f4"/>
                  <a:pt x="f14" y="f4"/>
                </a:cubicBezTo>
                <a:cubicBezTo>
                  <a:pt x="f15" y="f4"/>
                  <a:pt x="f10" y="f12"/>
                  <a:pt x="f10" y="f2"/>
                </a:cubicBezTo>
                <a:close/>
                <a:moveTo>
                  <a:pt x="f16" y="f2"/>
                </a:moveTo>
                <a:lnTo>
                  <a:pt x="f17" y="f2"/>
                </a:lnTo>
                <a:cubicBezTo>
                  <a:pt x="f17" y="f12"/>
                  <a:pt x="f18" y="f4"/>
                  <a:pt x="f19" y="f4"/>
                </a:cubicBezTo>
                <a:cubicBezTo>
                  <a:pt x="f20" y="f4"/>
                  <a:pt x="f16" y="f12"/>
                  <a:pt x="f16" y="f2"/>
                </a:cubicBezTo>
                <a:close/>
                <a:moveTo>
                  <a:pt x="f21" y="f2"/>
                </a:moveTo>
                <a:lnTo>
                  <a:pt x="f22" y="f2"/>
                </a:lnTo>
                <a:cubicBezTo>
                  <a:pt x="f22" y="f12"/>
                  <a:pt x="f23" y="f4"/>
                  <a:pt x="f24" y="f4"/>
                </a:cubicBezTo>
                <a:cubicBezTo>
                  <a:pt x="f25" y="f4"/>
                  <a:pt x="f21" y="f12"/>
                  <a:pt x="f21" y="f2"/>
                </a:cubicBezTo>
                <a:close/>
                <a:moveTo>
                  <a:pt x="f26" y="f2"/>
                </a:moveTo>
                <a:lnTo>
                  <a:pt x="f27" y="f2"/>
                </a:lnTo>
                <a:cubicBezTo>
                  <a:pt x="f27" y="f12"/>
                  <a:pt x="f28" y="f4"/>
                  <a:pt x="f29" y="f4"/>
                </a:cubicBezTo>
                <a:cubicBezTo>
                  <a:pt x="f30" y="f4"/>
                  <a:pt x="f26" y="f12"/>
                  <a:pt x="f26" y="f2"/>
                </a:cubicBezTo>
                <a:close/>
                <a:moveTo>
                  <a:pt x="f31" y="f2"/>
                </a:moveTo>
                <a:lnTo>
                  <a:pt x="f32" y="f2"/>
                </a:lnTo>
                <a:cubicBezTo>
                  <a:pt x="f32" y="f12"/>
                  <a:pt x="f33" y="f4"/>
                  <a:pt x="f34" y="f4"/>
                </a:cubicBezTo>
                <a:cubicBezTo>
                  <a:pt x="f35" y="f4"/>
                  <a:pt x="f31" y="f12"/>
                  <a:pt x="f31" y="f2"/>
                </a:cubicBezTo>
                <a:close/>
                <a:moveTo>
                  <a:pt x="f36" y="f2"/>
                </a:moveTo>
                <a:lnTo>
                  <a:pt x="f37" y="f2"/>
                </a:lnTo>
                <a:cubicBezTo>
                  <a:pt x="f37" y="f12"/>
                  <a:pt x="f38" y="f4"/>
                  <a:pt x="f39" y="f4"/>
                </a:cubicBezTo>
                <a:cubicBezTo>
                  <a:pt x="f40" y="f4"/>
                  <a:pt x="f36" y="f12"/>
                  <a:pt x="f36" y="f2"/>
                </a:cubicBezTo>
                <a:close/>
                <a:moveTo>
                  <a:pt x="f41" y="f2"/>
                </a:moveTo>
                <a:lnTo>
                  <a:pt x="f42" y="f2"/>
                </a:lnTo>
                <a:cubicBezTo>
                  <a:pt x="f42" y="f12"/>
                  <a:pt x="f43" y="f4"/>
                  <a:pt x="f44" y="f4"/>
                </a:cubicBezTo>
                <a:cubicBezTo>
                  <a:pt x="f45" y="f4"/>
                  <a:pt x="f41" y="f12"/>
                  <a:pt x="f41" y="f2"/>
                </a:cubicBezTo>
                <a:close/>
                <a:moveTo>
                  <a:pt x="f46" y="f2"/>
                </a:moveTo>
                <a:lnTo>
                  <a:pt x="f47" y="f2"/>
                </a:lnTo>
                <a:cubicBezTo>
                  <a:pt x="f47" y="f12"/>
                  <a:pt x="f48" y="f4"/>
                  <a:pt x="f49" y="f4"/>
                </a:cubicBezTo>
                <a:cubicBezTo>
                  <a:pt x="f50" y="f4"/>
                  <a:pt x="f46" y="f12"/>
                  <a:pt x="f46" y="f2"/>
                </a:cubicBezTo>
                <a:close/>
                <a:moveTo>
                  <a:pt x="f51" y="f2"/>
                </a:moveTo>
                <a:lnTo>
                  <a:pt x="f52" y="f2"/>
                </a:lnTo>
                <a:cubicBezTo>
                  <a:pt x="f52" y="f12"/>
                  <a:pt x="f53" y="f4"/>
                  <a:pt x="f54" y="f4"/>
                </a:cubicBezTo>
                <a:cubicBezTo>
                  <a:pt x="f55" y="f4"/>
                  <a:pt x="f51" y="f12"/>
                  <a:pt x="f51" y="f2"/>
                </a:cubicBezTo>
                <a:close/>
                <a:moveTo>
                  <a:pt x="f56" y="f2"/>
                </a:moveTo>
                <a:lnTo>
                  <a:pt x="f57" y="f2"/>
                </a:lnTo>
                <a:cubicBezTo>
                  <a:pt x="f57" y="f12"/>
                  <a:pt x="f58" y="f4"/>
                  <a:pt x="f59" y="f4"/>
                </a:cubicBezTo>
                <a:cubicBezTo>
                  <a:pt x="f60" y="f4"/>
                  <a:pt x="f56" y="f12"/>
                  <a:pt x="f56" y="f2"/>
                </a:cubicBezTo>
                <a:close/>
                <a:moveTo>
                  <a:pt x="f61" y="f2"/>
                </a:moveTo>
                <a:lnTo>
                  <a:pt x="f62" y="f2"/>
                </a:lnTo>
                <a:cubicBezTo>
                  <a:pt x="f62" y="f12"/>
                  <a:pt x="f63" y="f4"/>
                  <a:pt x="f64" y="f4"/>
                </a:cubicBezTo>
                <a:cubicBezTo>
                  <a:pt x="f65" y="f4"/>
                  <a:pt x="f61" y="f12"/>
                  <a:pt x="f61" y="f2"/>
                </a:cubicBezTo>
                <a:close/>
                <a:moveTo>
                  <a:pt x="f2" y="f2"/>
                </a:moveTo>
                <a:lnTo>
                  <a:pt x="f66" y="f2"/>
                </a:lnTo>
                <a:cubicBezTo>
                  <a:pt x="f66" y="f12"/>
                  <a:pt x="f67" y="f4"/>
                  <a:pt x="f68" y="f4"/>
                </a:cubicBezTo>
                <a:cubicBezTo>
                  <a:pt x="f69" y="f4"/>
                  <a:pt x="f2" y="f12"/>
                  <a:pt x="f2" y="f2"/>
                </a:cubicBezTo>
                <a:close/>
              </a:path>
            </a:pathLst>
          </a:custGeom>
          <a:solidFill>
            <a:srgbClr val="FFFFFF"/>
          </a:solidFill>
          <a:ln cap="flat">
            <a:noFill/>
            <a:prstDash val="solid"/>
          </a:ln>
        </p:spPr>
        <p:txBody>
          <a:bodyPr lIns="0" tIns="0" rIns="0" bIns="0"/>
          <a:lstStyle/>
          <a:p>
            <a:endParaRPr lang="nl-NL"/>
          </a:p>
        </p:txBody>
      </p:sp>
      <p:sp>
        <p:nvSpPr>
          <p:cNvPr id="131" name="Teardrop 3"/>
          <p:cNvSpPr/>
          <p:nvPr/>
        </p:nvSpPr>
        <p:spPr>
          <a:xfrm rot="5400013" flipH="1" flipV="1">
            <a:off x="6442770" y="955035"/>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132" name="Teardrop 3"/>
          <p:cNvSpPr/>
          <p:nvPr/>
        </p:nvSpPr>
        <p:spPr>
          <a:xfrm rot="5400013" flipH="1" flipV="1">
            <a:off x="-148773" y="1103808"/>
            <a:ext cx="612648" cy="315102"/>
          </a:xfrm>
          <a:custGeom>
            <a:avLst/>
            <a:gdLst>
              <a:gd name="f0" fmla="val w"/>
              <a:gd name="f1" fmla="val h"/>
              <a:gd name="f2" fmla="val 0"/>
              <a:gd name="f3" fmla="val 612648"/>
              <a:gd name="f4" fmla="val 315100"/>
              <a:gd name="f5" fmla="val 239386"/>
              <a:gd name="f6" fmla="val 75670"/>
              <a:gd name="f7" fmla="val 230866"/>
              <a:gd name="f8" fmla="val 67149"/>
              <a:gd name="f9" fmla="val 224313"/>
              <a:gd name="f10" fmla="val 57406"/>
              <a:gd name="f11" fmla="val 219944"/>
              <a:gd name="f12" fmla="val 46909"/>
              <a:gd name="f13" fmla="val 207099"/>
              <a:gd name="f14" fmla="val 60107"/>
              <a:gd name="f15" fmla="val 182914"/>
              <a:gd name="f16" fmla="val 65356"/>
              <a:gd name="f17" fmla="val 163810"/>
              <a:gd name="f18" fmla="val 64989"/>
              <a:gd name="f19" fmla="val 113792"/>
              <a:gd name="f20" fmla="val 73243"/>
              <a:gd name="f21" fmla="val 105538"/>
              <a:gd name="f22" fmla="val 155556"/>
              <a:gd name="f23" fmla="val 179467"/>
              <a:gd name="f24" fmla="val 82509"/>
              <a:gd name="f25" fmla="val 201213"/>
              <a:gd name="f26" fmla="val 97830"/>
              <a:gd name="f27" fmla="val 217225"/>
              <a:gd name="f28" fmla="val 268191"/>
              <a:gd name="f29" fmla="val 95157"/>
              <a:gd name="f30" fmla="val 257695"/>
              <a:gd name="f31" fmla="val 90787"/>
              <a:gd name="f32" fmla="val 247952"/>
              <a:gd name="f33" fmla="val 84234"/>
              <a:gd name="f34" fmla="val 239431"/>
              <a:gd name="f35" fmla="val 75715"/>
              <a:gd name="f36" fmla="val 97875"/>
              <a:gd name="f37" fmla="val 217270"/>
              <a:gd name="f38" fmla="val 113887"/>
              <a:gd name="f39" fmla="val 232591"/>
              <a:gd name="f40" fmla="val 135634"/>
              <a:gd name="f41" fmla="val 241857"/>
              <a:gd name="f42" fmla="val 159544"/>
              <a:gd name="f43" fmla="val 184553"/>
              <a:gd name="f44" fmla="val 207195"/>
              <a:gd name="f45" fmla="val 231720"/>
              <a:gd name="f46" fmla="val 223585"/>
              <a:gd name="f47" fmla="val 215331"/>
              <a:gd name="f48" fmla="val 239974"/>
              <a:gd name="f49" fmla="val 198941"/>
              <a:gd name="f50" fmla="val 250111"/>
              <a:gd name="f51" fmla="val 176299"/>
              <a:gd name="f52" fmla="val 151290"/>
              <a:gd name="f53" fmla="val 249745"/>
              <a:gd name="f54" fmla="val 132187"/>
              <a:gd name="f55" fmla="val 254994"/>
              <a:gd name="f56" fmla="val 108002"/>
              <a:gd name="f57" fmla="val 391275"/>
              <a:gd name="f58" fmla="val 232488"/>
              <a:gd name="f59" fmla="val 366688"/>
              <a:gd name="f60" fmla="val 214199"/>
              <a:gd name="f61" fmla="val 350981"/>
              <a:gd name="f62" fmla="val 184860"/>
              <a:gd name="f63" fmla="val 151853"/>
              <a:gd name="f64" fmla="val 351479"/>
              <a:gd name="f65" fmla="val 125869"/>
              <a:gd name="f66" fmla="val 347689"/>
              <a:gd name="f67" fmla="val 109892"/>
              <a:gd name="f68" fmla="val 331337"/>
              <a:gd name="f69" fmla="val 99934"/>
              <a:gd name="f70" fmla="val 315088"/>
              <a:gd name="f71" fmla="val 104415"/>
              <a:gd name="f72" fmla="val 297874"/>
              <a:gd name="f73" fmla="val 104335"/>
              <a:gd name="f74" fmla="val 281637"/>
              <a:gd name="f75" fmla="val 99721"/>
              <a:gd name="f76" fmla="val 265010"/>
              <a:gd name="f77" fmla="val 109675"/>
              <a:gd name="f78" fmla="val 261165"/>
              <a:gd name="f79" fmla="val 125694"/>
              <a:gd name="f80" fmla="val 261667"/>
              <a:gd name="f81" fmla="val 179968"/>
              <a:gd name="f82" fmla="val 250271"/>
              <a:gd name="f83" fmla="val 205421"/>
              <a:gd name="f84" fmla="val 231847"/>
              <a:gd name="f85" fmla="val 223846"/>
              <a:gd name="f86" fmla="val 221347"/>
              <a:gd name="f87" fmla="val 232509"/>
              <a:gd name="f88" fmla="val 224390"/>
              <a:gd name="f89" fmla="val 249009"/>
              <a:gd name="f90" fmla="val 232545"/>
              <a:gd name="f91" fmla="val 264623"/>
              <a:gd name="f92" fmla="val 245300"/>
              <a:gd name="f93" fmla="val 277378"/>
              <a:gd name="f94" fmla="val 262207"/>
              <a:gd name="f95" fmla="val 294285"/>
              <a:gd name="f96" fmla="val 284136"/>
              <a:gd name="f97" fmla="val 303111"/>
              <a:gd name="f98" fmla="val 306292"/>
              <a:gd name="f99" fmla="val 303599"/>
              <a:gd name="f100" fmla="val 218433"/>
              <a:gd name="f101" fmla="val 306356"/>
              <a:gd name="f102" fmla="val 328512"/>
              <a:gd name="f103" fmla="val 303110"/>
              <a:gd name="f104" fmla="val 350441"/>
              <a:gd name="f105" fmla="val 367348"/>
              <a:gd name="f106" fmla="val 380109"/>
              <a:gd name="f107" fmla="val 264617"/>
              <a:gd name="f108" fmla="val 388266"/>
              <a:gd name="f109" fmla="val 248996"/>
              <a:gd name="f110" fmla="val 514773"/>
              <a:gd name="f111" fmla="val 217271"/>
              <a:gd name="f112" fmla="val 373218"/>
              <a:gd name="f113" fmla="val 75716"/>
              <a:gd name="f114" fmla="val 364700"/>
              <a:gd name="f115" fmla="val 84231"/>
              <a:gd name="f116" fmla="val 354962"/>
              <a:gd name="f117" fmla="val 90781"/>
              <a:gd name="f118" fmla="val 344508"/>
              <a:gd name="f119" fmla="val 95209"/>
              <a:gd name="f120" fmla="val 357668"/>
              <a:gd name="f121" fmla="val 108066"/>
              <a:gd name="f122" fmla="val 362903"/>
              <a:gd name="f123" fmla="val 132212"/>
              <a:gd name="f124" fmla="val 362537"/>
              <a:gd name="f125" fmla="val 201309"/>
              <a:gd name="f126" fmla="val 403085"/>
              <a:gd name="f127" fmla="val 453104"/>
              <a:gd name="f128" fmla="val 477015"/>
              <a:gd name="f129" fmla="val 498761"/>
              <a:gd name="f130" fmla="val 232592"/>
              <a:gd name="f131" fmla="val 539405"/>
              <a:gd name="f132" fmla="val 498856"/>
              <a:gd name="f133" fmla="val 448838"/>
              <a:gd name="f134" fmla="val 429760"/>
              <a:gd name="f135" fmla="val 65355"/>
              <a:gd name="f136" fmla="val 405614"/>
              <a:gd name="f137" fmla="val 60121"/>
              <a:gd name="f138" fmla="val 392756"/>
              <a:gd name="f139" fmla="val 46961"/>
              <a:gd name="f140" fmla="val 388329"/>
              <a:gd name="f141" fmla="val 57415"/>
              <a:gd name="f142" fmla="val 381778"/>
              <a:gd name="f143" fmla="val 67153"/>
              <a:gd name="f144" fmla="val 373263"/>
              <a:gd name="f145" fmla="val 75671"/>
              <a:gd name="f146" fmla="val 514818"/>
              <a:gd name="f147" fmla="val 530139"/>
              <a:gd name="f148" fmla="val 8776"/>
              <a:gd name="f149" fmla="val 612257"/>
              <a:gd name="f150" fmla="val 34030"/>
              <a:gd name="f151" fmla="val 602326"/>
              <a:gd name="f152" fmla="val 59101"/>
              <a:gd name="f153" fmla="val 583058"/>
              <a:gd name="f154" fmla="val 78369"/>
              <a:gd name="f155" fmla="val 569890"/>
              <a:gd name="f156" fmla="val 91537"/>
              <a:gd name="f157" fmla="val 554014"/>
              <a:gd name="f158" fmla="val 100343"/>
              <a:gd name="f159" fmla="val 537134"/>
              <a:gd name="f160" fmla="val 104416"/>
              <a:gd name="f161" fmla="val 546224"/>
              <a:gd name="f162" fmla="val 119205"/>
              <a:gd name="f163" fmla="val 551214"/>
              <a:gd name="f164" fmla="val 136643"/>
              <a:gd name="f165" fmla="val 155247"/>
              <a:gd name="f166" fmla="val 182497"/>
              <a:gd name="f167" fmla="val 540509"/>
              <a:gd name="f168" fmla="val 207247"/>
              <a:gd name="f169" fmla="val 522928"/>
              <a:gd name="f170" fmla="val 225380"/>
              <a:gd name="f171" fmla="val 504794"/>
              <a:gd name="f172" fmla="val 242961"/>
              <a:gd name="f173" fmla="val 480044"/>
              <a:gd name="f174" fmla="val 253667"/>
              <a:gd name="f175" fmla="val 452794"/>
              <a:gd name="f176" fmla="val 434191"/>
              <a:gd name="f177" fmla="val 416753"/>
              <a:gd name="f178" fmla="val 248677"/>
              <a:gd name="f179" fmla="val 401964"/>
              <a:gd name="f180" fmla="val 239586"/>
              <a:gd name="f181" fmla="val 397891"/>
              <a:gd name="f182" fmla="val 256466"/>
              <a:gd name="f183" fmla="val 389084"/>
              <a:gd name="f184" fmla="val 272342"/>
              <a:gd name="f185" fmla="val 375917"/>
              <a:gd name="f186" fmla="val 285509"/>
              <a:gd name="f187" fmla="val 356649"/>
              <a:gd name="f188" fmla="val 304778"/>
              <a:gd name="f189" fmla="val 331578"/>
              <a:gd name="f190" fmla="val 314709"/>
              <a:gd name="f191" fmla="val 306324"/>
              <a:gd name="f192" fmla="val 281070"/>
              <a:gd name="f193" fmla="val 255999"/>
              <a:gd name="f194" fmla="val 236731"/>
              <a:gd name="f195" fmla="val 223571"/>
              <a:gd name="f196" fmla="val 272349"/>
              <a:gd name="f197" fmla="val 214766"/>
              <a:gd name="f198" fmla="val 256482"/>
              <a:gd name="f199" fmla="val 210610"/>
              <a:gd name="f200" fmla="val 239626"/>
              <a:gd name="f201" fmla="val 195839"/>
              <a:gd name="f202" fmla="val 248693"/>
              <a:gd name="f203" fmla="val 178427"/>
              <a:gd name="f204" fmla="val 253666"/>
              <a:gd name="f205" fmla="val 159854"/>
              <a:gd name="f206" fmla="val 132604"/>
              <a:gd name="f207" fmla="val 107854"/>
              <a:gd name="f208" fmla="val 89720"/>
              <a:gd name="f209" fmla="val 72139"/>
              <a:gd name="f210" fmla="val 61434"/>
              <a:gd name="f211" fmla="val 136673"/>
              <a:gd name="f212" fmla="val 66407"/>
              <a:gd name="f213" fmla="val 119262"/>
              <a:gd name="f214" fmla="val 75474"/>
              <a:gd name="f215" fmla="val 104490"/>
              <a:gd name="f216" fmla="val 58618"/>
              <a:gd name="f217" fmla="val 100334"/>
              <a:gd name="f218" fmla="val 42751"/>
              <a:gd name="f219" fmla="val 91530"/>
              <a:gd name="f220" fmla="val 29591"/>
              <a:gd name="f221" fmla="val 10322"/>
              <a:gd name="f222" fmla="val 391"/>
              <a:gd name="f223" fmla="val 1828"/>
              <a:gd name="f224" fmla="val 13374"/>
              <a:gd name="f225" fmla="val 11782"/>
              <a:gd name="f226" fmla="val 2802"/>
              <a:gd name="f227" fmla="val 11567"/>
              <a:gd name="f228" fmla="val 5771"/>
              <a:gd name="f229" fmla="val 11501"/>
              <a:gd name="f230" fmla="val 8744"/>
              <a:gd name="f231" fmla="val 96667"/>
              <a:gd name="f232" fmla="val 8808"/>
              <a:gd name="f233" fmla="val 11989"/>
              <a:gd name="f234" fmla="val 30964"/>
              <a:gd name="f235" fmla="val 20815"/>
              <a:gd name="f236" fmla="val 52893"/>
              <a:gd name="f237" fmla="val 37722"/>
              <a:gd name="f238" fmla="val 69800"/>
              <a:gd name="f239" fmla="val 50477"/>
              <a:gd name="f240" fmla="val 82555"/>
              <a:gd name="f241" fmla="val 66091"/>
              <a:gd name="f242" fmla="val 90711"/>
              <a:gd name="f243" fmla="val 82592"/>
              <a:gd name="f244" fmla="val 93753"/>
              <a:gd name="f245" fmla="val 100880"/>
              <a:gd name="f246" fmla="val 69151"/>
              <a:gd name="f247" fmla="val 130228"/>
              <a:gd name="f248" fmla="val 53433"/>
              <a:gd name="f249" fmla="val 163247"/>
              <a:gd name="f250" fmla="val 186137"/>
              <a:gd name="f251" fmla="val 53872"/>
              <a:gd name="f252" fmla="val 201262"/>
              <a:gd name="f253" fmla="val 50984"/>
              <a:gd name="f254" fmla="val 211355"/>
              <a:gd name="f255" fmla="val 39116"/>
              <a:gd name="f256" fmla="val 212796"/>
              <a:gd name="f257" fmla="val 37420"/>
              <a:gd name="f258" fmla="val 214135"/>
              <a:gd name="f259" fmla="val 35542"/>
              <a:gd name="f260" fmla="val 215380"/>
              <a:gd name="f261" fmla="val 33463"/>
              <a:gd name="f262" fmla="val 215236"/>
              <a:gd name="f263" fmla="val 223506"/>
              <a:gd name="f264" fmla="val 219687"/>
              <a:gd name="f265" fmla="val 24354"/>
              <a:gd name="f266" fmla="val 227777"/>
              <a:gd name="f267" fmla="val 49750"/>
              <a:gd name="f268" fmla="val 246535"/>
              <a:gd name="f269" fmla="val 68520"/>
              <a:gd name="f270" fmla="val 254763"/>
              <a:gd name="f271" fmla="val 60293"/>
              <a:gd name="f272" fmla="val 254771"/>
              <a:gd name="f273" fmla="val 60299"/>
              <a:gd name="f274" fmla="val 254778"/>
              <a:gd name="f275" fmla="val 60307"/>
              <a:gd name="f276" fmla="val 254786"/>
              <a:gd name="f277" fmla="val 60315"/>
              <a:gd name="f278" fmla="val 254808"/>
              <a:gd name="f279" fmla="val 60338"/>
              <a:gd name="f280" fmla="val 246580"/>
              <a:gd name="f281" fmla="val 68565"/>
              <a:gd name="f282" fmla="val 279582"/>
              <a:gd name="f283" fmla="val 101547"/>
              <a:gd name="f284" fmla="val 333066"/>
              <a:gd name="f285" fmla="val 366068"/>
              <a:gd name="f286" fmla="val 357840"/>
              <a:gd name="f287" fmla="val 357847"/>
              <a:gd name="f288" fmla="val 60330"/>
              <a:gd name="f289" fmla="val 357855"/>
              <a:gd name="f290" fmla="val 60322"/>
              <a:gd name="f291" fmla="val 357862"/>
              <a:gd name="f292" fmla="val 357885"/>
              <a:gd name="f293" fmla="val 366113"/>
              <a:gd name="f294" fmla="val 384871"/>
              <a:gd name="f295" fmla="val 392961"/>
              <a:gd name="f296" fmla="val 389142"/>
              <a:gd name="f297" fmla="val 397337"/>
              <a:gd name="f298" fmla="val 401479"/>
              <a:gd name="f299" fmla="val 11094"/>
              <a:gd name="f300" fmla="val 400548"/>
              <a:gd name="f301" fmla="val 22668"/>
              <a:gd name="f302" fmla="val 397481"/>
              <a:gd name="f303" fmla="val 33790"/>
              <a:gd name="f304" fmla="val 407439"/>
              <a:gd name="f305" fmla="val 50142"/>
              <a:gd name="f306" fmla="val 423417"/>
              <a:gd name="f307" fmla="val 53932"/>
              <a:gd name="f308" fmla="val 449401"/>
              <a:gd name="f309" fmla="val 482407"/>
              <a:gd name="f310" fmla="val 53434"/>
              <a:gd name="f311" fmla="val 511746"/>
              <a:gd name="f312" fmla="val 69140"/>
              <a:gd name="f313" fmla="val 530035"/>
              <a:gd name="f314" fmla="val 93727"/>
              <a:gd name="f315" fmla="val 546543"/>
              <a:gd name="f316" fmla="val 90718"/>
              <a:gd name="f317" fmla="val 562165"/>
              <a:gd name="f318" fmla="val 82561"/>
              <a:gd name="f319" fmla="val 574926"/>
              <a:gd name="f320" fmla="val 591833"/>
              <a:gd name="f321" fmla="val 600658"/>
              <a:gd name="f322" fmla="val 601147"/>
              <a:gd name="f323" fmla="val 515982"/>
              <a:gd name="f324" fmla="val 515981"/>
              <a:gd name="f325" fmla="val 599274"/>
              <a:gd name="f326" fmla="val 610820"/>
              <a:gd name="f327" fmla="val 612423"/>
              <a:gd name="f328" fmla="val 2826"/>
              <a:gd name="f329" fmla="val 612602"/>
              <a:gd name="f330" fmla="val 5800"/>
              <a:gd name="f331" fmla="*/ f0 1 612648"/>
              <a:gd name="f332" fmla="*/ f1 1 315100"/>
              <a:gd name="f333" fmla="val f2"/>
              <a:gd name="f334" fmla="val f3"/>
              <a:gd name="f335" fmla="val f4"/>
              <a:gd name="f336" fmla="+- f335 0 f333"/>
              <a:gd name="f337" fmla="+- f334 0 f333"/>
              <a:gd name="f338" fmla="*/ f337 1 612648"/>
              <a:gd name="f339" fmla="*/ f336 1 315100"/>
              <a:gd name="f340" fmla="*/ f333 1 f338"/>
              <a:gd name="f341" fmla="*/ f334 1 f338"/>
              <a:gd name="f342" fmla="*/ f333 1 f339"/>
              <a:gd name="f343" fmla="*/ f335 1 f339"/>
              <a:gd name="f344" fmla="*/ f340 f331 1"/>
              <a:gd name="f345" fmla="*/ f341 f331 1"/>
              <a:gd name="f346" fmla="*/ f343 f332 1"/>
              <a:gd name="f347" fmla="*/ f342 f332 1"/>
            </a:gdLst>
            <a:ahLst/>
            <a:cxnLst>
              <a:cxn ang="3cd4">
                <a:pos x="hc" y="t"/>
              </a:cxn>
              <a:cxn ang="0">
                <a:pos x="r" y="vc"/>
              </a:cxn>
              <a:cxn ang="cd4">
                <a:pos x="hc" y="b"/>
              </a:cxn>
              <a:cxn ang="cd2">
                <a:pos x="l" y="vc"/>
              </a:cxn>
            </a:cxnLst>
            <a:rect l="f344" t="f347" r="f345" b="f346"/>
            <a:pathLst>
              <a:path w="612648" h="315100">
                <a:moveTo>
                  <a:pt x="f5" y="f6"/>
                </a:moveTo>
                <a:cubicBezTo>
                  <a:pt x="f7" y="f8"/>
                  <a:pt x="f9" y="f10"/>
                  <a:pt x="f11" y="f12"/>
                </a:cubicBezTo>
                <a:cubicBezTo>
                  <a:pt x="f13" y="f14"/>
                  <a:pt x="f15" y="f16"/>
                  <a:pt x="f17" y="f18"/>
                </a:cubicBezTo>
                <a:cubicBezTo>
                  <a:pt x="f19" y="f18"/>
                  <a:pt x="f20" y="f21"/>
                  <a:pt x="f20" y="f22"/>
                </a:cubicBezTo>
                <a:cubicBezTo>
                  <a:pt x="f20" y="f23"/>
                  <a:pt x="f24" y="f25"/>
                  <a:pt x="f26" y="f27"/>
                </a:cubicBezTo>
                <a:close/>
                <a:moveTo>
                  <a:pt x="f28" y="f29"/>
                </a:moveTo>
                <a:cubicBezTo>
                  <a:pt x="f30" y="f31"/>
                  <a:pt x="f32" y="f33"/>
                  <a:pt x="f34" y="f35"/>
                </a:cubicBezTo>
                <a:lnTo>
                  <a:pt x="f36" y="f37"/>
                </a:lnTo>
                <a:cubicBezTo>
                  <a:pt x="f38" y="f39"/>
                  <a:pt x="f40" y="f41"/>
                  <a:pt x="f42" y="f41"/>
                </a:cubicBezTo>
                <a:cubicBezTo>
                  <a:pt x="f43" y="f41"/>
                  <a:pt x="f44" y="f45"/>
                  <a:pt x="f46" y="f47"/>
                </a:cubicBezTo>
                <a:cubicBezTo>
                  <a:pt x="f48" y="f49"/>
                  <a:pt x="f50" y="f51"/>
                  <a:pt x="f50" y="f52"/>
                </a:cubicBezTo>
                <a:cubicBezTo>
                  <a:pt x="f53" y="f54"/>
                  <a:pt x="f55" y="f56"/>
                  <a:pt x="f28" y="f29"/>
                </a:cubicBezTo>
                <a:close/>
                <a:moveTo>
                  <a:pt x="f57" y="f58"/>
                </a:moveTo>
                <a:cubicBezTo>
                  <a:pt x="f59" y="f60"/>
                  <a:pt x="f61" y="f62"/>
                  <a:pt x="f61" y="f63"/>
                </a:cubicBezTo>
                <a:cubicBezTo>
                  <a:pt x="f64" y="f65"/>
                  <a:pt x="f66" y="f67"/>
                  <a:pt x="f68" y="f69"/>
                </a:cubicBezTo>
                <a:cubicBezTo>
                  <a:pt x="f70" y="f71"/>
                  <a:pt x="f72" y="f73"/>
                  <a:pt x="f74" y="f75"/>
                </a:cubicBezTo>
                <a:cubicBezTo>
                  <a:pt x="f76" y="f77"/>
                  <a:pt x="f78" y="f79"/>
                  <a:pt x="f80" y="f63"/>
                </a:cubicBezTo>
                <a:cubicBezTo>
                  <a:pt x="f80" y="f81"/>
                  <a:pt x="f82" y="f83"/>
                  <a:pt x="f84" y="f85"/>
                </a:cubicBezTo>
                <a:lnTo>
                  <a:pt x="f86" y="f87"/>
                </a:lnTo>
                <a:cubicBezTo>
                  <a:pt x="f88" y="f89"/>
                  <a:pt x="f90" y="f91"/>
                  <a:pt x="f92" y="f93"/>
                </a:cubicBezTo>
                <a:cubicBezTo>
                  <a:pt x="f94" y="f95"/>
                  <a:pt x="f96" y="f97"/>
                  <a:pt x="f98" y="f99"/>
                </a:cubicBezTo>
                <a:lnTo>
                  <a:pt x="f98" y="f100"/>
                </a:lnTo>
                <a:lnTo>
                  <a:pt x="f101" y="f100"/>
                </a:lnTo>
                <a:lnTo>
                  <a:pt x="f101" y="f99"/>
                </a:lnTo>
                <a:cubicBezTo>
                  <a:pt x="f102" y="f103"/>
                  <a:pt x="f104" y="f95"/>
                  <a:pt x="f105" y="f93"/>
                </a:cubicBezTo>
                <a:cubicBezTo>
                  <a:pt x="f106" y="f107"/>
                  <a:pt x="f108" y="f109"/>
                  <a:pt x="f57" y="f58"/>
                </a:cubicBezTo>
                <a:close/>
                <a:moveTo>
                  <a:pt x="f110" y="f111"/>
                </a:moveTo>
                <a:lnTo>
                  <a:pt x="f112" y="f113"/>
                </a:lnTo>
                <a:cubicBezTo>
                  <a:pt x="f114" y="f115"/>
                  <a:pt x="f116" y="f117"/>
                  <a:pt x="f118" y="f119"/>
                </a:cubicBezTo>
                <a:cubicBezTo>
                  <a:pt x="f120" y="f121"/>
                  <a:pt x="f122" y="f123"/>
                  <a:pt x="f124" y="f52"/>
                </a:cubicBezTo>
                <a:cubicBezTo>
                  <a:pt x="f124" y="f125"/>
                  <a:pt x="f126" y="f41"/>
                  <a:pt x="f127" y="f41"/>
                </a:cubicBezTo>
                <a:cubicBezTo>
                  <a:pt x="f128" y="f41"/>
                  <a:pt x="f129" y="f130"/>
                  <a:pt x="f110" y="f111"/>
                </a:cubicBezTo>
                <a:close/>
                <a:moveTo>
                  <a:pt x="f131" y="f22"/>
                </a:moveTo>
                <a:cubicBezTo>
                  <a:pt x="f131" y="f21"/>
                  <a:pt x="f132" y="f18"/>
                  <a:pt x="f133" y="f18"/>
                </a:cubicBezTo>
                <a:cubicBezTo>
                  <a:pt x="f134" y="f135"/>
                  <a:pt x="f136" y="f137"/>
                  <a:pt x="f138" y="f139"/>
                </a:cubicBezTo>
                <a:cubicBezTo>
                  <a:pt x="f140" y="f141"/>
                  <a:pt x="f142" y="f143"/>
                  <a:pt x="f144" y="f145"/>
                </a:cubicBezTo>
                <a:lnTo>
                  <a:pt x="f146" y="f27"/>
                </a:lnTo>
                <a:cubicBezTo>
                  <a:pt x="f147" y="f25"/>
                  <a:pt x="f131" y="f23"/>
                  <a:pt x="f131" y="f22"/>
                </a:cubicBezTo>
                <a:close/>
                <a:moveTo>
                  <a:pt x="f3" y="f148"/>
                </a:moveTo>
                <a:cubicBezTo>
                  <a:pt x="f149" y="f150"/>
                  <a:pt x="f151" y="f152"/>
                  <a:pt x="f153" y="f154"/>
                </a:cubicBezTo>
                <a:cubicBezTo>
                  <a:pt x="f155" y="f156"/>
                  <a:pt x="f157" y="f158"/>
                  <a:pt x="f159" y="f160"/>
                </a:cubicBezTo>
                <a:cubicBezTo>
                  <a:pt x="f161" y="f162"/>
                  <a:pt x="f163" y="f164"/>
                  <a:pt x="f163" y="f165"/>
                </a:cubicBezTo>
                <a:cubicBezTo>
                  <a:pt x="f163" y="f166"/>
                  <a:pt x="f167" y="f168"/>
                  <a:pt x="f169" y="f170"/>
                </a:cubicBezTo>
                <a:lnTo>
                  <a:pt x="f169" y="f170"/>
                </a:lnTo>
                <a:cubicBezTo>
                  <a:pt x="f171" y="f172"/>
                  <a:pt x="f173" y="f174"/>
                  <a:pt x="f175" y="f174"/>
                </a:cubicBezTo>
                <a:cubicBezTo>
                  <a:pt x="f176" y="f174"/>
                  <a:pt x="f177" y="f178"/>
                  <a:pt x="f179" y="f180"/>
                </a:cubicBezTo>
                <a:cubicBezTo>
                  <a:pt x="f181" y="f182"/>
                  <a:pt x="f183" y="f184"/>
                  <a:pt x="f185" y="f186"/>
                </a:cubicBezTo>
                <a:cubicBezTo>
                  <a:pt x="f187" y="f188"/>
                  <a:pt x="f189" y="f190"/>
                  <a:pt x="f191" y="f4"/>
                </a:cubicBezTo>
                <a:lnTo>
                  <a:pt x="f191" y="f4"/>
                </a:lnTo>
                <a:cubicBezTo>
                  <a:pt x="f192" y="f190"/>
                  <a:pt x="f193" y="f188"/>
                  <a:pt x="f194" y="f186"/>
                </a:cubicBezTo>
                <a:cubicBezTo>
                  <a:pt x="f195" y="f196"/>
                  <a:pt x="f197" y="f198"/>
                  <a:pt x="f199" y="f200"/>
                </a:cubicBezTo>
                <a:cubicBezTo>
                  <a:pt x="f201" y="f202"/>
                  <a:pt x="f203" y="f204"/>
                  <a:pt x="f205" y="f204"/>
                </a:cubicBezTo>
                <a:cubicBezTo>
                  <a:pt x="f206" y="f204"/>
                  <a:pt x="f207" y="f172"/>
                  <a:pt x="f208" y="f170"/>
                </a:cubicBezTo>
                <a:lnTo>
                  <a:pt x="f208" y="f170"/>
                </a:lnTo>
                <a:cubicBezTo>
                  <a:pt x="f209" y="f168"/>
                  <a:pt x="f210" y="f166"/>
                  <a:pt x="f210" y="f165"/>
                </a:cubicBezTo>
                <a:cubicBezTo>
                  <a:pt x="f210" y="f211"/>
                  <a:pt x="f212" y="f213"/>
                  <a:pt x="f214" y="f215"/>
                </a:cubicBezTo>
                <a:cubicBezTo>
                  <a:pt x="f216" y="f217"/>
                  <a:pt x="f218" y="f219"/>
                  <a:pt x="f220" y="f154"/>
                </a:cubicBezTo>
                <a:cubicBezTo>
                  <a:pt x="f221" y="f152"/>
                  <a:pt x="f222" y="f150"/>
                  <a:pt x="f2" y="f148"/>
                </a:cubicBezTo>
                <a:lnTo>
                  <a:pt x="f2" y="f148"/>
                </a:lnTo>
                <a:lnTo>
                  <a:pt x="f223" y="f2"/>
                </a:lnTo>
                <a:lnTo>
                  <a:pt x="f224" y="f2"/>
                </a:lnTo>
                <a:cubicBezTo>
                  <a:pt x="f225" y="f226"/>
                  <a:pt x="f227" y="f228"/>
                  <a:pt x="f229" y="f230"/>
                </a:cubicBezTo>
                <a:lnTo>
                  <a:pt x="f231" y="f230"/>
                </a:lnTo>
                <a:lnTo>
                  <a:pt x="f231" y="f232"/>
                </a:lnTo>
                <a:lnTo>
                  <a:pt x="f229" y="f232"/>
                </a:lnTo>
                <a:cubicBezTo>
                  <a:pt x="f233" y="f234"/>
                  <a:pt x="f235" y="f236"/>
                  <a:pt x="f237" y="f238"/>
                </a:cubicBezTo>
                <a:cubicBezTo>
                  <a:pt x="f239" y="f240"/>
                  <a:pt x="f241" y="f242"/>
                  <a:pt x="f243" y="f244"/>
                </a:cubicBezTo>
                <a:cubicBezTo>
                  <a:pt x="f245" y="f246"/>
                  <a:pt x="f247" y="f248"/>
                  <a:pt x="f249" y="f248"/>
                </a:cubicBezTo>
                <a:cubicBezTo>
                  <a:pt x="f250" y="f251"/>
                  <a:pt x="f252" y="f253"/>
                  <a:pt x="f254" y="f255"/>
                </a:cubicBezTo>
                <a:cubicBezTo>
                  <a:pt x="f256" y="f257"/>
                  <a:pt x="f258" y="f259"/>
                  <a:pt x="f260" y="f261"/>
                </a:cubicBezTo>
                <a:lnTo>
                  <a:pt x="f262" y="f2"/>
                </a:lnTo>
                <a:lnTo>
                  <a:pt x="f263" y="f2"/>
                </a:lnTo>
                <a:cubicBezTo>
                  <a:pt x="f264" y="f265"/>
                  <a:pt x="f266" y="f267"/>
                  <a:pt x="f268" y="f269"/>
                </a:cubicBezTo>
                <a:lnTo>
                  <a:pt x="f270" y="f271"/>
                </a:lnTo>
                <a:cubicBezTo>
                  <a:pt x="f272" y="f273"/>
                  <a:pt x="f274" y="f275"/>
                  <a:pt x="f276" y="f277"/>
                </a:cubicBezTo>
                <a:lnTo>
                  <a:pt x="f278" y="f279"/>
                </a:lnTo>
                <a:lnTo>
                  <a:pt x="f280" y="f281"/>
                </a:lnTo>
                <a:cubicBezTo>
                  <a:pt x="f282" y="f283"/>
                  <a:pt x="f284" y="f283"/>
                  <a:pt x="f285" y="f281"/>
                </a:cubicBezTo>
                <a:lnTo>
                  <a:pt x="f286" y="f279"/>
                </a:lnTo>
                <a:cubicBezTo>
                  <a:pt x="f287" y="f288"/>
                  <a:pt x="f289" y="f290"/>
                  <a:pt x="f291" y="f277"/>
                </a:cubicBezTo>
                <a:lnTo>
                  <a:pt x="f292" y="f271"/>
                </a:lnTo>
                <a:lnTo>
                  <a:pt x="f293" y="f269"/>
                </a:lnTo>
                <a:cubicBezTo>
                  <a:pt x="f294" y="f267"/>
                  <a:pt x="f295" y="f265"/>
                  <a:pt x="f296" y="f2"/>
                </a:cubicBezTo>
                <a:lnTo>
                  <a:pt x="f297" y="f2"/>
                </a:lnTo>
                <a:cubicBezTo>
                  <a:pt x="f298" y="f299"/>
                  <a:pt x="f300" y="f301"/>
                  <a:pt x="f302" y="f303"/>
                </a:cubicBezTo>
                <a:cubicBezTo>
                  <a:pt x="f304" y="f305"/>
                  <a:pt x="f306" y="f307"/>
                  <a:pt x="f308" y="f248"/>
                </a:cubicBezTo>
                <a:cubicBezTo>
                  <a:pt x="f309" y="f310"/>
                  <a:pt x="f311" y="f312"/>
                  <a:pt x="f313" y="f314"/>
                </a:cubicBezTo>
                <a:cubicBezTo>
                  <a:pt x="f315" y="f316"/>
                  <a:pt x="f317" y="f318"/>
                  <a:pt x="f319" y="f238"/>
                </a:cubicBezTo>
                <a:cubicBezTo>
                  <a:pt x="f320" y="f236"/>
                  <a:pt x="f321" y="f234"/>
                  <a:pt x="f322" y="f232"/>
                </a:cubicBezTo>
                <a:lnTo>
                  <a:pt x="f323" y="f232"/>
                </a:lnTo>
                <a:lnTo>
                  <a:pt x="f324" y="f230"/>
                </a:lnTo>
                <a:lnTo>
                  <a:pt x="f322" y="f230"/>
                </a:lnTo>
                <a:lnTo>
                  <a:pt x="f325" y="f2"/>
                </a:lnTo>
                <a:lnTo>
                  <a:pt x="f326" y="f2"/>
                </a:lnTo>
                <a:cubicBezTo>
                  <a:pt x="f327" y="f328"/>
                  <a:pt x="f329" y="f330"/>
                  <a:pt x="f3" y="f148"/>
                </a:cubicBezTo>
                <a:close/>
              </a:path>
            </a:pathLst>
          </a:custGeom>
          <a:solidFill>
            <a:srgbClr val="AB641E"/>
          </a:solidFill>
          <a:ln cap="flat">
            <a:noFill/>
            <a:prstDash val="solid"/>
          </a:ln>
        </p:spPr>
        <p:txBody>
          <a:bodyPr lIns="0" tIns="0" rIns="0" bIns="0"/>
          <a:lstStyle/>
          <a:p>
            <a:endParaRPr lang="nl-NL"/>
          </a:p>
        </p:txBody>
      </p:sp>
      <p:sp>
        <p:nvSpPr>
          <p:cNvPr id="133" name="Teardrop 3"/>
          <p:cNvSpPr/>
          <p:nvPr/>
        </p:nvSpPr>
        <p:spPr>
          <a:xfrm rot="5400013" flipH="1" flipV="1">
            <a:off x="1387528" y="955035"/>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134" name="Teardrop 3"/>
          <p:cNvSpPr/>
          <p:nvPr/>
        </p:nvSpPr>
        <p:spPr>
          <a:xfrm rot="5400013" flipH="1" flipV="1">
            <a:off x="2230075" y="955035"/>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135" name="Teardrop 3"/>
          <p:cNvSpPr/>
          <p:nvPr/>
        </p:nvSpPr>
        <p:spPr>
          <a:xfrm rot="5400013" flipH="1" flipV="1">
            <a:off x="3072612" y="955035"/>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136" name="Teardrop 3"/>
          <p:cNvSpPr/>
          <p:nvPr/>
        </p:nvSpPr>
        <p:spPr>
          <a:xfrm rot="5400013" flipH="1" flipV="1">
            <a:off x="3915149" y="955035"/>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137" name="Teardrop 3"/>
          <p:cNvSpPr/>
          <p:nvPr/>
        </p:nvSpPr>
        <p:spPr>
          <a:xfrm rot="5400013" flipH="1" flipV="1">
            <a:off x="4757696" y="955035"/>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138" name="Teardrop 3"/>
          <p:cNvSpPr/>
          <p:nvPr/>
        </p:nvSpPr>
        <p:spPr>
          <a:xfrm rot="5400013" flipH="1" flipV="1">
            <a:off x="5600233" y="955035"/>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139" name="Teardrop 3"/>
          <p:cNvSpPr/>
          <p:nvPr/>
        </p:nvSpPr>
        <p:spPr>
          <a:xfrm rot="5400013" flipH="1" flipV="1">
            <a:off x="8127854" y="955035"/>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140" name="Teardrop 3"/>
          <p:cNvSpPr/>
          <p:nvPr/>
        </p:nvSpPr>
        <p:spPr>
          <a:xfrm rot="5400013" flipH="1" flipV="1">
            <a:off x="7285308" y="955035"/>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141" name="Teardrop 3"/>
          <p:cNvSpPr/>
          <p:nvPr/>
        </p:nvSpPr>
        <p:spPr>
          <a:xfrm rot="5400013" flipH="1" flipV="1">
            <a:off x="9812929" y="955035"/>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142" name="Teardrop 3"/>
          <p:cNvSpPr/>
          <p:nvPr/>
        </p:nvSpPr>
        <p:spPr>
          <a:xfrm rot="5400013" flipH="1" flipV="1">
            <a:off x="8970392" y="955035"/>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143" name="Teardrop 3"/>
          <p:cNvSpPr/>
          <p:nvPr/>
        </p:nvSpPr>
        <p:spPr>
          <a:xfrm rot="5400013" flipH="1" flipV="1">
            <a:off x="11498013" y="955035"/>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144" name="Teardrop 3"/>
          <p:cNvSpPr/>
          <p:nvPr/>
        </p:nvSpPr>
        <p:spPr>
          <a:xfrm rot="5400013" flipH="1" flipV="1">
            <a:off x="10655475" y="955035"/>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145" name="Teardrop 3"/>
          <p:cNvSpPr/>
          <p:nvPr/>
        </p:nvSpPr>
        <p:spPr>
          <a:xfrm rot="5400013" flipH="1" flipV="1">
            <a:off x="544991" y="955035"/>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146" name="Oval 669"/>
          <p:cNvSpPr/>
          <p:nvPr/>
        </p:nvSpPr>
        <p:spPr>
          <a:xfrm>
            <a:off x="6664512" y="1177198"/>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147" name="Oval 670"/>
          <p:cNvSpPr/>
          <p:nvPr/>
        </p:nvSpPr>
        <p:spPr>
          <a:xfrm>
            <a:off x="766733" y="1177198"/>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148" name="Oval 671"/>
          <p:cNvSpPr/>
          <p:nvPr/>
        </p:nvSpPr>
        <p:spPr>
          <a:xfrm>
            <a:off x="1609270" y="1177198"/>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149" name="Oval 672"/>
          <p:cNvSpPr/>
          <p:nvPr/>
        </p:nvSpPr>
        <p:spPr>
          <a:xfrm>
            <a:off x="2451808" y="1177198"/>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150" name="Oval 673"/>
          <p:cNvSpPr/>
          <p:nvPr/>
        </p:nvSpPr>
        <p:spPr>
          <a:xfrm>
            <a:off x="3294354" y="1177198"/>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151" name="Oval 674"/>
          <p:cNvSpPr/>
          <p:nvPr/>
        </p:nvSpPr>
        <p:spPr>
          <a:xfrm>
            <a:off x="4136891" y="1177198"/>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152" name="Oval 675"/>
          <p:cNvSpPr/>
          <p:nvPr/>
        </p:nvSpPr>
        <p:spPr>
          <a:xfrm>
            <a:off x="4979429" y="1177198"/>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153" name="Oval 676"/>
          <p:cNvSpPr/>
          <p:nvPr/>
        </p:nvSpPr>
        <p:spPr>
          <a:xfrm>
            <a:off x="5821966" y="1177198"/>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154" name="Oval 677"/>
          <p:cNvSpPr/>
          <p:nvPr/>
        </p:nvSpPr>
        <p:spPr>
          <a:xfrm>
            <a:off x="8349587" y="1177198"/>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155" name="Oval 678"/>
          <p:cNvSpPr/>
          <p:nvPr/>
        </p:nvSpPr>
        <p:spPr>
          <a:xfrm>
            <a:off x="7507050" y="1177198"/>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156" name="Oval 679"/>
          <p:cNvSpPr/>
          <p:nvPr/>
        </p:nvSpPr>
        <p:spPr>
          <a:xfrm>
            <a:off x="10034671" y="1177198"/>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157" name="Oval 680"/>
          <p:cNvSpPr/>
          <p:nvPr/>
        </p:nvSpPr>
        <p:spPr>
          <a:xfrm>
            <a:off x="9192134" y="1177198"/>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158" name="Oval 681"/>
          <p:cNvSpPr/>
          <p:nvPr/>
        </p:nvSpPr>
        <p:spPr>
          <a:xfrm>
            <a:off x="11719745" y="1177198"/>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159" name="Oval 682"/>
          <p:cNvSpPr/>
          <p:nvPr/>
        </p:nvSpPr>
        <p:spPr>
          <a:xfrm>
            <a:off x="10877208" y="1177198"/>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160" name="Teardrop 3"/>
          <p:cNvSpPr/>
          <p:nvPr/>
        </p:nvSpPr>
        <p:spPr>
          <a:xfrm rot="5400013" flipH="1" flipV="1">
            <a:off x="6021177" y="1375723"/>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161" name="Teardrop 3"/>
          <p:cNvSpPr/>
          <p:nvPr/>
        </p:nvSpPr>
        <p:spPr>
          <a:xfrm rot="5400013" flipH="1" flipV="1">
            <a:off x="965944" y="1375723"/>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162" name="Teardrop 3"/>
          <p:cNvSpPr/>
          <p:nvPr/>
        </p:nvSpPr>
        <p:spPr>
          <a:xfrm rot="5400013" flipH="1" flipV="1">
            <a:off x="1808482" y="1375723"/>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163" name="Teardrop 3"/>
          <p:cNvSpPr/>
          <p:nvPr/>
        </p:nvSpPr>
        <p:spPr>
          <a:xfrm rot="5400013" flipH="1" flipV="1">
            <a:off x="2651019" y="1375723"/>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164" name="Teardrop 3"/>
          <p:cNvSpPr/>
          <p:nvPr/>
        </p:nvSpPr>
        <p:spPr>
          <a:xfrm rot="5400013" flipH="1" flipV="1">
            <a:off x="3493565" y="1375723"/>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165" name="Teardrop 3"/>
          <p:cNvSpPr/>
          <p:nvPr/>
        </p:nvSpPr>
        <p:spPr>
          <a:xfrm rot="5400013" flipH="1" flipV="1">
            <a:off x="4336103" y="1375723"/>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166" name="Teardrop 3"/>
          <p:cNvSpPr/>
          <p:nvPr/>
        </p:nvSpPr>
        <p:spPr>
          <a:xfrm rot="5400013" flipH="1" flipV="1">
            <a:off x="5178640" y="1375723"/>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167" name="Teardrop 3"/>
          <p:cNvSpPr/>
          <p:nvPr/>
        </p:nvSpPr>
        <p:spPr>
          <a:xfrm rot="5400013" flipH="1" flipV="1">
            <a:off x="7706261" y="1375723"/>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168" name="Teardrop 3"/>
          <p:cNvSpPr/>
          <p:nvPr/>
        </p:nvSpPr>
        <p:spPr>
          <a:xfrm rot="5400013" flipH="1" flipV="1">
            <a:off x="6863724" y="1375723"/>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169" name="Teardrop 3"/>
          <p:cNvSpPr/>
          <p:nvPr/>
        </p:nvSpPr>
        <p:spPr>
          <a:xfrm rot="5400013" flipH="1" flipV="1">
            <a:off x="9391345" y="1375723"/>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170" name="Teardrop 3"/>
          <p:cNvSpPr/>
          <p:nvPr/>
        </p:nvSpPr>
        <p:spPr>
          <a:xfrm rot="5400013" flipH="1" flipV="1">
            <a:off x="8548798" y="1375723"/>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171" name="Teardrop 3"/>
          <p:cNvSpPr/>
          <p:nvPr/>
        </p:nvSpPr>
        <p:spPr>
          <a:xfrm rot="5400013" flipH="1" flipV="1">
            <a:off x="11076419" y="1375723"/>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172" name="Teardrop 3"/>
          <p:cNvSpPr/>
          <p:nvPr/>
        </p:nvSpPr>
        <p:spPr>
          <a:xfrm rot="5400013" flipH="1" flipV="1">
            <a:off x="10233882" y="1375723"/>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173" name="Teardrop 3"/>
          <p:cNvSpPr/>
          <p:nvPr/>
        </p:nvSpPr>
        <p:spPr>
          <a:xfrm rot="5400013" flipH="1" flipV="1">
            <a:off x="123398" y="1375723"/>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174" name="Teardrop 3"/>
          <p:cNvSpPr/>
          <p:nvPr/>
        </p:nvSpPr>
        <p:spPr>
          <a:xfrm rot="5400013" flipH="1" flipV="1">
            <a:off x="11760002" y="1531076"/>
            <a:ext cx="595777" cy="268211"/>
          </a:xfrm>
          <a:custGeom>
            <a:avLst/>
            <a:gdLst>
              <a:gd name="f0" fmla="val w"/>
              <a:gd name="f1" fmla="val h"/>
              <a:gd name="f2" fmla="val 0"/>
              <a:gd name="f3" fmla="val 595781"/>
              <a:gd name="f4" fmla="val 268215"/>
              <a:gd name="f5" fmla="val 230951"/>
              <a:gd name="f6" fmla="val 239431"/>
              <a:gd name="f7" fmla="val 89396"/>
              <a:gd name="f8" fmla="val 97876"/>
              <a:gd name="f9" fmla="val 74075"/>
              <a:gd name="f10" fmla="val 113887"/>
              <a:gd name="f11" fmla="val 64809"/>
              <a:gd name="f12" fmla="val 135634"/>
              <a:gd name="f13" fmla="val 159544"/>
              <a:gd name="f14" fmla="val 209563"/>
              <a:gd name="f15" fmla="val 105357"/>
              <a:gd name="f16" fmla="val 250112"/>
              <a:gd name="f17" fmla="val 155376"/>
              <a:gd name="f18" fmla="val 174454"/>
              <a:gd name="f19" fmla="val 249746"/>
              <a:gd name="f20" fmla="val 198601"/>
              <a:gd name="f21" fmla="val 254980"/>
              <a:gd name="f22" fmla="val 211458"/>
              <a:gd name="f23" fmla="val 268141"/>
              <a:gd name="f24" fmla="val 215885"/>
              <a:gd name="f25" fmla="val 257686"/>
              <a:gd name="f26" fmla="val 222436"/>
              <a:gd name="f27" fmla="val 247948"/>
              <a:gd name="f28" fmla="val 259706"/>
              <a:gd name="f29" fmla="val 219892"/>
              <a:gd name="f30" fmla="val 246546"/>
              <a:gd name="f31" fmla="val 207035"/>
              <a:gd name="f32" fmla="val 241311"/>
              <a:gd name="f33" fmla="val 182889"/>
              <a:gd name="f34" fmla="val 241677"/>
              <a:gd name="f35" fmla="val 163811"/>
              <a:gd name="f36" fmla="val 113792"/>
              <a:gd name="f37" fmla="val 201129"/>
              <a:gd name="f38" fmla="val 73244"/>
              <a:gd name="f39" fmla="val 151110"/>
              <a:gd name="f40" fmla="val 127200"/>
              <a:gd name="f41" fmla="val 105453"/>
              <a:gd name="f42" fmla="val 82510"/>
              <a:gd name="f43" fmla="val 89441"/>
              <a:gd name="f44" fmla="val 97831"/>
              <a:gd name="f45" fmla="val 230996"/>
              <a:gd name="f46" fmla="val 239386"/>
              <a:gd name="f47" fmla="val 239514"/>
              <a:gd name="f48" fmla="val 230871"/>
              <a:gd name="f49" fmla="val 249252"/>
              <a:gd name="f50" fmla="val 224320"/>
              <a:gd name="f51" fmla="val 382868"/>
              <a:gd name="f52" fmla="val 82592"/>
              <a:gd name="f53" fmla="val 379825"/>
              <a:gd name="f54" fmla="val 66091"/>
              <a:gd name="f55" fmla="val 371670"/>
              <a:gd name="f56" fmla="val 50477"/>
              <a:gd name="f57" fmla="val 358914"/>
              <a:gd name="f58" fmla="val 37722"/>
              <a:gd name="f59" fmla="val 342007"/>
              <a:gd name="f60" fmla="val 20815"/>
              <a:gd name="f61" fmla="val 320078"/>
              <a:gd name="f62" fmla="val 11989"/>
              <a:gd name="f63" fmla="val 297922"/>
              <a:gd name="f64" fmla="val 11501"/>
              <a:gd name="f65" fmla="val 96667"/>
              <a:gd name="f66" fmla="val 297858"/>
              <a:gd name="f67" fmla="val 275703"/>
              <a:gd name="f68" fmla="val 11990"/>
              <a:gd name="f69" fmla="val 253773"/>
              <a:gd name="f70" fmla="val 236866"/>
              <a:gd name="f71" fmla="val 224105"/>
              <a:gd name="f72" fmla="val 50483"/>
              <a:gd name="f73" fmla="val 215948"/>
              <a:gd name="f74" fmla="val 66105"/>
              <a:gd name="f75" fmla="val 212939"/>
              <a:gd name="f76" fmla="val 82613"/>
              <a:gd name="f77" fmla="val 237526"/>
              <a:gd name="f78" fmla="val 100902"/>
              <a:gd name="f79" fmla="val 253233"/>
              <a:gd name="f80" fmla="val 130241"/>
              <a:gd name="f81" fmla="val 163248"/>
              <a:gd name="f82" fmla="val 252735"/>
              <a:gd name="f83" fmla="val 189232"/>
              <a:gd name="f84" fmla="val 256525"/>
              <a:gd name="f85" fmla="val 205210"/>
              <a:gd name="f86" fmla="val 272877"/>
              <a:gd name="f87" fmla="val 215167"/>
              <a:gd name="f88" fmla="val 289126"/>
              <a:gd name="f89" fmla="val 210687"/>
              <a:gd name="f90" fmla="val 306340"/>
              <a:gd name="f91" fmla="val 210767"/>
              <a:gd name="f92" fmla="val 322577"/>
              <a:gd name="f93" fmla="val 215380"/>
              <a:gd name="f94" fmla="val 324655"/>
              <a:gd name="f95" fmla="val 214136"/>
              <a:gd name="f96" fmla="val 326534"/>
              <a:gd name="f97" fmla="val 212797"/>
              <a:gd name="f98" fmla="val 328229"/>
              <a:gd name="f99" fmla="val 211355"/>
              <a:gd name="f100" fmla="val 340097"/>
              <a:gd name="f101" fmla="val 201263"/>
              <a:gd name="f102" fmla="val 342986"/>
              <a:gd name="f103" fmla="val 186138"/>
              <a:gd name="f104" fmla="val 342547"/>
              <a:gd name="f105" fmla="val 130228"/>
              <a:gd name="f106" fmla="val 358265"/>
              <a:gd name="f107" fmla="val 100880"/>
              <a:gd name="f108" fmla="val 506339"/>
              <a:gd name="f109" fmla="val 97830"/>
              <a:gd name="f110" fmla="val 490327"/>
              <a:gd name="f111" fmla="val 82509"/>
              <a:gd name="f112" fmla="val 468581"/>
              <a:gd name="f113" fmla="val 444670"/>
              <a:gd name="f114" fmla="val 394651"/>
              <a:gd name="f115" fmla="val 354103"/>
              <a:gd name="f116" fmla="val 354470"/>
              <a:gd name="f117" fmla="val 182914"/>
              <a:gd name="f118" fmla="val 349220"/>
              <a:gd name="f119" fmla="val 207099"/>
              <a:gd name="f120" fmla="val 336023"/>
              <a:gd name="f121" fmla="val 219944"/>
              <a:gd name="f122" fmla="val 346519"/>
              <a:gd name="f123" fmla="val 224314"/>
              <a:gd name="f124" fmla="val 356263"/>
              <a:gd name="f125" fmla="val 230867"/>
              <a:gd name="f126" fmla="val 364783"/>
              <a:gd name="f127" fmla="val 530971"/>
              <a:gd name="f128" fmla="val 521705"/>
              <a:gd name="f129" fmla="val 506384"/>
              <a:gd name="f130" fmla="val 364828"/>
              <a:gd name="f131" fmla="val 373348"/>
              <a:gd name="f132" fmla="val 247952"/>
              <a:gd name="f133" fmla="val 379901"/>
              <a:gd name="f134" fmla="val 257695"/>
              <a:gd name="f135" fmla="val 384270"/>
              <a:gd name="f136" fmla="val 268192"/>
              <a:gd name="f137" fmla="val 397115"/>
              <a:gd name="f138" fmla="val 254994"/>
              <a:gd name="f139" fmla="val 421300"/>
              <a:gd name="f140" fmla="val 249745"/>
              <a:gd name="f141" fmla="val 440404"/>
              <a:gd name="f142" fmla="val 250111"/>
              <a:gd name="f143" fmla="val 465413"/>
              <a:gd name="f144" fmla="val 488055"/>
              <a:gd name="f145" fmla="val 239974"/>
              <a:gd name="f146" fmla="val 504444"/>
              <a:gd name="f147" fmla="val 223585"/>
              <a:gd name="f148" fmla="val 520834"/>
              <a:gd name="f149" fmla="val 207196"/>
              <a:gd name="f150" fmla="val 184554"/>
              <a:gd name="f151" fmla="val 581969"/>
              <a:gd name="f152" fmla="val 578743"/>
              <a:gd name="f153" fmla="val 259654"/>
              <a:gd name="f154" fmla="val 573266"/>
              <a:gd name="f155" fmla="val 252074"/>
              <a:gd name="f156" fmla="val 566492"/>
              <a:gd name="f157" fmla="val 245300"/>
              <a:gd name="f158" fmla="val 553737"/>
              <a:gd name="f159" fmla="val 232545"/>
              <a:gd name="f160" fmla="val 538123"/>
              <a:gd name="f161" fmla="val 224389"/>
              <a:gd name="f162" fmla="val 521623"/>
              <a:gd name="f163" fmla="val 221347"/>
              <a:gd name="f164" fmla="val 519174"/>
              <a:gd name="f165" fmla="val 225205"/>
              <a:gd name="f166" fmla="val 516174"/>
              <a:gd name="f167" fmla="val 228633"/>
              <a:gd name="f168" fmla="val 512960"/>
              <a:gd name="f169" fmla="val 231847"/>
              <a:gd name="f170" fmla="val 494535"/>
              <a:gd name="f171" fmla="val 250272"/>
              <a:gd name="f172" fmla="val 469082"/>
              <a:gd name="f173" fmla="val 261667"/>
              <a:gd name="f174" fmla="val 440967"/>
              <a:gd name="f175" fmla="val 425629"/>
              <a:gd name="f176" fmla="val 261373"/>
              <a:gd name="f177" fmla="val 413777"/>
              <a:gd name="f178" fmla="val 262574"/>
              <a:gd name="f179" fmla="val 405186"/>
              <a:gd name="f180" fmla="val 372038"/>
              <a:gd name="f181" fmla="val 369178"/>
              <a:gd name="f182" fmla="val 260078"/>
              <a:gd name="f183" fmla="val 364042"/>
              <a:gd name="f184" fmla="val 252948"/>
              <a:gd name="f185" fmla="val 357679"/>
              <a:gd name="f186" fmla="val 246581"/>
              <a:gd name="f187" fmla="val 349451"/>
              <a:gd name="f188" fmla="val 254808"/>
              <a:gd name="f189" fmla="val 349428"/>
              <a:gd name="f190" fmla="val 254786"/>
              <a:gd name="f191" fmla="val 349421"/>
              <a:gd name="f192" fmla="val 254779"/>
              <a:gd name="f193" fmla="val 349413"/>
              <a:gd name="f194" fmla="val 254771"/>
              <a:gd name="f195" fmla="val 349406"/>
              <a:gd name="f196" fmla="val 254763"/>
              <a:gd name="f197" fmla="val 357634"/>
              <a:gd name="f198" fmla="val 246536"/>
              <a:gd name="f199" fmla="val 324632"/>
              <a:gd name="f200" fmla="val 213554"/>
              <a:gd name="f201" fmla="val 271148"/>
              <a:gd name="f202" fmla="val 238146"/>
              <a:gd name="f203" fmla="val 246374"/>
              <a:gd name="f204" fmla="val 246367"/>
              <a:gd name="f205" fmla="val 246359"/>
              <a:gd name="f206" fmla="val 246352"/>
              <a:gd name="f207" fmla="val 246344"/>
              <a:gd name="f208" fmla="val 254794"/>
              <a:gd name="f209" fmla="val 246337"/>
              <a:gd name="f210" fmla="val 254801"/>
              <a:gd name="f211" fmla="val 246329"/>
              <a:gd name="f212" fmla="val 238101"/>
              <a:gd name="f213" fmla="val 223742"/>
              <a:gd name="f214" fmla="val 190546"/>
              <a:gd name="f215" fmla="val 181969"/>
              <a:gd name="f216" fmla="val 262570"/>
              <a:gd name="f217" fmla="val 170130"/>
              <a:gd name="f218" fmla="val 261374"/>
              <a:gd name="f219" fmla="val 154813"/>
              <a:gd name="f220" fmla="val 261668"/>
              <a:gd name="f221" fmla="val 121806"/>
              <a:gd name="f222" fmla="val 92467"/>
              <a:gd name="f223" fmla="val 245961"/>
              <a:gd name="f224" fmla="val 74178"/>
              <a:gd name="f225" fmla="val 221373"/>
              <a:gd name="f226" fmla="val 57671"/>
              <a:gd name="f227" fmla="val 224382"/>
              <a:gd name="f228" fmla="val 42049"/>
              <a:gd name="f229" fmla="val 232539"/>
              <a:gd name="f230" fmla="val 29288"/>
              <a:gd name="f231" fmla="val 13811"/>
              <a:gd name="f232" fmla="val 4705"/>
              <a:gd name="f233" fmla="val 256723"/>
              <a:gd name="f234" fmla="val 11839"/>
              <a:gd name="f235" fmla="val 246048"/>
              <a:gd name="f236" fmla="val 21157"/>
              <a:gd name="f237" fmla="val 236731"/>
              <a:gd name="f238" fmla="val 34324"/>
              <a:gd name="f239" fmla="val 223564"/>
              <a:gd name="f240" fmla="val 50200"/>
              <a:gd name="f241" fmla="val 214757"/>
              <a:gd name="f242" fmla="val 67080"/>
              <a:gd name="f243" fmla="val 210684"/>
              <a:gd name="f244" fmla="val 57989"/>
              <a:gd name="f245" fmla="val 195895"/>
              <a:gd name="f246" fmla="val 53000"/>
              <a:gd name="f247" fmla="val 178457"/>
              <a:gd name="f248" fmla="val 159854"/>
              <a:gd name="f249" fmla="val 132604"/>
              <a:gd name="f250" fmla="val 63705"/>
              <a:gd name="f251" fmla="val 107854"/>
              <a:gd name="f252" fmla="val 81286"/>
              <a:gd name="f253" fmla="val 89721"/>
              <a:gd name="f254" fmla="val 99420"/>
              <a:gd name="f255" fmla="val 72140"/>
              <a:gd name="f256" fmla="val 124170"/>
              <a:gd name="f257" fmla="val 61435"/>
              <a:gd name="f258" fmla="val 151420"/>
              <a:gd name="f259" fmla="val 170023"/>
              <a:gd name="f260" fmla="val 187461"/>
              <a:gd name="f261" fmla="val 66424"/>
              <a:gd name="f262" fmla="val 202250"/>
              <a:gd name="f263" fmla="val 75515"/>
              <a:gd name="f264" fmla="val 206323"/>
              <a:gd name="f265" fmla="val 58635"/>
              <a:gd name="f266" fmla="val 215130"/>
              <a:gd name="f267" fmla="val 42758"/>
              <a:gd name="f268" fmla="val 228297"/>
              <a:gd name="f269" fmla="val 29591"/>
              <a:gd name="f270" fmla="val 247566"/>
              <a:gd name="f271" fmla="val 10322"/>
              <a:gd name="f272" fmla="val 272636"/>
              <a:gd name="f273" fmla="val 391"/>
              <a:gd name="f274" fmla="val 297890"/>
              <a:gd name="f275" fmla="val 323144"/>
              <a:gd name="f276" fmla="val 348215"/>
              <a:gd name="f277" fmla="val 367484"/>
              <a:gd name="f278" fmla="val 380644"/>
              <a:gd name="f279" fmla="val 42751"/>
              <a:gd name="f280" fmla="val 389448"/>
              <a:gd name="f281" fmla="val 58618"/>
              <a:gd name="f282" fmla="val 393604"/>
              <a:gd name="f283" fmla="val 75474"/>
              <a:gd name="f284" fmla="val 408376"/>
              <a:gd name="f285" fmla="val 66408"/>
              <a:gd name="f286" fmla="val 425787"/>
              <a:gd name="f287" fmla="val 61434"/>
              <a:gd name="f288" fmla="val 444360"/>
              <a:gd name="f289" fmla="val 471610"/>
              <a:gd name="f290" fmla="val 496360"/>
              <a:gd name="f291" fmla="val 514494"/>
              <a:gd name="f292" fmla="val 532075"/>
              <a:gd name="f293" fmla="val 542780"/>
              <a:gd name="f294" fmla="val 178427"/>
              <a:gd name="f295" fmla="val 537807"/>
              <a:gd name="f296" fmla="val 195839"/>
              <a:gd name="f297" fmla="val 528740"/>
              <a:gd name="f298" fmla="val 210610"/>
              <a:gd name="f299" fmla="val 545596"/>
              <a:gd name="f300" fmla="val 214766"/>
              <a:gd name="f301" fmla="val 561463"/>
              <a:gd name="f302" fmla="val 223570"/>
              <a:gd name="f303" fmla="val 574624"/>
              <a:gd name="f304" fmla="*/ f0 1 595781"/>
              <a:gd name="f305" fmla="*/ f1 1 268215"/>
              <a:gd name="f306" fmla="val f2"/>
              <a:gd name="f307" fmla="val f3"/>
              <a:gd name="f308" fmla="val f4"/>
              <a:gd name="f309" fmla="+- f308 0 f306"/>
              <a:gd name="f310" fmla="+- f307 0 f306"/>
              <a:gd name="f311" fmla="*/ f310 1 595781"/>
              <a:gd name="f312" fmla="*/ f309 1 268215"/>
              <a:gd name="f313" fmla="*/ f306 1 f311"/>
              <a:gd name="f314" fmla="*/ f307 1 f311"/>
              <a:gd name="f315" fmla="*/ f306 1 f312"/>
              <a:gd name="f316" fmla="*/ f308 1 f312"/>
              <a:gd name="f317" fmla="*/ f313 f304 1"/>
              <a:gd name="f318" fmla="*/ f314 f304 1"/>
              <a:gd name="f319" fmla="*/ f316 f305 1"/>
              <a:gd name="f320" fmla="*/ f315 f305 1"/>
            </a:gdLst>
            <a:ahLst/>
            <a:cxnLst>
              <a:cxn ang="3cd4">
                <a:pos x="hc" y="t"/>
              </a:cxn>
              <a:cxn ang="0">
                <a:pos x="r" y="vc"/>
              </a:cxn>
              <a:cxn ang="cd4">
                <a:pos x="hc" y="b"/>
              </a:cxn>
              <a:cxn ang="cd2">
                <a:pos x="l" y="vc"/>
              </a:cxn>
            </a:cxnLst>
            <a:rect l="f317" t="f320" r="f318" b="f319"/>
            <a:pathLst>
              <a:path w="595781" h="268215">
                <a:moveTo>
                  <a:pt x="f5" y="f6"/>
                </a:moveTo>
                <a:lnTo>
                  <a:pt x="f7" y="f8"/>
                </a:lnTo>
                <a:cubicBezTo>
                  <a:pt x="f9" y="f10"/>
                  <a:pt x="f11" y="f12"/>
                  <a:pt x="f11" y="f13"/>
                </a:cubicBezTo>
                <a:cubicBezTo>
                  <a:pt x="f11" y="f14"/>
                  <a:pt x="f15" y="f16"/>
                  <a:pt x="f17" y="f16"/>
                </a:cubicBezTo>
                <a:cubicBezTo>
                  <a:pt x="f18" y="f19"/>
                  <a:pt x="f20" y="f21"/>
                  <a:pt x="f22" y="f23"/>
                </a:cubicBezTo>
                <a:cubicBezTo>
                  <a:pt x="f24" y="f25"/>
                  <a:pt x="f26" y="f27"/>
                  <a:pt x="f5" y="f6"/>
                </a:cubicBezTo>
                <a:close/>
                <a:moveTo>
                  <a:pt x="f28" y="f29"/>
                </a:moveTo>
                <a:cubicBezTo>
                  <a:pt x="f30" y="f31"/>
                  <a:pt x="f32" y="f33"/>
                  <a:pt x="f34" y="f35"/>
                </a:cubicBezTo>
                <a:cubicBezTo>
                  <a:pt x="f34" y="f36"/>
                  <a:pt x="f37" y="f38"/>
                  <a:pt x="f39" y="f38"/>
                </a:cubicBezTo>
                <a:cubicBezTo>
                  <a:pt x="f40" y="f38"/>
                  <a:pt x="f41" y="f42"/>
                  <a:pt x="f43" y="f44"/>
                </a:cubicBezTo>
                <a:lnTo>
                  <a:pt x="f45" y="f46"/>
                </a:lnTo>
                <a:cubicBezTo>
                  <a:pt x="f47" y="f48"/>
                  <a:pt x="f49" y="f50"/>
                  <a:pt x="f28" y="f29"/>
                </a:cubicBezTo>
                <a:close/>
                <a:moveTo>
                  <a:pt x="f51" y="f52"/>
                </a:moveTo>
                <a:cubicBezTo>
                  <a:pt x="f53" y="f54"/>
                  <a:pt x="f55" y="f56"/>
                  <a:pt x="f57" y="f58"/>
                </a:cubicBezTo>
                <a:cubicBezTo>
                  <a:pt x="f59" y="f60"/>
                  <a:pt x="f61" y="f62"/>
                  <a:pt x="f63" y="f64"/>
                </a:cubicBezTo>
                <a:lnTo>
                  <a:pt x="f63" y="f65"/>
                </a:lnTo>
                <a:lnTo>
                  <a:pt x="f66" y="f65"/>
                </a:lnTo>
                <a:lnTo>
                  <a:pt x="f66" y="f64"/>
                </a:lnTo>
                <a:cubicBezTo>
                  <a:pt x="f67" y="f68"/>
                  <a:pt x="f69" y="f60"/>
                  <a:pt x="f70" y="f58"/>
                </a:cubicBezTo>
                <a:cubicBezTo>
                  <a:pt x="f71" y="f72"/>
                  <a:pt x="f73" y="f74"/>
                  <a:pt x="f75" y="f76"/>
                </a:cubicBezTo>
                <a:cubicBezTo>
                  <a:pt x="f77" y="f78"/>
                  <a:pt x="f79" y="f80"/>
                  <a:pt x="f79" y="f81"/>
                </a:cubicBezTo>
                <a:cubicBezTo>
                  <a:pt x="f82" y="f83"/>
                  <a:pt x="f84" y="f85"/>
                  <a:pt x="f86" y="f87"/>
                </a:cubicBezTo>
                <a:cubicBezTo>
                  <a:pt x="f88" y="f89"/>
                  <a:pt x="f90" y="f91"/>
                  <a:pt x="f92" y="f93"/>
                </a:cubicBezTo>
                <a:cubicBezTo>
                  <a:pt x="f94" y="f95"/>
                  <a:pt x="f96" y="f97"/>
                  <a:pt x="f98" y="f99"/>
                </a:cubicBezTo>
                <a:cubicBezTo>
                  <a:pt x="f100" y="f101"/>
                  <a:pt x="f102" y="f103"/>
                  <a:pt x="f104" y="f81"/>
                </a:cubicBezTo>
                <a:cubicBezTo>
                  <a:pt x="f104" y="f105"/>
                  <a:pt x="f106" y="f107"/>
                  <a:pt x="f51" y="f52"/>
                </a:cubicBezTo>
                <a:close/>
                <a:moveTo>
                  <a:pt x="f108" y="f109"/>
                </a:moveTo>
                <a:cubicBezTo>
                  <a:pt x="f110" y="f111"/>
                  <a:pt x="f112" y="f38"/>
                  <a:pt x="f113" y="f38"/>
                </a:cubicBezTo>
                <a:cubicBezTo>
                  <a:pt x="f114" y="f38"/>
                  <a:pt x="f115" y="f36"/>
                  <a:pt x="f115" y="f35"/>
                </a:cubicBezTo>
                <a:cubicBezTo>
                  <a:pt x="f116" y="f117"/>
                  <a:pt x="f118" y="f119"/>
                  <a:pt x="f120" y="f121"/>
                </a:cubicBezTo>
                <a:cubicBezTo>
                  <a:pt x="f122" y="f123"/>
                  <a:pt x="f124" y="f125"/>
                  <a:pt x="f126" y="f46"/>
                </a:cubicBezTo>
                <a:close/>
                <a:moveTo>
                  <a:pt x="f127" y="f13"/>
                </a:moveTo>
                <a:cubicBezTo>
                  <a:pt x="f127" y="f12"/>
                  <a:pt x="f128" y="f10"/>
                  <a:pt x="f129" y="f8"/>
                </a:cubicBezTo>
                <a:lnTo>
                  <a:pt x="f130" y="f6"/>
                </a:lnTo>
                <a:cubicBezTo>
                  <a:pt x="f131" y="f132"/>
                  <a:pt x="f133" y="f134"/>
                  <a:pt x="f135" y="f136"/>
                </a:cubicBezTo>
                <a:cubicBezTo>
                  <a:pt x="f137" y="f138"/>
                  <a:pt x="f139" y="f140"/>
                  <a:pt x="f141" y="f142"/>
                </a:cubicBezTo>
                <a:cubicBezTo>
                  <a:pt x="f143" y="f16"/>
                  <a:pt x="f144" y="f145"/>
                  <a:pt x="f146" y="f147"/>
                </a:cubicBezTo>
                <a:cubicBezTo>
                  <a:pt x="f148" y="f149"/>
                  <a:pt x="f127" y="f150"/>
                  <a:pt x="f127" y="f13"/>
                </a:cubicBezTo>
                <a:close/>
                <a:moveTo>
                  <a:pt x="f3" y="f4"/>
                </a:moveTo>
                <a:lnTo>
                  <a:pt x="f151" y="f4"/>
                </a:lnTo>
                <a:cubicBezTo>
                  <a:pt x="f152" y="f153"/>
                  <a:pt x="f154" y="f155"/>
                  <a:pt x="f156" y="f157"/>
                </a:cubicBezTo>
                <a:cubicBezTo>
                  <a:pt x="f158" y="f159"/>
                  <a:pt x="f160" y="f161"/>
                  <a:pt x="f162" y="f163"/>
                </a:cubicBezTo>
                <a:cubicBezTo>
                  <a:pt x="f164" y="f165"/>
                  <a:pt x="f166" y="f167"/>
                  <a:pt x="f168" y="f169"/>
                </a:cubicBezTo>
                <a:cubicBezTo>
                  <a:pt x="f170" y="f171"/>
                  <a:pt x="f172" y="f173"/>
                  <a:pt x="f174" y="f173"/>
                </a:cubicBezTo>
                <a:cubicBezTo>
                  <a:pt x="f175" y="f176"/>
                  <a:pt x="f177" y="f178"/>
                  <a:pt x="f179" y="f4"/>
                </a:cubicBezTo>
                <a:lnTo>
                  <a:pt x="f180" y="f4"/>
                </a:lnTo>
                <a:cubicBezTo>
                  <a:pt x="f181" y="f182"/>
                  <a:pt x="f183" y="f184"/>
                  <a:pt x="f185" y="f186"/>
                </a:cubicBezTo>
                <a:lnTo>
                  <a:pt x="f187" y="f188"/>
                </a:lnTo>
                <a:lnTo>
                  <a:pt x="f189" y="f190"/>
                </a:lnTo>
                <a:cubicBezTo>
                  <a:pt x="f191" y="f192"/>
                  <a:pt x="f193" y="f194"/>
                  <a:pt x="f195" y="f196"/>
                </a:cubicBezTo>
                <a:lnTo>
                  <a:pt x="f197" y="f198"/>
                </a:lnTo>
                <a:cubicBezTo>
                  <a:pt x="f199" y="f200"/>
                  <a:pt x="f201" y="f200"/>
                  <a:pt x="f202" y="f198"/>
                </a:cubicBezTo>
                <a:lnTo>
                  <a:pt x="f203" y="f196"/>
                </a:lnTo>
                <a:cubicBezTo>
                  <a:pt x="f204" y="f194"/>
                  <a:pt x="f205" y="f192"/>
                  <a:pt x="f206" y="f190"/>
                </a:cubicBezTo>
                <a:cubicBezTo>
                  <a:pt x="f207" y="f208"/>
                  <a:pt x="f209" y="f210"/>
                  <a:pt x="f211" y="f188"/>
                </a:cubicBezTo>
                <a:lnTo>
                  <a:pt x="f212" y="f186"/>
                </a:lnTo>
                <a:lnTo>
                  <a:pt x="f213" y="f4"/>
                </a:lnTo>
                <a:lnTo>
                  <a:pt x="f214" y="f4"/>
                </a:lnTo>
                <a:cubicBezTo>
                  <a:pt x="f215" y="f216"/>
                  <a:pt x="f217" y="f218"/>
                  <a:pt x="f219" y="f220"/>
                </a:cubicBezTo>
                <a:cubicBezTo>
                  <a:pt x="f221" y="f220"/>
                  <a:pt x="f222" y="f223"/>
                  <a:pt x="f224" y="f225"/>
                </a:cubicBezTo>
                <a:cubicBezTo>
                  <a:pt x="f226" y="f227"/>
                  <a:pt x="f228" y="f229"/>
                  <a:pt x="f230" y="f157"/>
                </a:cubicBezTo>
                <a:lnTo>
                  <a:pt x="f231" y="f4"/>
                </a:lnTo>
                <a:lnTo>
                  <a:pt x="f2" y="f4"/>
                </a:lnTo>
                <a:cubicBezTo>
                  <a:pt x="f232" y="f233"/>
                  <a:pt x="f234" y="f235"/>
                  <a:pt x="f236" y="f237"/>
                </a:cubicBezTo>
                <a:cubicBezTo>
                  <a:pt x="f238" y="f239"/>
                  <a:pt x="f240" y="f241"/>
                  <a:pt x="f242" y="f243"/>
                </a:cubicBezTo>
                <a:cubicBezTo>
                  <a:pt x="f244" y="f245"/>
                  <a:pt x="f246" y="f247"/>
                  <a:pt x="f246" y="f248"/>
                </a:cubicBezTo>
                <a:cubicBezTo>
                  <a:pt x="f246" y="f249"/>
                  <a:pt x="f250" y="f251"/>
                  <a:pt x="f252" y="f253"/>
                </a:cubicBezTo>
                <a:lnTo>
                  <a:pt x="f252" y="f253"/>
                </a:lnTo>
                <a:cubicBezTo>
                  <a:pt x="f254" y="f255"/>
                  <a:pt x="f256" y="f257"/>
                  <a:pt x="f258" y="f257"/>
                </a:cubicBezTo>
                <a:cubicBezTo>
                  <a:pt x="f259" y="f257"/>
                  <a:pt x="f260" y="f261"/>
                  <a:pt x="f262" y="f263"/>
                </a:cubicBezTo>
                <a:cubicBezTo>
                  <a:pt x="f264" y="f265"/>
                  <a:pt x="f266" y="f267"/>
                  <a:pt x="f268" y="f269"/>
                </a:cubicBezTo>
                <a:cubicBezTo>
                  <a:pt x="f270" y="f271"/>
                  <a:pt x="f272" y="f273"/>
                  <a:pt x="f274" y="f2"/>
                </a:cubicBezTo>
                <a:lnTo>
                  <a:pt x="f274" y="f2"/>
                </a:lnTo>
                <a:cubicBezTo>
                  <a:pt x="f275" y="f273"/>
                  <a:pt x="f276" y="f271"/>
                  <a:pt x="f277" y="f269"/>
                </a:cubicBezTo>
                <a:cubicBezTo>
                  <a:pt x="f278" y="f279"/>
                  <a:pt x="f280" y="f281"/>
                  <a:pt x="f282" y="f283"/>
                </a:cubicBezTo>
                <a:cubicBezTo>
                  <a:pt x="f284" y="f285"/>
                  <a:pt x="f286" y="f287"/>
                  <a:pt x="f288" y="f287"/>
                </a:cubicBezTo>
                <a:cubicBezTo>
                  <a:pt x="f289" y="f287"/>
                  <a:pt x="f290" y="f255"/>
                  <a:pt x="f291" y="f253"/>
                </a:cubicBezTo>
                <a:cubicBezTo>
                  <a:pt x="f292" y="f251"/>
                  <a:pt x="f293" y="f249"/>
                  <a:pt x="f293" y="f248"/>
                </a:cubicBezTo>
                <a:cubicBezTo>
                  <a:pt x="f293" y="f294"/>
                  <a:pt x="f295" y="f296"/>
                  <a:pt x="f297" y="f298"/>
                </a:cubicBezTo>
                <a:cubicBezTo>
                  <a:pt x="f299" y="f300"/>
                  <a:pt x="f301" y="f302"/>
                  <a:pt x="f303" y="f237"/>
                </a:cubicBezTo>
                <a:close/>
              </a:path>
            </a:pathLst>
          </a:custGeom>
          <a:solidFill>
            <a:srgbClr val="AB641E"/>
          </a:solidFill>
          <a:ln cap="flat">
            <a:noFill/>
            <a:prstDash val="solid"/>
          </a:ln>
        </p:spPr>
        <p:txBody>
          <a:bodyPr lIns="0" tIns="0" rIns="0" bIns="0"/>
          <a:lstStyle/>
          <a:p>
            <a:endParaRPr lang="nl-NL"/>
          </a:p>
        </p:txBody>
      </p:sp>
      <p:sp>
        <p:nvSpPr>
          <p:cNvPr id="175" name="Oval 698"/>
          <p:cNvSpPr/>
          <p:nvPr/>
        </p:nvSpPr>
        <p:spPr>
          <a:xfrm>
            <a:off x="7086654" y="1596514"/>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176" name="Oval 699"/>
          <p:cNvSpPr/>
          <p:nvPr/>
        </p:nvSpPr>
        <p:spPr>
          <a:xfrm>
            <a:off x="346329" y="1596514"/>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177" name="Oval 700"/>
          <p:cNvSpPr/>
          <p:nvPr/>
        </p:nvSpPr>
        <p:spPr>
          <a:xfrm>
            <a:off x="1188875" y="1596514"/>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178" name="Oval 701"/>
          <p:cNvSpPr/>
          <p:nvPr/>
        </p:nvSpPr>
        <p:spPr>
          <a:xfrm>
            <a:off x="2031412" y="1596514"/>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179" name="Oval 702"/>
          <p:cNvSpPr/>
          <p:nvPr/>
        </p:nvSpPr>
        <p:spPr>
          <a:xfrm>
            <a:off x="2873950" y="1596514"/>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180" name="Oval 703"/>
          <p:cNvSpPr/>
          <p:nvPr/>
        </p:nvSpPr>
        <p:spPr>
          <a:xfrm>
            <a:off x="3716496" y="1596514"/>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181" name="Oval 704"/>
          <p:cNvSpPr/>
          <p:nvPr/>
        </p:nvSpPr>
        <p:spPr>
          <a:xfrm>
            <a:off x="4559033" y="1596514"/>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182" name="Oval 705"/>
          <p:cNvSpPr/>
          <p:nvPr/>
        </p:nvSpPr>
        <p:spPr>
          <a:xfrm>
            <a:off x="5401571" y="1596514"/>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183" name="Oval 706"/>
          <p:cNvSpPr/>
          <p:nvPr/>
        </p:nvSpPr>
        <p:spPr>
          <a:xfrm>
            <a:off x="6244117" y="1596514"/>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184" name="Oval 707"/>
          <p:cNvSpPr/>
          <p:nvPr/>
        </p:nvSpPr>
        <p:spPr>
          <a:xfrm>
            <a:off x="8771729" y="1596514"/>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185" name="Oval 708"/>
          <p:cNvSpPr/>
          <p:nvPr/>
        </p:nvSpPr>
        <p:spPr>
          <a:xfrm>
            <a:off x="7929192" y="1596514"/>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186" name="Oval 709"/>
          <p:cNvSpPr/>
          <p:nvPr/>
        </p:nvSpPr>
        <p:spPr>
          <a:xfrm>
            <a:off x="10456813" y="1596514"/>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187" name="Oval 710"/>
          <p:cNvSpPr/>
          <p:nvPr/>
        </p:nvSpPr>
        <p:spPr>
          <a:xfrm>
            <a:off x="9614275" y="1596514"/>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188" name="Oval 711"/>
          <p:cNvSpPr/>
          <p:nvPr/>
        </p:nvSpPr>
        <p:spPr>
          <a:xfrm>
            <a:off x="11299350" y="1596514"/>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189" name="Teardrop 3"/>
          <p:cNvSpPr/>
          <p:nvPr/>
        </p:nvSpPr>
        <p:spPr>
          <a:xfrm rot="5400013" flipH="1" flipV="1">
            <a:off x="6442770" y="1797637"/>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190" name="Teardrop 3"/>
          <p:cNvSpPr/>
          <p:nvPr/>
        </p:nvSpPr>
        <p:spPr>
          <a:xfrm rot="5400013" flipH="1" flipV="1">
            <a:off x="-148773" y="1946410"/>
            <a:ext cx="612648" cy="315102"/>
          </a:xfrm>
          <a:custGeom>
            <a:avLst/>
            <a:gdLst>
              <a:gd name="f0" fmla="val w"/>
              <a:gd name="f1" fmla="val h"/>
              <a:gd name="f2" fmla="val 0"/>
              <a:gd name="f3" fmla="val 612648"/>
              <a:gd name="f4" fmla="val 315100"/>
              <a:gd name="f5" fmla="val 239386"/>
              <a:gd name="f6" fmla="val 75670"/>
              <a:gd name="f7" fmla="val 230866"/>
              <a:gd name="f8" fmla="val 67149"/>
              <a:gd name="f9" fmla="val 224313"/>
              <a:gd name="f10" fmla="val 57406"/>
              <a:gd name="f11" fmla="val 219944"/>
              <a:gd name="f12" fmla="val 46909"/>
              <a:gd name="f13" fmla="val 207099"/>
              <a:gd name="f14" fmla="val 60107"/>
              <a:gd name="f15" fmla="val 182914"/>
              <a:gd name="f16" fmla="val 65356"/>
              <a:gd name="f17" fmla="val 163810"/>
              <a:gd name="f18" fmla="val 64989"/>
              <a:gd name="f19" fmla="val 113792"/>
              <a:gd name="f20" fmla="val 73243"/>
              <a:gd name="f21" fmla="val 105538"/>
              <a:gd name="f22" fmla="val 155556"/>
              <a:gd name="f23" fmla="val 179467"/>
              <a:gd name="f24" fmla="val 82509"/>
              <a:gd name="f25" fmla="val 201213"/>
              <a:gd name="f26" fmla="val 97830"/>
              <a:gd name="f27" fmla="val 217225"/>
              <a:gd name="f28" fmla="val 268191"/>
              <a:gd name="f29" fmla="val 95157"/>
              <a:gd name="f30" fmla="val 257695"/>
              <a:gd name="f31" fmla="val 90787"/>
              <a:gd name="f32" fmla="val 247952"/>
              <a:gd name="f33" fmla="val 84234"/>
              <a:gd name="f34" fmla="val 239431"/>
              <a:gd name="f35" fmla="val 75715"/>
              <a:gd name="f36" fmla="val 97875"/>
              <a:gd name="f37" fmla="val 217270"/>
              <a:gd name="f38" fmla="val 113887"/>
              <a:gd name="f39" fmla="val 232591"/>
              <a:gd name="f40" fmla="val 135634"/>
              <a:gd name="f41" fmla="val 241857"/>
              <a:gd name="f42" fmla="val 159544"/>
              <a:gd name="f43" fmla="val 184553"/>
              <a:gd name="f44" fmla="val 207195"/>
              <a:gd name="f45" fmla="val 231720"/>
              <a:gd name="f46" fmla="val 223585"/>
              <a:gd name="f47" fmla="val 215331"/>
              <a:gd name="f48" fmla="val 239974"/>
              <a:gd name="f49" fmla="val 198941"/>
              <a:gd name="f50" fmla="val 250111"/>
              <a:gd name="f51" fmla="val 176299"/>
              <a:gd name="f52" fmla="val 151290"/>
              <a:gd name="f53" fmla="val 249745"/>
              <a:gd name="f54" fmla="val 132187"/>
              <a:gd name="f55" fmla="val 254994"/>
              <a:gd name="f56" fmla="val 108002"/>
              <a:gd name="f57" fmla="val 391275"/>
              <a:gd name="f58" fmla="val 232488"/>
              <a:gd name="f59" fmla="val 366688"/>
              <a:gd name="f60" fmla="val 214199"/>
              <a:gd name="f61" fmla="val 350981"/>
              <a:gd name="f62" fmla="val 184860"/>
              <a:gd name="f63" fmla="val 151853"/>
              <a:gd name="f64" fmla="val 351479"/>
              <a:gd name="f65" fmla="val 125869"/>
              <a:gd name="f66" fmla="val 347689"/>
              <a:gd name="f67" fmla="val 109892"/>
              <a:gd name="f68" fmla="val 331337"/>
              <a:gd name="f69" fmla="val 99934"/>
              <a:gd name="f70" fmla="val 315088"/>
              <a:gd name="f71" fmla="val 104415"/>
              <a:gd name="f72" fmla="val 297874"/>
              <a:gd name="f73" fmla="val 104335"/>
              <a:gd name="f74" fmla="val 281637"/>
              <a:gd name="f75" fmla="val 99721"/>
              <a:gd name="f76" fmla="val 265010"/>
              <a:gd name="f77" fmla="val 109675"/>
              <a:gd name="f78" fmla="val 261165"/>
              <a:gd name="f79" fmla="val 125694"/>
              <a:gd name="f80" fmla="val 261667"/>
              <a:gd name="f81" fmla="val 179968"/>
              <a:gd name="f82" fmla="val 250271"/>
              <a:gd name="f83" fmla="val 205421"/>
              <a:gd name="f84" fmla="val 231847"/>
              <a:gd name="f85" fmla="val 223846"/>
              <a:gd name="f86" fmla="val 221347"/>
              <a:gd name="f87" fmla="val 232509"/>
              <a:gd name="f88" fmla="val 224390"/>
              <a:gd name="f89" fmla="val 249009"/>
              <a:gd name="f90" fmla="val 232545"/>
              <a:gd name="f91" fmla="val 264623"/>
              <a:gd name="f92" fmla="val 245300"/>
              <a:gd name="f93" fmla="val 277378"/>
              <a:gd name="f94" fmla="val 262208"/>
              <a:gd name="f95" fmla="val 294285"/>
              <a:gd name="f96" fmla="val 284137"/>
              <a:gd name="f97" fmla="val 303111"/>
              <a:gd name="f98" fmla="val 306292"/>
              <a:gd name="f99" fmla="val 303599"/>
              <a:gd name="f100" fmla="val 218433"/>
              <a:gd name="f101" fmla="val 306356"/>
              <a:gd name="f102" fmla="val 328512"/>
              <a:gd name="f103" fmla="val 303110"/>
              <a:gd name="f104" fmla="val 350441"/>
              <a:gd name="f105" fmla="val 367348"/>
              <a:gd name="f106" fmla="val 380109"/>
              <a:gd name="f107" fmla="val 264617"/>
              <a:gd name="f108" fmla="val 388266"/>
              <a:gd name="f109" fmla="val 248996"/>
              <a:gd name="f110" fmla="val 514773"/>
              <a:gd name="f111" fmla="val 217271"/>
              <a:gd name="f112" fmla="val 373218"/>
              <a:gd name="f113" fmla="val 75716"/>
              <a:gd name="f114" fmla="val 364700"/>
              <a:gd name="f115" fmla="val 84231"/>
              <a:gd name="f116" fmla="val 354962"/>
              <a:gd name="f117" fmla="val 90781"/>
              <a:gd name="f118" fmla="val 344508"/>
              <a:gd name="f119" fmla="val 95209"/>
              <a:gd name="f120" fmla="val 357668"/>
              <a:gd name="f121" fmla="val 108066"/>
              <a:gd name="f122" fmla="val 362903"/>
              <a:gd name="f123" fmla="val 132212"/>
              <a:gd name="f124" fmla="val 362537"/>
              <a:gd name="f125" fmla="val 201309"/>
              <a:gd name="f126" fmla="val 403085"/>
              <a:gd name="f127" fmla="val 453104"/>
              <a:gd name="f128" fmla="val 477015"/>
              <a:gd name="f129" fmla="val 498761"/>
              <a:gd name="f130" fmla="val 232592"/>
              <a:gd name="f131" fmla="val 539405"/>
              <a:gd name="f132" fmla="val 498856"/>
              <a:gd name="f133" fmla="val 448838"/>
              <a:gd name="f134" fmla="val 429760"/>
              <a:gd name="f135" fmla="val 65355"/>
              <a:gd name="f136" fmla="val 405614"/>
              <a:gd name="f137" fmla="val 60121"/>
              <a:gd name="f138" fmla="val 392756"/>
              <a:gd name="f139" fmla="val 46961"/>
              <a:gd name="f140" fmla="val 388329"/>
              <a:gd name="f141" fmla="val 57415"/>
              <a:gd name="f142" fmla="val 381778"/>
              <a:gd name="f143" fmla="val 67153"/>
              <a:gd name="f144" fmla="val 373263"/>
              <a:gd name="f145" fmla="val 75671"/>
              <a:gd name="f146" fmla="val 514818"/>
              <a:gd name="f147" fmla="val 530139"/>
              <a:gd name="f148" fmla="val 8776"/>
              <a:gd name="f149" fmla="val 612257"/>
              <a:gd name="f150" fmla="val 34030"/>
              <a:gd name="f151" fmla="val 602326"/>
              <a:gd name="f152" fmla="val 59101"/>
              <a:gd name="f153" fmla="val 583058"/>
              <a:gd name="f154" fmla="val 78369"/>
              <a:gd name="f155" fmla="val 569890"/>
              <a:gd name="f156" fmla="val 91537"/>
              <a:gd name="f157" fmla="val 554014"/>
              <a:gd name="f158" fmla="val 100343"/>
              <a:gd name="f159" fmla="val 537134"/>
              <a:gd name="f160" fmla="val 104416"/>
              <a:gd name="f161" fmla="val 546224"/>
              <a:gd name="f162" fmla="val 119205"/>
              <a:gd name="f163" fmla="val 551214"/>
              <a:gd name="f164" fmla="val 136643"/>
              <a:gd name="f165" fmla="val 155247"/>
              <a:gd name="f166" fmla="val 182497"/>
              <a:gd name="f167" fmla="val 540509"/>
              <a:gd name="f168" fmla="val 207247"/>
              <a:gd name="f169" fmla="val 522928"/>
              <a:gd name="f170" fmla="val 225380"/>
              <a:gd name="f171" fmla="val 504794"/>
              <a:gd name="f172" fmla="val 242961"/>
              <a:gd name="f173" fmla="val 480044"/>
              <a:gd name="f174" fmla="val 253667"/>
              <a:gd name="f175" fmla="val 452794"/>
              <a:gd name="f176" fmla="val 434191"/>
              <a:gd name="f177" fmla="val 416753"/>
              <a:gd name="f178" fmla="val 248677"/>
              <a:gd name="f179" fmla="val 401964"/>
              <a:gd name="f180" fmla="val 239586"/>
              <a:gd name="f181" fmla="val 397891"/>
              <a:gd name="f182" fmla="val 256466"/>
              <a:gd name="f183" fmla="val 389084"/>
              <a:gd name="f184" fmla="val 272342"/>
              <a:gd name="f185" fmla="val 375917"/>
              <a:gd name="f186" fmla="val 285509"/>
              <a:gd name="f187" fmla="val 356649"/>
              <a:gd name="f188" fmla="val 304778"/>
              <a:gd name="f189" fmla="val 331578"/>
              <a:gd name="f190" fmla="val 314709"/>
              <a:gd name="f191" fmla="val 306324"/>
              <a:gd name="f192" fmla="val 281070"/>
              <a:gd name="f193" fmla="val 255999"/>
              <a:gd name="f194" fmla="val 236731"/>
              <a:gd name="f195" fmla="val 223571"/>
              <a:gd name="f196" fmla="val 272349"/>
              <a:gd name="f197" fmla="val 214766"/>
              <a:gd name="f198" fmla="val 256482"/>
              <a:gd name="f199" fmla="val 210610"/>
              <a:gd name="f200" fmla="val 239626"/>
              <a:gd name="f201" fmla="val 195839"/>
              <a:gd name="f202" fmla="val 248693"/>
              <a:gd name="f203" fmla="val 178427"/>
              <a:gd name="f204" fmla="val 253666"/>
              <a:gd name="f205" fmla="val 159854"/>
              <a:gd name="f206" fmla="val 132604"/>
              <a:gd name="f207" fmla="val 107854"/>
              <a:gd name="f208" fmla="val 89720"/>
              <a:gd name="f209" fmla="val 72140"/>
              <a:gd name="f210" fmla="val 61434"/>
              <a:gd name="f211" fmla="val 136673"/>
              <a:gd name="f212" fmla="val 66408"/>
              <a:gd name="f213" fmla="val 119262"/>
              <a:gd name="f214" fmla="val 75474"/>
              <a:gd name="f215" fmla="val 104490"/>
              <a:gd name="f216" fmla="val 58618"/>
              <a:gd name="f217" fmla="val 100334"/>
              <a:gd name="f218" fmla="val 42751"/>
              <a:gd name="f219" fmla="val 91530"/>
              <a:gd name="f220" fmla="val 29591"/>
              <a:gd name="f221" fmla="val 10322"/>
              <a:gd name="f222" fmla="val 391"/>
              <a:gd name="f223" fmla="val 1828"/>
              <a:gd name="f224" fmla="val 13374"/>
              <a:gd name="f225" fmla="val 11782"/>
              <a:gd name="f226" fmla="val 2802"/>
              <a:gd name="f227" fmla="val 11567"/>
              <a:gd name="f228" fmla="val 5771"/>
              <a:gd name="f229" fmla="val 11501"/>
              <a:gd name="f230" fmla="val 8744"/>
              <a:gd name="f231" fmla="val 96667"/>
              <a:gd name="f232" fmla="val 8808"/>
              <a:gd name="f233" fmla="val 11990"/>
              <a:gd name="f234" fmla="val 30964"/>
              <a:gd name="f235" fmla="val 20815"/>
              <a:gd name="f236" fmla="val 52893"/>
              <a:gd name="f237" fmla="val 37722"/>
              <a:gd name="f238" fmla="val 69800"/>
              <a:gd name="f239" fmla="val 50477"/>
              <a:gd name="f240" fmla="val 82555"/>
              <a:gd name="f241" fmla="val 66091"/>
              <a:gd name="f242" fmla="val 90711"/>
              <a:gd name="f243" fmla="val 82592"/>
              <a:gd name="f244" fmla="val 93753"/>
              <a:gd name="f245" fmla="val 100880"/>
              <a:gd name="f246" fmla="val 69151"/>
              <a:gd name="f247" fmla="val 130228"/>
              <a:gd name="f248" fmla="val 53433"/>
              <a:gd name="f249" fmla="val 163247"/>
              <a:gd name="f250" fmla="val 186137"/>
              <a:gd name="f251" fmla="val 53872"/>
              <a:gd name="f252" fmla="val 201262"/>
              <a:gd name="f253" fmla="val 50984"/>
              <a:gd name="f254" fmla="val 211355"/>
              <a:gd name="f255" fmla="val 39116"/>
              <a:gd name="f256" fmla="val 212796"/>
              <a:gd name="f257" fmla="val 37420"/>
              <a:gd name="f258" fmla="val 214135"/>
              <a:gd name="f259" fmla="val 35542"/>
              <a:gd name="f260" fmla="val 215380"/>
              <a:gd name="f261" fmla="val 33463"/>
              <a:gd name="f262" fmla="val 215236"/>
              <a:gd name="f263" fmla="val 223507"/>
              <a:gd name="f264" fmla="val 219688"/>
              <a:gd name="f265" fmla="val 24354"/>
              <a:gd name="f266" fmla="val 227777"/>
              <a:gd name="f267" fmla="val 49750"/>
              <a:gd name="f268" fmla="val 246535"/>
              <a:gd name="f269" fmla="val 68520"/>
              <a:gd name="f270" fmla="val 254763"/>
              <a:gd name="f271" fmla="val 60293"/>
              <a:gd name="f272" fmla="val 254771"/>
              <a:gd name="f273" fmla="val 60299"/>
              <a:gd name="f274" fmla="val 254778"/>
              <a:gd name="f275" fmla="val 60307"/>
              <a:gd name="f276" fmla="val 254786"/>
              <a:gd name="f277" fmla="val 60315"/>
              <a:gd name="f278" fmla="val 254808"/>
              <a:gd name="f279" fmla="val 60338"/>
              <a:gd name="f280" fmla="val 246580"/>
              <a:gd name="f281" fmla="val 68565"/>
              <a:gd name="f282" fmla="val 279582"/>
              <a:gd name="f283" fmla="val 101547"/>
              <a:gd name="f284" fmla="val 333066"/>
              <a:gd name="f285" fmla="val 366068"/>
              <a:gd name="f286" fmla="val 357840"/>
              <a:gd name="f287" fmla="val 357847"/>
              <a:gd name="f288" fmla="val 60330"/>
              <a:gd name="f289" fmla="val 357855"/>
              <a:gd name="f290" fmla="val 60322"/>
              <a:gd name="f291" fmla="val 357862"/>
              <a:gd name="f292" fmla="val 357885"/>
              <a:gd name="f293" fmla="val 366113"/>
              <a:gd name="f294" fmla="val 384871"/>
              <a:gd name="f295" fmla="val 392961"/>
              <a:gd name="f296" fmla="val 389142"/>
              <a:gd name="f297" fmla="val 397337"/>
              <a:gd name="f298" fmla="val 401479"/>
              <a:gd name="f299" fmla="val 11094"/>
              <a:gd name="f300" fmla="val 400548"/>
              <a:gd name="f301" fmla="val 22668"/>
              <a:gd name="f302" fmla="val 397481"/>
              <a:gd name="f303" fmla="val 33790"/>
              <a:gd name="f304" fmla="val 407439"/>
              <a:gd name="f305" fmla="val 50142"/>
              <a:gd name="f306" fmla="val 423417"/>
              <a:gd name="f307" fmla="val 53932"/>
              <a:gd name="f308" fmla="val 449401"/>
              <a:gd name="f309" fmla="val 482407"/>
              <a:gd name="f310" fmla="val 53434"/>
              <a:gd name="f311" fmla="val 511746"/>
              <a:gd name="f312" fmla="val 69140"/>
              <a:gd name="f313" fmla="val 530035"/>
              <a:gd name="f314" fmla="val 93727"/>
              <a:gd name="f315" fmla="val 546543"/>
              <a:gd name="f316" fmla="val 90718"/>
              <a:gd name="f317" fmla="val 562165"/>
              <a:gd name="f318" fmla="val 82561"/>
              <a:gd name="f319" fmla="val 574926"/>
              <a:gd name="f320" fmla="val 591833"/>
              <a:gd name="f321" fmla="val 600659"/>
              <a:gd name="f322" fmla="val 601147"/>
              <a:gd name="f323" fmla="val 515982"/>
              <a:gd name="f324" fmla="val 515981"/>
              <a:gd name="f325" fmla="val 599274"/>
              <a:gd name="f326" fmla="val 610820"/>
              <a:gd name="f327" fmla="val 612423"/>
              <a:gd name="f328" fmla="val 2826"/>
              <a:gd name="f329" fmla="val 612602"/>
              <a:gd name="f330" fmla="val 5800"/>
              <a:gd name="f331" fmla="*/ f0 1 612648"/>
              <a:gd name="f332" fmla="*/ f1 1 315100"/>
              <a:gd name="f333" fmla="val f2"/>
              <a:gd name="f334" fmla="val f3"/>
              <a:gd name="f335" fmla="val f4"/>
              <a:gd name="f336" fmla="+- f335 0 f333"/>
              <a:gd name="f337" fmla="+- f334 0 f333"/>
              <a:gd name="f338" fmla="*/ f337 1 612648"/>
              <a:gd name="f339" fmla="*/ f336 1 315100"/>
              <a:gd name="f340" fmla="*/ f333 1 f338"/>
              <a:gd name="f341" fmla="*/ f334 1 f338"/>
              <a:gd name="f342" fmla="*/ f333 1 f339"/>
              <a:gd name="f343" fmla="*/ f335 1 f339"/>
              <a:gd name="f344" fmla="*/ f340 f331 1"/>
              <a:gd name="f345" fmla="*/ f341 f331 1"/>
              <a:gd name="f346" fmla="*/ f343 f332 1"/>
              <a:gd name="f347" fmla="*/ f342 f332 1"/>
            </a:gdLst>
            <a:ahLst/>
            <a:cxnLst>
              <a:cxn ang="3cd4">
                <a:pos x="hc" y="t"/>
              </a:cxn>
              <a:cxn ang="0">
                <a:pos x="r" y="vc"/>
              </a:cxn>
              <a:cxn ang="cd4">
                <a:pos x="hc" y="b"/>
              </a:cxn>
              <a:cxn ang="cd2">
                <a:pos x="l" y="vc"/>
              </a:cxn>
            </a:cxnLst>
            <a:rect l="f344" t="f347" r="f345" b="f346"/>
            <a:pathLst>
              <a:path w="612648" h="315100">
                <a:moveTo>
                  <a:pt x="f5" y="f6"/>
                </a:moveTo>
                <a:cubicBezTo>
                  <a:pt x="f7" y="f8"/>
                  <a:pt x="f9" y="f10"/>
                  <a:pt x="f11" y="f12"/>
                </a:cubicBezTo>
                <a:cubicBezTo>
                  <a:pt x="f13" y="f14"/>
                  <a:pt x="f15" y="f16"/>
                  <a:pt x="f17" y="f18"/>
                </a:cubicBezTo>
                <a:cubicBezTo>
                  <a:pt x="f19" y="f18"/>
                  <a:pt x="f20" y="f21"/>
                  <a:pt x="f20" y="f22"/>
                </a:cubicBezTo>
                <a:cubicBezTo>
                  <a:pt x="f20" y="f23"/>
                  <a:pt x="f24" y="f25"/>
                  <a:pt x="f26" y="f27"/>
                </a:cubicBezTo>
                <a:close/>
                <a:moveTo>
                  <a:pt x="f28" y="f29"/>
                </a:moveTo>
                <a:cubicBezTo>
                  <a:pt x="f30" y="f31"/>
                  <a:pt x="f32" y="f33"/>
                  <a:pt x="f34" y="f35"/>
                </a:cubicBezTo>
                <a:lnTo>
                  <a:pt x="f36" y="f37"/>
                </a:lnTo>
                <a:cubicBezTo>
                  <a:pt x="f38" y="f39"/>
                  <a:pt x="f40" y="f41"/>
                  <a:pt x="f42" y="f41"/>
                </a:cubicBezTo>
                <a:cubicBezTo>
                  <a:pt x="f43" y="f41"/>
                  <a:pt x="f44" y="f45"/>
                  <a:pt x="f46" y="f47"/>
                </a:cubicBezTo>
                <a:cubicBezTo>
                  <a:pt x="f48" y="f49"/>
                  <a:pt x="f50" y="f51"/>
                  <a:pt x="f50" y="f52"/>
                </a:cubicBezTo>
                <a:cubicBezTo>
                  <a:pt x="f53" y="f54"/>
                  <a:pt x="f55" y="f56"/>
                  <a:pt x="f28" y="f29"/>
                </a:cubicBezTo>
                <a:close/>
                <a:moveTo>
                  <a:pt x="f57" y="f58"/>
                </a:moveTo>
                <a:cubicBezTo>
                  <a:pt x="f59" y="f60"/>
                  <a:pt x="f61" y="f62"/>
                  <a:pt x="f61" y="f63"/>
                </a:cubicBezTo>
                <a:cubicBezTo>
                  <a:pt x="f64" y="f65"/>
                  <a:pt x="f66" y="f67"/>
                  <a:pt x="f68" y="f69"/>
                </a:cubicBezTo>
                <a:cubicBezTo>
                  <a:pt x="f70" y="f71"/>
                  <a:pt x="f72" y="f73"/>
                  <a:pt x="f74" y="f75"/>
                </a:cubicBezTo>
                <a:cubicBezTo>
                  <a:pt x="f76" y="f77"/>
                  <a:pt x="f78" y="f79"/>
                  <a:pt x="f80" y="f63"/>
                </a:cubicBezTo>
                <a:cubicBezTo>
                  <a:pt x="f80" y="f81"/>
                  <a:pt x="f82" y="f83"/>
                  <a:pt x="f84" y="f85"/>
                </a:cubicBezTo>
                <a:lnTo>
                  <a:pt x="f86" y="f87"/>
                </a:lnTo>
                <a:cubicBezTo>
                  <a:pt x="f88" y="f89"/>
                  <a:pt x="f90" y="f91"/>
                  <a:pt x="f92" y="f93"/>
                </a:cubicBezTo>
                <a:cubicBezTo>
                  <a:pt x="f94" y="f95"/>
                  <a:pt x="f96" y="f97"/>
                  <a:pt x="f98" y="f99"/>
                </a:cubicBezTo>
                <a:lnTo>
                  <a:pt x="f98" y="f100"/>
                </a:lnTo>
                <a:lnTo>
                  <a:pt x="f101" y="f100"/>
                </a:lnTo>
                <a:lnTo>
                  <a:pt x="f101" y="f99"/>
                </a:lnTo>
                <a:cubicBezTo>
                  <a:pt x="f102" y="f103"/>
                  <a:pt x="f104" y="f95"/>
                  <a:pt x="f105" y="f93"/>
                </a:cubicBezTo>
                <a:cubicBezTo>
                  <a:pt x="f106" y="f107"/>
                  <a:pt x="f108" y="f109"/>
                  <a:pt x="f57" y="f58"/>
                </a:cubicBezTo>
                <a:close/>
                <a:moveTo>
                  <a:pt x="f110" y="f111"/>
                </a:moveTo>
                <a:lnTo>
                  <a:pt x="f112" y="f113"/>
                </a:lnTo>
                <a:cubicBezTo>
                  <a:pt x="f114" y="f115"/>
                  <a:pt x="f116" y="f117"/>
                  <a:pt x="f118" y="f119"/>
                </a:cubicBezTo>
                <a:cubicBezTo>
                  <a:pt x="f120" y="f121"/>
                  <a:pt x="f122" y="f123"/>
                  <a:pt x="f124" y="f52"/>
                </a:cubicBezTo>
                <a:cubicBezTo>
                  <a:pt x="f124" y="f125"/>
                  <a:pt x="f126" y="f41"/>
                  <a:pt x="f127" y="f41"/>
                </a:cubicBezTo>
                <a:cubicBezTo>
                  <a:pt x="f128" y="f41"/>
                  <a:pt x="f129" y="f130"/>
                  <a:pt x="f110" y="f111"/>
                </a:cubicBezTo>
                <a:close/>
                <a:moveTo>
                  <a:pt x="f131" y="f22"/>
                </a:moveTo>
                <a:cubicBezTo>
                  <a:pt x="f131" y="f21"/>
                  <a:pt x="f132" y="f18"/>
                  <a:pt x="f133" y="f18"/>
                </a:cubicBezTo>
                <a:cubicBezTo>
                  <a:pt x="f134" y="f135"/>
                  <a:pt x="f136" y="f137"/>
                  <a:pt x="f138" y="f139"/>
                </a:cubicBezTo>
                <a:cubicBezTo>
                  <a:pt x="f140" y="f141"/>
                  <a:pt x="f142" y="f143"/>
                  <a:pt x="f144" y="f145"/>
                </a:cubicBezTo>
                <a:lnTo>
                  <a:pt x="f146" y="f27"/>
                </a:lnTo>
                <a:cubicBezTo>
                  <a:pt x="f147" y="f25"/>
                  <a:pt x="f131" y="f23"/>
                  <a:pt x="f131" y="f22"/>
                </a:cubicBezTo>
                <a:close/>
                <a:moveTo>
                  <a:pt x="f3" y="f148"/>
                </a:moveTo>
                <a:cubicBezTo>
                  <a:pt x="f149" y="f150"/>
                  <a:pt x="f151" y="f152"/>
                  <a:pt x="f153" y="f154"/>
                </a:cubicBezTo>
                <a:cubicBezTo>
                  <a:pt x="f155" y="f156"/>
                  <a:pt x="f157" y="f158"/>
                  <a:pt x="f159" y="f160"/>
                </a:cubicBezTo>
                <a:cubicBezTo>
                  <a:pt x="f161" y="f162"/>
                  <a:pt x="f163" y="f164"/>
                  <a:pt x="f163" y="f165"/>
                </a:cubicBezTo>
                <a:cubicBezTo>
                  <a:pt x="f163" y="f166"/>
                  <a:pt x="f167" y="f168"/>
                  <a:pt x="f169" y="f170"/>
                </a:cubicBezTo>
                <a:lnTo>
                  <a:pt x="f169" y="f170"/>
                </a:lnTo>
                <a:cubicBezTo>
                  <a:pt x="f171" y="f172"/>
                  <a:pt x="f173" y="f174"/>
                  <a:pt x="f175" y="f174"/>
                </a:cubicBezTo>
                <a:cubicBezTo>
                  <a:pt x="f176" y="f174"/>
                  <a:pt x="f177" y="f178"/>
                  <a:pt x="f179" y="f180"/>
                </a:cubicBezTo>
                <a:cubicBezTo>
                  <a:pt x="f181" y="f182"/>
                  <a:pt x="f183" y="f184"/>
                  <a:pt x="f185" y="f186"/>
                </a:cubicBezTo>
                <a:cubicBezTo>
                  <a:pt x="f187" y="f188"/>
                  <a:pt x="f189" y="f190"/>
                  <a:pt x="f191" y="f4"/>
                </a:cubicBezTo>
                <a:lnTo>
                  <a:pt x="f191" y="f4"/>
                </a:lnTo>
                <a:cubicBezTo>
                  <a:pt x="f192" y="f190"/>
                  <a:pt x="f193" y="f188"/>
                  <a:pt x="f194" y="f186"/>
                </a:cubicBezTo>
                <a:cubicBezTo>
                  <a:pt x="f195" y="f196"/>
                  <a:pt x="f197" y="f198"/>
                  <a:pt x="f199" y="f200"/>
                </a:cubicBezTo>
                <a:cubicBezTo>
                  <a:pt x="f201" y="f202"/>
                  <a:pt x="f203" y="f204"/>
                  <a:pt x="f205" y="f204"/>
                </a:cubicBezTo>
                <a:cubicBezTo>
                  <a:pt x="f206" y="f204"/>
                  <a:pt x="f207" y="f172"/>
                  <a:pt x="f208" y="f170"/>
                </a:cubicBezTo>
                <a:lnTo>
                  <a:pt x="f208" y="f170"/>
                </a:lnTo>
                <a:cubicBezTo>
                  <a:pt x="f209" y="f168"/>
                  <a:pt x="f210" y="f166"/>
                  <a:pt x="f210" y="f165"/>
                </a:cubicBezTo>
                <a:cubicBezTo>
                  <a:pt x="f210" y="f211"/>
                  <a:pt x="f212" y="f213"/>
                  <a:pt x="f214" y="f215"/>
                </a:cubicBezTo>
                <a:cubicBezTo>
                  <a:pt x="f216" y="f217"/>
                  <a:pt x="f218" y="f219"/>
                  <a:pt x="f220" y="f154"/>
                </a:cubicBezTo>
                <a:cubicBezTo>
                  <a:pt x="f221" y="f152"/>
                  <a:pt x="f222" y="f150"/>
                  <a:pt x="f2" y="f148"/>
                </a:cubicBezTo>
                <a:lnTo>
                  <a:pt x="f2" y="f148"/>
                </a:lnTo>
                <a:lnTo>
                  <a:pt x="f223" y="f2"/>
                </a:lnTo>
                <a:lnTo>
                  <a:pt x="f224" y="f2"/>
                </a:lnTo>
                <a:cubicBezTo>
                  <a:pt x="f225" y="f226"/>
                  <a:pt x="f227" y="f228"/>
                  <a:pt x="f229" y="f230"/>
                </a:cubicBezTo>
                <a:lnTo>
                  <a:pt x="f231" y="f230"/>
                </a:lnTo>
                <a:lnTo>
                  <a:pt x="f231" y="f232"/>
                </a:lnTo>
                <a:lnTo>
                  <a:pt x="f229" y="f232"/>
                </a:lnTo>
                <a:cubicBezTo>
                  <a:pt x="f233" y="f234"/>
                  <a:pt x="f235" y="f236"/>
                  <a:pt x="f237" y="f238"/>
                </a:cubicBezTo>
                <a:cubicBezTo>
                  <a:pt x="f239" y="f240"/>
                  <a:pt x="f241" y="f242"/>
                  <a:pt x="f243" y="f244"/>
                </a:cubicBezTo>
                <a:cubicBezTo>
                  <a:pt x="f245" y="f246"/>
                  <a:pt x="f247" y="f248"/>
                  <a:pt x="f249" y="f248"/>
                </a:cubicBezTo>
                <a:cubicBezTo>
                  <a:pt x="f250" y="f251"/>
                  <a:pt x="f252" y="f253"/>
                  <a:pt x="f254" y="f255"/>
                </a:cubicBezTo>
                <a:cubicBezTo>
                  <a:pt x="f256" y="f257"/>
                  <a:pt x="f258" y="f259"/>
                  <a:pt x="f260" y="f261"/>
                </a:cubicBezTo>
                <a:lnTo>
                  <a:pt x="f262" y="f2"/>
                </a:lnTo>
                <a:lnTo>
                  <a:pt x="f263" y="f2"/>
                </a:lnTo>
                <a:cubicBezTo>
                  <a:pt x="f264" y="f265"/>
                  <a:pt x="f266" y="f267"/>
                  <a:pt x="f268" y="f269"/>
                </a:cubicBezTo>
                <a:lnTo>
                  <a:pt x="f270" y="f271"/>
                </a:lnTo>
                <a:cubicBezTo>
                  <a:pt x="f272" y="f273"/>
                  <a:pt x="f274" y="f275"/>
                  <a:pt x="f276" y="f277"/>
                </a:cubicBezTo>
                <a:lnTo>
                  <a:pt x="f278" y="f279"/>
                </a:lnTo>
                <a:lnTo>
                  <a:pt x="f280" y="f281"/>
                </a:lnTo>
                <a:cubicBezTo>
                  <a:pt x="f282" y="f283"/>
                  <a:pt x="f284" y="f283"/>
                  <a:pt x="f285" y="f281"/>
                </a:cubicBezTo>
                <a:lnTo>
                  <a:pt x="f286" y="f279"/>
                </a:lnTo>
                <a:cubicBezTo>
                  <a:pt x="f287" y="f288"/>
                  <a:pt x="f289" y="f290"/>
                  <a:pt x="f291" y="f277"/>
                </a:cubicBezTo>
                <a:lnTo>
                  <a:pt x="f292" y="f271"/>
                </a:lnTo>
                <a:lnTo>
                  <a:pt x="f293" y="f269"/>
                </a:lnTo>
                <a:cubicBezTo>
                  <a:pt x="f294" y="f267"/>
                  <a:pt x="f295" y="f265"/>
                  <a:pt x="f296" y="f2"/>
                </a:cubicBezTo>
                <a:lnTo>
                  <a:pt x="f297" y="f2"/>
                </a:lnTo>
                <a:cubicBezTo>
                  <a:pt x="f298" y="f299"/>
                  <a:pt x="f300" y="f301"/>
                  <a:pt x="f302" y="f303"/>
                </a:cubicBezTo>
                <a:cubicBezTo>
                  <a:pt x="f304" y="f305"/>
                  <a:pt x="f306" y="f307"/>
                  <a:pt x="f308" y="f248"/>
                </a:cubicBezTo>
                <a:cubicBezTo>
                  <a:pt x="f309" y="f310"/>
                  <a:pt x="f311" y="f312"/>
                  <a:pt x="f313" y="f314"/>
                </a:cubicBezTo>
                <a:cubicBezTo>
                  <a:pt x="f315" y="f316"/>
                  <a:pt x="f317" y="f318"/>
                  <a:pt x="f319" y="f238"/>
                </a:cubicBezTo>
                <a:cubicBezTo>
                  <a:pt x="f320" y="f236"/>
                  <a:pt x="f321" y="f234"/>
                  <a:pt x="f322" y="f232"/>
                </a:cubicBezTo>
                <a:lnTo>
                  <a:pt x="f323" y="f232"/>
                </a:lnTo>
                <a:lnTo>
                  <a:pt x="f324" y="f230"/>
                </a:lnTo>
                <a:lnTo>
                  <a:pt x="f322" y="f230"/>
                </a:lnTo>
                <a:lnTo>
                  <a:pt x="f325" y="f2"/>
                </a:lnTo>
                <a:lnTo>
                  <a:pt x="f326" y="f2"/>
                </a:lnTo>
                <a:cubicBezTo>
                  <a:pt x="f327" y="f328"/>
                  <a:pt x="f329" y="f330"/>
                  <a:pt x="f3" y="f148"/>
                </a:cubicBezTo>
                <a:close/>
              </a:path>
            </a:pathLst>
          </a:custGeom>
          <a:solidFill>
            <a:srgbClr val="AB641E"/>
          </a:solidFill>
          <a:ln cap="flat">
            <a:noFill/>
            <a:prstDash val="solid"/>
          </a:ln>
        </p:spPr>
        <p:txBody>
          <a:bodyPr lIns="0" tIns="0" rIns="0" bIns="0"/>
          <a:lstStyle/>
          <a:p>
            <a:endParaRPr lang="nl-NL"/>
          </a:p>
        </p:txBody>
      </p:sp>
      <p:sp>
        <p:nvSpPr>
          <p:cNvPr id="191" name="Teardrop 3"/>
          <p:cNvSpPr/>
          <p:nvPr/>
        </p:nvSpPr>
        <p:spPr>
          <a:xfrm rot="5400013" flipH="1" flipV="1">
            <a:off x="1387528" y="1797637"/>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192" name="Teardrop 3"/>
          <p:cNvSpPr/>
          <p:nvPr/>
        </p:nvSpPr>
        <p:spPr>
          <a:xfrm rot="5400013" flipH="1" flipV="1">
            <a:off x="2230075" y="1797637"/>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193" name="Teardrop 3"/>
          <p:cNvSpPr/>
          <p:nvPr/>
        </p:nvSpPr>
        <p:spPr>
          <a:xfrm rot="5400013" flipH="1" flipV="1">
            <a:off x="3072612" y="1797637"/>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194" name="Teardrop 3"/>
          <p:cNvSpPr/>
          <p:nvPr/>
        </p:nvSpPr>
        <p:spPr>
          <a:xfrm rot="5400013" flipH="1" flipV="1">
            <a:off x="3915149" y="1797637"/>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195" name="Teardrop 3"/>
          <p:cNvSpPr/>
          <p:nvPr/>
        </p:nvSpPr>
        <p:spPr>
          <a:xfrm rot="5400013" flipH="1" flipV="1">
            <a:off x="4757696" y="1797637"/>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196" name="Teardrop 3"/>
          <p:cNvSpPr/>
          <p:nvPr/>
        </p:nvSpPr>
        <p:spPr>
          <a:xfrm rot="5400013" flipH="1" flipV="1">
            <a:off x="5600233" y="1797637"/>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197" name="Teardrop 3"/>
          <p:cNvSpPr/>
          <p:nvPr/>
        </p:nvSpPr>
        <p:spPr>
          <a:xfrm rot="5400013" flipH="1" flipV="1">
            <a:off x="8127854" y="1797637"/>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198" name="Teardrop 3"/>
          <p:cNvSpPr/>
          <p:nvPr/>
        </p:nvSpPr>
        <p:spPr>
          <a:xfrm rot="5400013" flipH="1" flipV="1">
            <a:off x="7285308" y="1797637"/>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199" name="Teardrop 3"/>
          <p:cNvSpPr/>
          <p:nvPr/>
        </p:nvSpPr>
        <p:spPr>
          <a:xfrm rot="5400013" flipH="1" flipV="1">
            <a:off x="9812929" y="1797637"/>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200" name="Teardrop 3"/>
          <p:cNvSpPr/>
          <p:nvPr/>
        </p:nvSpPr>
        <p:spPr>
          <a:xfrm rot="5400013" flipH="1" flipV="1">
            <a:off x="8970392" y="1797637"/>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201" name="Teardrop 3"/>
          <p:cNvSpPr/>
          <p:nvPr/>
        </p:nvSpPr>
        <p:spPr>
          <a:xfrm rot="5400013" flipH="1" flipV="1">
            <a:off x="11498013" y="1797637"/>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202" name="Teardrop 3"/>
          <p:cNvSpPr/>
          <p:nvPr/>
        </p:nvSpPr>
        <p:spPr>
          <a:xfrm rot="5400013" flipH="1" flipV="1">
            <a:off x="10655475" y="1797637"/>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203" name="Teardrop 3"/>
          <p:cNvSpPr/>
          <p:nvPr/>
        </p:nvSpPr>
        <p:spPr>
          <a:xfrm rot="5400013" flipH="1" flipV="1">
            <a:off x="544991" y="1797637"/>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204" name="Oval 727"/>
          <p:cNvSpPr/>
          <p:nvPr/>
        </p:nvSpPr>
        <p:spPr>
          <a:xfrm>
            <a:off x="6664512" y="2019790"/>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205" name="Oval 728"/>
          <p:cNvSpPr/>
          <p:nvPr/>
        </p:nvSpPr>
        <p:spPr>
          <a:xfrm>
            <a:off x="766733" y="2019790"/>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206" name="Oval 729"/>
          <p:cNvSpPr/>
          <p:nvPr/>
        </p:nvSpPr>
        <p:spPr>
          <a:xfrm>
            <a:off x="1609270" y="2019790"/>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207" name="Oval 730"/>
          <p:cNvSpPr/>
          <p:nvPr/>
        </p:nvSpPr>
        <p:spPr>
          <a:xfrm>
            <a:off x="2451808" y="2019790"/>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208" name="Oval 731"/>
          <p:cNvSpPr/>
          <p:nvPr/>
        </p:nvSpPr>
        <p:spPr>
          <a:xfrm>
            <a:off x="3294354" y="2019790"/>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209" name="Oval 732"/>
          <p:cNvSpPr/>
          <p:nvPr/>
        </p:nvSpPr>
        <p:spPr>
          <a:xfrm>
            <a:off x="4136891" y="2019790"/>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210" name="Oval 733"/>
          <p:cNvSpPr/>
          <p:nvPr/>
        </p:nvSpPr>
        <p:spPr>
          <a:xfrm>
            <a:off x="4979429" y="2019790"/>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211" name="Oval 734"/>
          <p:cNvSpPr/>
          <p:nvPr/>
        </p:nvSpPr>
        <p:spPr>
          <a:xfrm>
            <a:off x="5821966" y="2019790"/>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212" name="Oval 735"/>
          <p:cNvSpPr/>
          <p:nvPr/>
        </p:nvSpPr>
        <p:spPr>
          <a:xfrm>
            <a:off x="8349587" y="2019790"/>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213" name="Oval 736"/>
          <p:cNvSpPr/>
          <p:nvPr/>
        </p:nvSpPr>
        <p:spPr>
          <a:xfrm>
            <a:off x="7507050" y="2019790"/>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214" name="Oval 737"/>
          <p:cNvSpPr/>
          <p:nvPr/>
        </p:nvSpPr>
        <p:spPr>
          <a:xfrm>
            <a:off x="10034671" y="2019790"/>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215" name="Oval 738"/>
          <p:cNvSpPr/>
          <p:nvPr/>
        </p:nvSpPr>
        <p:spPr>
          <a:xfrm>
            <a:off x="9192134" y="2019790"/>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216" name="Oval 739"/>
          <p:cNvSpPr/>
          <p:nvPr/>
        </p:nvSpPr>
        <p:spPr>
          <a:xfrm>
            <a:off x="11719745" y="2019790"/>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217" name="Oval 740"/>
          <p:cNvSpPr/>
          <p:nvPr/>
        </p:nvSpPr>
        <p:spPr>
          <a:xfrm>
            <a:off x="10877208" y="2019790"/>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218" name="Teardrop 3"/>
          <p:cNvSpPr/>
          <p:nvPr/>
        </p:nvSpPr>
        <p:spPr>
          <a:xfrm rot="5400013" flipH="1" flipV="1">
            <a:off x="6021177" y="2218325"/>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219" name="Teardrop 3"/>
          <p:cNvSpPr/>
          <p:nvPr/>
        </p:nvSpPr>
        <p:spPr>
          <a:xfrm rot="5400013" flipH="1" flipV="1">
            <a:off x="965944" y="2218325"/>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220" name="Teardrop 3"/>
          <p:cNvSpPr/>
          <p:nvPr/>
        </p:nvSpPr>
        <p:spPr>
          <a:xfrm rot="5400013" flipH="1" flipV="1">
            <a:off x="1808482" y="2218325"/>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221" name="Teardrop 3"/>
          <p:cNvSpPr/>
          <p:nvPr/>
        </p:nvSpPr>
        <p:spPr>
          <a:xfrm rot="5400013" flipH="1" flipV="1">
            <a:off x="2651019" y="2218325"/>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222" name="Teardrop 3"/>
          <p:cNvSpPr/>
          <p:nvPr/>
        </p:nvSpPr>
        <p:spPr>
          <a:xfrm rot="5400013" flipH="1" flipV="1">
            <a:off x="3493565" y="2218325"/>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223" name="Teardrop 3"/>
          <p:cNvSpPr/>
          <p:nvPr/>
        </p:nvSpPr>
        <p:spPr>
          <a:xfrm rot="5400013" flipH="1" flipV="1">
            <a:off x="4336103" y="2218325"/>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224" name="Teardrop 3"/>
          <p:cNvSpPr/>
          <p:nvPr/>
        </p:nvSpPr>
        <p:spPr>
          <a:xfrm rot="5400013" flipH="1" flipV="1">
            <a:off x="5178640" y="2218325"/>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225" name="Teardrop 3"/>
          <p:cNvSpPr/>
          <p:nvPr/>
        </p:nvSpPr>
        <p:spPr>
          <a:xfrm rot="5400013" flipH="1" flipV="1">
            <a:off x="7706261" y="2218325"/>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226" name="Teardrop 3"/>
          <p:cNvSpPr/>
          <p:nvPr/>
        </p:nvSpPr>
        <p:spPr>
          <a:xfrm rot="5400013" flipH="1" flipV="1">
            <a:off x="6863724" y="2218325"/>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227" name="Teardrop 3"/>
          <p:cNvSpPr/>
          <p:nvPr/>
        </p:nvSpPr>
        <p:spPr>
          <a:xfrm rot="5400013" flipH="1" flipV="1">
            <a:off x="9391345" y="2218325"/>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228" name="Teardrop 3"/>
          <p:cNvSpPr/>
          <p:nvPr/>
        </p:nvSpPr>
        <p:spPr>
          <a:xfrm rot="5400013" flipH="1" flipV="1">
            <a:off x="8548798" y="2218325"/>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229" name="Teardrop 3"/>
          <p:cNvSpPr/>
          <p:nvPr/>
        </p:nvSpPr>
        <p:spPr>
          <a:xfrm rot="5400013" flipH="1" flipV="1">
            <a:off x="11076419" y="2218325"/>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230" name="Teardrop 3"/>
          <p:cNvSpPr/>
          <p:nvPr/>
        </p:nvSpPr>
        <p:spPr>
          <a:xfrm rot="5400013" flipH="1" flipV="1">
            <a:off x="10233882" y="2218325"/>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231" name="Teardrop 3"/>
          <p:cNvSpPr/>
          <p:nvPr/>
        </p:nvSpPr>
        <p:spPr>
          <a:xfrm rot="5400013" flipH="1" flipV="1">
            <a:off x="123398" y="2218325"/>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232" name="Teardrop 3"/>
          <p:cNvSpPr/>
          <p:nvPr/>
        </p:nvSpPr>
        <p:spPr>
          <a:xfrm rot="5400013" flipH="1" flipV="1">
            <a:off x="11760002" y="2373668"/>
            <a:ext cx="595777" cy="268211"/>
          </a:xfrm>
          <a:custGeom>
            <a:avLst/>
            <a:gdLst>
              <a:gd name="f0" fmla="val w"/>
              <a:gd name="f1" fmla="val h"/>
              <a:gd name="f2" fmla="val 0"/>
              <a:gd name="f3" fmla="val 595780"/>
              <a:gd name="f4" fmla="val 268215"/>
              <a:gd name="f5" fmla="val 230951"/>
              <a:gd name="f6" fmla="val 239431"/>
              <a:gd name="f7" fmla="val 89396"/>
              <a:gd name="f8" fmla="val 97876"/>
              <a:gd name="f9" fmla="val 74075"/>
              <a:gd name="f10" fmla="val 113887"/>
              <a:gd name="f11" fmla="val 64809"/>
              <a:gd name="f12" fmla="val 135634"/>
              <a:gd name="f13" fmla="val 159544"/>
              <a:gd name="f14" fmla="val 209563"/>
              <a:gd name="f15" fmla="val 105357"/>
              <a:gd name="f16" fmla="val 250112"/>
              <a:gd name="f17" fmla="val 155376"/>
              <a:gd name="f18" fmla="val 174454"/>
              <a:gd name="f19" fmla="val 249746"/>
              <a:gd name="f20" fmla="val 198601"/>
              <a:gd name="f21" fmla="val 254980"/>
              <a:gd name="f22" fmla="val 211458"/>
              <a:gd name="f23" fmla="val 268141"/>
              <a:gd name="f24" fmla="val 215885"/>
              <a:gd name="f25" fmla="val 257686"/>
              <a:gd name="f26" fmla="val 222436"/>
              <a:gd name="f27" fmla="val 247948"/>
              <a:gd name="f28" fmla="val 259706"/>
              <a:gd name="f29" fmla="val 219892"/>
              <a:gd name="f30" fmla="val 246546"/>
              <a:gd name="f31" fmla="val 207035"/>
              <a:gd name="f32" fmla="val 241311"/>
              <a:gd name="f33" fmla="val 182889"/>
              <a:gd name="f34" fmla="val 241677"/>
              <a:gd name="f35" fmla="val 163811"/>
              <a:gd name="f36" fmla="val 113792"/>
              <a:gd name="f37" fmla="val 201129"/>
              <a:gd name="f38" fmla="val 73244"/>
              <a:gd name="f39" fmla="val 151110"/>
              <a:gd name="f40" fmla="val 127200"/>
              <a:gd name="f41" fmla="val 105453"/>
              <a:gd name="f42" fmla="val 82510"/>
              <a:gd name="f43" fmla="val 89441"/>
              <a:gd name="f44" fmla="val 97831"/>
              <a:gd name="f45" fmla="val 230996"/>
              <a:gd name="f46" fmla="val 239386"/>
              <a:gd name="f47" fmla="val 239514"/>
              <a:gd name="f48" fmla="val 230871"/>
              <a:gd name="f49" fmla="val 249252"/>
              <a:gd name="f50" fmla="val 224320"/>
              <a:gd name="f51" fmla="val 382868"/>
              <a:gd name="f52" fmla="val 82592"/>
              <a:gd name="f53" fmla="val 379825"/>
              <a:gd name="f54" fmla="val 66091"/>
              <a:gd name="f55" fmla="val 371670"/>
              <a:gd name="f56" fmla="val 50477"/>
              <a:gd name="f57" fmla="val 358914"/>
              <a:gd name="f58" fmla="val 37722"/>
              <a:gd name="f59" fmla="val 342007"/>
              <a:gd name="f60" fmla="val 20815"/>
              <a:gd name="f61" fmla="val 320078"/>
              <a:gd name="f62" fmla="val 11989"/>
              <a:gd name="f63" fmla="val 297922"/>
              <a:gd name="f64" fmla="val 11501"/>
              <a:gd name="f65" fmla="val 96667"/>
              <a:gd name="f66" fmla="val 297858"/>
              <a:gd name="f67" fmla="val 275703"/>
              <a:gd name="f68" fmla="val 11990"/>
              <a:gd name="f69" fmla="val 253774"/>
              <a:gd name="f70" fmla="val 236866"/>
              <a:gd name="f71" fmla="val 224105"/>
              <a:gd name="f72" fmla="val 50483"/>
              <a:gd name="f73" fmla="val 215948"/>
              <a:gd name="f74" fmla="val 66105"/>
              <a:gd name="f75" fmla="val 212939"/>
              <a:gd name="f76" fmla="val 82613"/>
              <a:gd name="f77" fmla="val 237526"/>
              <a:gd name="f78" fmla="val 100902"/>
              <a:gd name="f79" fmla="val 253233"/>
              <a:gd name="f80" fmla="val 130241"/>
              <a:gd name="f81" fmla="val 163248"/>
              <a:gd name="f82" fmla="val 252735"/>
              <a:gd name="f83" fmla="val 189232"/>
              <a:gd name="f84" fmla="val 256525"/>
              <a:gd name="f85" fmla="val 205210"/>
              <a:gd name="f86" fmla="val 272877"/>
              <a:gd name="f87" fmla="val 215167"/>
              <a:gd name="f88" fmla="val 289126"/>
              <a:gd name="f89" fmla="val 210687"/>
              <a:gd name="f90" fmla="val 306340"/>
              <a:gd name="f91" fmla="val 210767"/>
              <a:gd name="f92" fmla="val 322577"/>
              <a:gd name="f93" fmla="val 215380"/>
              <a:gd name="f94" fmla="val 324655"/>
              <a:gd name="f95" fmla="val 214136"/>
              <a:gd name="f96" fmla="val 326534"/>
              <a:gd name="f97" fmla="val 212797"/>
              <a:gd name="f98" fmla="val 328229"/>
              <a:gd name="f99" fmla="val 211355"/>
              <a:gd name="f100" fmla="val 340097"/>
              <a:gd name="f101" fmla="val 201263"/>
              <a:gd name="f102" fmla="val 342986"/>
              <a:gd name="f103" fmla="val 186138"/>
              <a:gd name="f104" fmla="val 342547"/>
              <a:gd name="f105" fmla="val 130228"/>
              <a:gd name="f106" fmla="val 358265"/>
              <a:gd name="f107" fmla="val 100880"/>
              <a:gd name="f108" fmla="val 506339"/>
              <a:gd name="f109" fmla="val 97830"/>
              <a:gd name="f110" fmla="val 490327"/>
              <a:gd name="f111" fmla="val 82509"/>
              <a:gd name="f112" fmla="val 468581"/>
              <a:gd name="f113" fmla="val 444670"/>
              <a:gd name="f114" fmla="val 394652"/>
              <a:gd name="f115" fmla="val 354103"/>
              <a:gd name="f116" fmla="val 354470"/>
              <a:gd name="f117" fmla="val 182914"/>
              <a:gd name="f118" fmla="val 349220"/>
              <a:gd name="f119" fmla="val 207099"/>
              <a:gd name="f120" fmla="val 336023"/>
              <a:gd name="f121" fmla="val 219944"/>
              <a:gd name="f122" fmla="val 346519"/>
              <a:gd name="f123" fmla="val 224314"/>
              <a:gd name="f124" fmla="val 356263"/>
              <a:gd name="f125" fmla="val 230867"/>
              <a:gd name="f126" fmla="val 364783"/>
              <a:gd name="f127" fmla="val 530971"/>
              <a:gd name="f128" fmla="val 521705"/>
              <a:gd name="f129" fmla="val 506384"/>
              <a:gd name="f130" fmla="val 364828"/>
              <a:gd name="f131" fmla="val 373348"/>
              <a:gd name="f132" fmla="val 247952"/>
              <a:gd name="f133" fmla="val 379901"/>
              <a:gd name="f134" fmla="val 257695"/>
              <a:gd name="f135" fmla="val 384270"/>
              <a:gd name="f136" fmla="val 268192"/>
              <a:gd name="f137" fmla="val 397115"/>
              <a:gd name="f138" fmla="val 254994"/>
              <a:gd name="f139" fmla="val 421300"/>
              <a:gd name="f140" fmla="val 249745"/>
              <a:gd name="f141" fmla="val 440404"/>
              <a:gd name="f142" fmla="val 250111"/>
              <a:gd name="f143" fmla="val 465413"/>
              <a:gd name="f144" fmla="val 488055"/>
              <a:gd name="f145" fmla="val 239974"/>
              <a:gd name="f146" fmla="val 504444"/>
              <a:gd name="f147" fmla="val 223585"/>
              <a:gd name="f148" fmla="val 520834"/>
              <a:gd name="f149" fmla="val 207196"/>
              <a:gd name="f150" fmla="val 184554"/>
              <a:gd name="f151" fmla="val 581969"/>
              <a:gd name="f152" fmla="val 578743"/>
              <a:gd name="f153" fmla="val 259654"/>
              <a:gd name="f154" fmla="val 573266"/>
              <a:gd name="f155" fmla="val 252074"/>
              <a:gd name="f156" fmla="val 566492"/>
              <a:gd name="f157" fmla="val 245300"/>
              <a:gd name="f158" fmla="val 553737"/>
              <a:gd name="f159" fmla="val 232545"/>
              <a:gd name="f160" fmla="val 538123"/>
              <a:gd name="f161" fmla="val 224389"/>
              <a:gd name="f162" fmla="val 521623"/>
              <a:gd name="f163" fmla="val 221347"/>
              <a:gd name="f164" fmla="val 519174"/>
              <a:gd name="f165" fmla="val 225205"/>
              <a:gd name="f166" fmla="val 516174"/>
              <a:gd name="f167" fmla="val 228633"/>
              <a:gd name="f168" fmla="val 512960"/>
              <a:gd name="f169" fmla="val 231847"/>
              <a:gd name="f170" fmla="val 494535"/>
              <a:gd name="f171" fmla="val 250272"/>
              <a:gd name="f172" fmla="val 469082"/>
              <a:gd name="f173" fmla="val 261667"/>
              <a:gd name="f174" fmla="val 440967"/>
              <a:gd name="f175" fmla="val 425629"/>
              <a:gd name="f176" fmla="val 261373"/>
              <a:gd name="f177" fmla="val 413777"/>
              <a:gd name="f178" fmla="val 262574"/>
              <a:gd name="f179" fmla="val 405186"/>
              <a:gd name="f180" fmla="val 372038"/>
              <a:gd name="f181" fmla="val 369178"/>
              <a:gd name="f182" fmla="val 260078"/>
              <a:gd name="f183" fmla="val 364042"/>
              <a:gd name="f184" fmla="val 252948"/>
              <a:gd name="f185" fmla="val 357679"/>
              <a:gd name="f186" fmla="val 246581"/>
              <a:gd name="f187" fmla="val 349451"/>
              <a:gd name="f188" fmla="val 254808"/>
              <a:gd name="f189" fmla="val 349428"/>
              <a:gd name="f190" fmla="val 254786"/>
              <a:gd name="f191" fmla="val 349421"/>
              <a:gd name="f192" fmla="val 254779"/>
              <a:gd name="f193" fmla="val 349413"/>
              <a:gd name="f194" fmla="val 254771"/>
              <a:gd name="f195" fmla="val 349406"/>
              <a:gd name="f196" fmla="val 254763"/>
              <a:gd name="f197" fmla="val 357634"/>
              <a:gd name="f198" fmla="val 246536"/>
              <a:gd name="f199" fmla="val 324632"/>
              <a:gd name="f200" fmla="val 213554"/>
              <a:gd name="f201" fmla="val 271148"/>
              <a:gd name="f202" fmla="val 238147"/>
              <a:gd name="f203" fmla="val 246374"/>
              <a:gd name="f204" fmla="val 246367"/>
              <a:gd name="f205" fmla="val 246359"/>
              <a:gd name="f206" fmla="val 246352"/>
              <a:gd name="f207" fmla="val 246344"/>
              <a:gd name="f208" fmla="val 254794"/>
              <a:gd name="f209" fmla="val 246337"/>
              <a:gd name="f210" fmla="val 254801"/>
              <a:gd name="f211" fmla="val 246329"/>
              <a:gd name="f212" fmla="val 238101"/>
              <a:gd name="f213" fmla="val 223742"/>
              <a:gd name="f214" fmla="val 190546"/>
              <a:gd name="f215" fmla="val 181970"/>
              <a:gd name="f216" fmla="val 262570"/>
              <a:gd name="f217" fmla="val 170130"/>
              <a:gd name="f218" fmla="val 261374"/>
              <a:gd name="f219" fmla="val 154813"/>
              <a:gd name="f220" fmla="val 261668"/>
              <a:gd name="f221" fmla="val 121806"/>
              <a:gd name="f222" fmla="val 92467"/>
              <a:gd name="f223" fmla="val 245961"/>
              <a:gd name="f224" fmla="val 74178"/>
              <a:gd name="f225" fmla="val 221373"/>
              <a:gd name="f226" fmla="val 57671"/>
              <a:gd name="f227" fmla="val 224382"/>
              <a:gd name="f228" fmla="val 42049"/>
              <a:gd name="f229" fmla="val 232539"/>
              <a:gd name="f230" fmla="val 29288"/>
              <a:gd name="f231" fmla="val 13811"/>
              <a:gd name="f232" fmla="val 4705"/>
              <a:gd name="f233" fmla="val 256723"/>
              <a:gd name="f234" fmla="val 11839"/>
              <a:gd name="f235" fmla="val 246048"/>
              <a:gd name="f236" fmla="val 21157"/>
              <a:gd name="f237" fmla="val 236731"/>
              <a:gd name="f238" fmla="val 34324"/>
              <a:gd name="f239" fmla="val 223564"/>
              <a:gd name="f240" fmla="val 50200"/>
              <a:gd name="f241" fmla="val 214757"/>
              <a:gd name="f242" fmla="val 67080"/>
              <a:gd name="f243" fmla="val 210684"/>
              <a:gd name="f244" fmla="val 57989"/>
              <a:gd name="f245" fmla="val 195895"/>
              <a:gd name="f246" fmla="val 53000"/>
              <a:gd name="f247" fmla="val 178457"/>
              <a:gd name="f248" fmla="val 159854"/>
              <a:gd name="f249" fmla="val 132604"/>
              <a:gd name="f250" fmla="val 63706"/>
              <a:gd name="f251" fmla="val 107854"/>
              <a:gd name="f252" fmla="val 81286"/>
              <a:gd name="f253" fmla="val 89721"/>
              <a:gd name="f254" fmla="val 99420"/>
              <a:gd name="f255" fmla="val 72140"/>
              <a:gd name="f256" fmla="val 124170"/>
              <a:gd name="f257" fmla="val 61435"/>
              <a:gd name="f258" fmla="val 151420"/>
              <a:gd name="f259" fmla="val 170023"/>
              <a:gd name="f260" fmla="val 187461"/>
              <a:gd name="f261" fmla="val 66424"/>
              <a:gd name="f262" fmla="val 202250"/>
              <a:gd name="f263" fmla="val 75515"/>
              <a:gd name="f264" fmla="val 206323"/>
              <a:gd name="f265" fmla="val 58635"/>
              <a:gd name="f266" fmla="val 215130"/>
              <a:gd name="f267" fmla="val 42758"/>
              <a:gd name="f268" fmla="val 228297"/>
              <a:gd name="f269" fmla="val 29591"/>
              <a:gd name="f270" fmla="val 247566"/>
              <a:gd name="f271" fmla="val 10322"/>
              <a:gd name="f272" fmla="val 272636"/>
              <a:gd name="f273" fmla="val 391"/>
              <a:gd name="f274" fmla="val 297890"/>
              <a:gd name="f275" fmla="val 323144"/>
              <a:gd name="f276" fmla="val 348215"/>
              <a:gd name="f277" fmla="val 367484"/>
              <a:gd name="f278" fmla="val 380644"/>
              <a:gd name="f279" fmla="val 42751"/>
              <a:gd name="f280" fmla="val 389448"/>
              <a:gd name="f281" fmla="val 58618"/>
              <a:gd name="f282" fmla="val 393604"/>
              <a:gd name="f283" fmla="val 75474"/>
              <a:gd name="f284" fmla="val 408376"/>
              <a:gd name="f285" fmla="val 66408"/>
              <a:gd name="f286" fmla="val 425787"/>
              <a:gd name="f287" fmla="val 61434"/>
              <a:gd name="f288" fmla="val 444360"/>
              <a:gd name="f289" fmla="val 471611"/>
              <a:gd name="f290" fmla="val 496360"/>
              <a:gd name="f291" fmla="val 514494"/>
              <a:gd name="f292" fmla="val 532075"/>
              <a:gd name="f293" fmla="val 542780"/>
              <a:gd name="f294" fmla="val 178427"/>
              <a:gd name="f295" fmla="val 537807"/>
              <a:gd name="f296" fmla="val 195839"/>
              <a:gd name="f297" fmla="val 528740"/>
              <a:gd name="f298" fmla="val 210610"/>
              <a:gd name="f299" fmla="val 545596"/>
              <a:gd name="f300" fmla="val 214766"/>
              <a:gd name="f301" fmla="val 561463"/>
              <a:gd name="f302" fmla="val 223570"/>
              <a:gd name="f303" fmla="val 574624"/>
              <a:gd name="f304" fmla="*/ f0 1 595780"/>
              <a:gd name="f305" fmla="*/ f1 1 268215"/>
              <a:gd name="f306" fmla="val f2"/>
              <a:gd name="f307" fmla="val f3"/>
              <a:gd name="f308" fmla="val f4"/>
              <a:gd name="f309" fmla="+- f308 0 f306"/>
              <a:gd name="f310" fmla="+- f307 0 f306"/>
              <a:gd name="f311" fmla="*/ f310 1 595780"/>
              <a:gd name="f312" fmla="*/ f309 1 268215"/>
              <a:gd name="f313" fmla="*/ f306 1 f311"/>
              <a:gd name="f314" fmla="*/ f307 1 f311"/>
              <a:gd name="f315" fmla="*/ f306 1 f312"/>
              <a:gd name="f316" fmla="*/ f308 1 f312"/>
              <a:gd name="f317" fmla="*/ f313 f304 1"/>
              <a:gd name="f318" fmla="*/ f314 f304 1"/>
              <a:gd name="f319" fmla="*/ f316 f305 1"/>
              <a:gd name="f320" fmla="*/ f315 f305 1"/>
            </a:gdLst>
            <a:ahLst/>
            <a:cxnLst>
              <a:cxn ang="3cd4">
                <a:pos x="hc" y="t"/>
              </a:cxn>
              <a:cxn ang="0">
                <a:pos x="r" y="vc"/>
              </a:cxn>
              <a:cxn ang="cd4">
                <a:pos x="hc" y="b"/>
              </a:cxn>
              <a:cxn ang="cd2">
                <a:pos x="l" y="vc"/>
              </a:cxn>
            </a:cxnLst>
            <a:rect l="f317" t="f320" r="f318" b="f319"/>
            <a:pathLst>
              <a:path w="595780" h="268215">
                <a:moveTo>
                  <a:pt x="f5" y="f6"/>
                </a:moveTo>
                <a:lnTo>
                  <a:pt x="f7" y="f8"/>
                </a:lnTo>
                <a:cubicBezTo>
                  <a:pt x="f9" y="f10"/>
                  <a:pt x="f11" y="f12"/>
                  <a:pt x="f11" y="f13"/>
                </a:cubicBezTo>
                <a:cubicBezTo>
                  <a:pt x="f11" y="f14"/>
                  <a:pt x="f15" y="f16"/>
                  <a:pt x="f17" y="f16"/>
                </a:cubicBezTo>
                <a:cubicBezTo>
                  <a:pt x="f18" y="f19"/>
                  <a:pt x="f20" y="f21"/>
                  <a:pt x="f22" y="f23"/>
                </a:cubicBezTo>
                <a:cubicBezTo>
                  <a:pt x="f24" y="f25"/>
                  <a:pt x="f26" y="f27"/>
                  <a:pt x="f5" y="f6"/>
                </a:cubicBezTo>
                <a:close/>
                <a:moveTo>
                  <a:pt x="f28" y="f29"/>
                </a:moveTo>
                <a:cubicBezTo>
                  <a:pt x="f30" y="f31"/>
                  <a:pt x="f32" y="f33"/>
                  <a:pt x="f34" y="f35"/>
                </a:cubicBezTo>
                <a:cubicBezTo>
                  <a:pt x="f34" y="f36"/>
                  <a:pt x="f37" y="f38"/>
                  <a:pt x="f39" y="f38"/>
                </a:cubicBezTo>
                <a:cubicBezTo>
                  <a:pt x="f40" y="f38"/>
                  <a:pt x="f41" y="f42"/>
                  <a:pt x="f43" y="f44"/>
                </a:cubicBezTo>
                <a:lnTo>
                  <a:pt x="f45" y="f46"/>
                </a:lnTo>
                <a:cubicBezTo>
                  <a:pt x="f47" y="f48"/>
                  <a:pt x="f49" y="f50"/>
                  <a:pt x="f28" y="f29"/>
                </a:cubicBezTo>
                <a:close/>
                <a:moveTo>
                  <a:pt x="f51" y="f52"/>
                </a:moveTo>
                <a:cubicBezTo>
                  <a:pt x="f53" y="f54"/>
                  <a:pt x="f55" y="f56"/>
                  <a:pt x="f57" y="f58"/>
                </a:cubicBezTo>
                <a:cubicBezTo>
                  <a:pt x="f59" y="f60"/>
                  <a:pt x="f61" y="f62"/>
                  <a:pt x="f63" y="f64"/>
                </a:cubicBezTo>
                <a:lnTo>
                  <a:pt x="f63" y="f65"/>
                </a:lnTo>
                <a:lnTo>
                  <a:pt x="f66" y="f65"/>
                </a:lnTo>
                <a:lnTo>
                  <a:pt x="f66" y="f64"/>
                </a:lnTo>
                <a:cubicBezTo>
                  <a:pt x="f67" y="f68"/>
                  <a:pt x="f69" y="f60"/>
                  <a:pt x="f70" y="f58"/>
                </a:cubicBezTo>
                <a:cubicBezTo>
                  <a:pt x="f71" y="f72"/>
                  <a:pt x="f73" y="f74"/>
                  <a:pt x="f75" y="f76"/>
                </a:cubicBezTo>
                <a:cubicBezTo>
                  <a:pt x="f77" y="f78"/>
                  <a:pt x="f79" y="f80"/>
                  <a:pt x="f79" y="f81"/>
                </a:cubicBezTo>
                <a:cubicBezTo>
                  <a:pt x="f82" y="f83"/>
                  <a:pt x="f84" y="f85"/>
                  <a:pt x="f86" y="f87"/>
                </a:cubicBezTo>
                <a:cubicBezTo>
                  <a:pt x="f88" y="f89"/>
                  <a:pt x="f90" y="f91"/>
                  <a:pt x="f92" y="f93"/>
                </a:cubicBezTo>
                <a:cubicBezTo>
                  <a:pt x="f94" y="f95"/>
                  <a:pt x="f96" y="f97"/>
                  <a:pt x="f98" y="f99"/>
                </a:cubicBezTo>
                <a:cubicBezTo>
                  <a:pt x="f100" y="f101"/>
                  <a:pt x="f102" y="f103"/>
                  <a:pt x="f104" y="f81"/>
                </a:cubicBezTo>
                <a:cubicBezTo>
                  <a:pt x="f104" y="f105"/>
                  <a:pt x="f106" y="f107"/>
                  <a:pt x="f51" y="f52"/>
                </a:cubicBezTo>
                <a:close/>
                <a:moveTo>
                  <a:pt x="f108" y="f109"/>
                </a:moveTo>
                <a:cubicBezTo>
                  <a:pt x="f110" y="f111"/>
                  <a:pt x="f112" y="f38"/>
                  <a:pt x="f113" y="f38"/>
                </a:cubicBezTo>
                <a:cubicBezTo>
                  <a:pt x="f114" y="f38"/>
                  <a:pt x="f115" y="f36"/>
                  <a:pt x="f115" y="f35"/>
                </a:cubicBezTo>
                <a:cubicBezTo>
                  <a:pt x="f116" y="f117"/>
                  <a:pt x="f118" y="f119"/>
                  <a:pt x="f120" y="f121"/>
                </a:cubicBezTo>
                <a:cubicBezTo>
                  <a:pt x="f122" y="f123"/>
                  <a:pt x="f124" y="f125"/>
                  <a:pt x="f126" y="f46"/>
                </a:cubicBezTo>
                <a:close/>
                <a:moveTo>
                  <a:pt x="f127" y="f13"/>
                </a:moveTo>
                <a:cubicBezTo>
                  <a:pt x="f127" y="f12"/>
                  <a:pt x="f128" y="f10"/>
                  <a:pt x="f129" y="f8"/>
                </a:cubicBezTo>
                <a:lnTo>
                  <a:pt x="f130" y="f6"/>
                </a:lnTo>
                <a:cubicBezTo>
                  <a:pt x="f131" y="f132"/>
                  <a:pt x="f133" y="f134"/>
                  <a:pt x="f135" y="f136"/>
                </a:cubicBezTo>
                <a:cubicBezTo>
                  <a:pt x="f137" y="f138"/>
                  <a:pt x="f139" y="f140"/>
                  <a:pt x="f141" y="f142"/>
                </a:cubicBezTo>
                <a:cubicBezTo>
                  <a:pt x="f143" y="f16"/>
                  <a:pt x="f144" y="f145"/>
                  <a:pt x="f146" y="f147"/>
                </a:cubicBezTo>
                <a:cubicBezTo>
                  <a:pt x="f148" y="f149"/>
                  <a:pt x="f127" y="f150"/>
                  <a:pt x="f127" y="f13"/>
                </a:cubicBezTo>
                <a:close/>
                <a:moveTo>
                  <a:pt x="f3" y="f4"/>
                </a:moveTo>
                <a:lnTo>
                  <a:pt x="f151" y="f4"/>
                </a:lnTo>
                <a:cubicBezTo>
                  <a:pt x="f152" y="f153"/>
                  <a:pt x="f154" y="f155"/>
                  <a:pt x="f156" y="f157"/>
                </a:cubicBezTo>
                <a:cubicBezTo>
                  <a:pt x="f158" y="f159"/>
                  <a:pt x="f160" y="f161"/>
                  <a:pt x="f162" y="f163"/>
                </a:cubicBezTo>
                <a:cubicBezTo>
                  <a:pt x="f164" y="f165"/>
                  <a:pt x="f166" y="f167"/>
                  <a:pt x="f168" y="f169"/>
                </a:cubicBezTo>
                <a:cubicBezTo>
                  <a:pt x="f170" y="f171"/>
                  <a:pt x="f172" y="f173"/>
                  <a:pt x="f174" y="f173"/>
                </a:cubicBezTo>
                <a:cubicBezTo>
                  <a:pt x="f175" y="f176"/>
                  <a:pt x="f177" y="f178"/>
                  <a:pt x="f179" y="f4"/>
                </a:cubicBezTo>
                <a:lnTo>
                  <a:pt x="f180" y="f4"/>
                </a:lnTo>
                <a:cubicBezTo>
                  <a:pt x="f181" y="f182"/>
                  <a:pt x="f183" y="f184"/>
                  <a:pt x="f185" y="f186"/>
                </a:cubicBezTo>
                <a:lnTo>
                  <a:pt x="f187" y="f188"/>
                </a:lnTo>
                <a:lnTo>
                  <a:pt x="f189" y="f190"/>
                </a:lnTo>
                <a:cubicBezTo>
                  <a:pt x="f191" y="f192"/>
                  <a:pt x="f193" y="f194"/>
                  <a:pt x="f195" y="f196"/>
                </a:cubicBezTo>
                <a:lnTo>
                  <a:pt x="f197" y="f198"/>
                </a:lnTo>
                <a:cubicBezTo>
                  <a:pt x="f199" y="f200"/>
                  <a:pt x="f201" y="f200"/>
                  <a:pt x="f202" y="f198"/>
                </a:cubicBezTo>
                <a:lnTo>
                  <a:pt x="f203" y="f196"/>
                </a:lnTo>
                <a:cubicBezTo>
                  <a:pt x="f204" y="f194"/>
                  <a:pt x="f205" y="f192"/>
                  <a:pt x="f206" y="f190"/>
                </a:cubicBezTo>
                <a:cubicBezTo>
                  <a:pt x="f207" y="f208"/>
                  <a:pt x="f209" y="f210"/>
                  <a:pt x="f211" y="f188"/>
                </a:cubicBezTo>
                <a:lnTo>
                  <a:pt x="f212" y="f186"/>
                </a:lnTo>
                <a:lnTo>
                  <a:pt x="f213" y="f4"/>
                </a:lnTo>
                <a:lnTo>
                  <a:pt x="f214" y="f4"/>
                </a:lnTo>
                <a:cubicBezTo>
                  <a:pt x="f215" y="f216"/>
                  <a:pt x="f217" y="f218"/>
                  <a:pt x="f219" y="f220"/>
                </a:cubicBezTo>
                <a:cubicBezTo>
                  <a:pt x="f221" y="f220"/>
                  <a:pt x="f222" y="f223"/>
                  <a:pt x="f224" y="f225"/>
                </a:cubicBezTo>
                <a:cubicBezTo>
                  <a:pt x="f226" y="f227"/>
                  <a:pt x="f228" y="f229"/>
                  <a:pt x="f230" y="f157"/>
                </a:cubicBezTo>
                <a:lnTo>
                  <a:pt x="f231" y="f4"/>
                </a:lnTo>
                <a:lnTo>
                  <a:pt x="f2" y="f4"/>
                </a:lnTo>
                <a:cubicBezTo>
                  <a:pt x="f232" y="f233"/>
                  <a:pt x="f234" y="f235"/>
                  <a:pt x="f236" y="f237"/>
                </a:cubicBezTo>
                <a:cubicBezTo>
                  <a:pt x="f238" y="f239"/>
                  <a:pt x="f240" y="f241"/>
                  <a:pt x="f242" y="f243"/>
                </a:cubicBezTo>
                <a:cubicBezTo>
                  <a:pt x="f244" y="f245"/>
                  <a:pt x="f246" y="f247"/>
                  <a:pt x="f246" y="f248"/>
                </a:cubicBezTo>
                <a:cubicBezTo>
                  <a:pt x="f246" y="f249"/>
                  <a:pt x="f250" y="f251"/>
                  <a:pt x="f252" y="f253"/>
                </a:cubicBezTo>
                <a:lnTo>
                  <a:pt x="f252" y="f253"/>
                </a:lnTo>
                <a:cubicBezTo>
                  <a:pt x="f254" y="f255"/>
                  <a:pt x="f256" y="f257"/>
                  <a:pt x="f258" y="f257"/>
                </a:cubicBezTo>
                <a:cubicBezTo>
                  <a:pt x="f259" y="f257"/>
                  <a:pt x="f260" y="f261"/>
                  <a:pt x="f262" y="f263"/>
                </a:cubicBezTo>
                <a:cubicBezTo>
                  <a:pt x="f264" y="f265"/>
                  <a:pt x="f266" y="f267"/>
                  <a:pt x="f268" y="f269"/>
                </a:cubicBezTo>
                <a:cubicBezTo>
                  <a:pt x="f270" y="f271"/>
                  <a:pt x="f272" y="f273"/>
                  <a:pt x="f274" y="f2"/>
                </a:cubicBezTo>
                <a:lnTo>
                  <a:pt x="f274" y="f2"/>
                </a:lnTo>
                <a:cubicBezTo>
                  <a:pt x="f275" y="f273"/>
                  <a:pt x="f276" y="f271"/>
                  <a:pt x="f277" y="f269"/>
                </a:cubicBezTo>
                <a:cubicBezTo>
                  <a:pt x="f278" y="f279"/>
                  <a:pt x="f280" y="f281"/>
                  <a:pt x="f282" y="f283"/>
                </a:cubicBezTo>
                <a:cubicBezTo>
                  <a:pt x="f284" y="f285"/>
                  <a:pt x="f286" y="f287"/>
                  <a:pt x="f288" y="f287"/>
                </a:cubicBezTo>
                <a:cubicBezTo>
                  <a:pt x="f289" y="f287"/>
                  <a:pt x="f290" y="f255"/>
                  <a:pt x="f291" y="f253"/>
                </a:cubicBezTo>
                <a:cubicBezTo>
                  <a:pt x="f292" y="f251"/>
                  <a:pt x="f293" y="f249"/>
                  <a:pt x="f293" y="f248"/>
                </a:cubicBezTo>
                <a:cubicBezTo>
                  <a:pt x="f293" y="f294"/>
                  <a:pt x="f295" y="f296"/>
                  <a:pt x="f297" y="f298"/>
                </a:cubicBezTo>
                <a:cubicBezTo>
                  <a:pt x="f299" y="f300"/>
                  <a:pt x="f301" y="f302"/>
                  <a:pt x="f303" y="f237"/>
                </a:cubicBezTo>
                <a:close/>
              </a:path>
            </a:pathLst>
          </a:custGeom>
          <a:solidFill>
            <a:srgbClr val="AB641E"/>
          </a:solidFill>
          <a:ln cap="flat">
            <a:noFill/>
            <a:prstDash val="solid"/>
          </a:ln>
        </p:spPr>
        <p:txBody>
          <a:bodyPr lIns="0" tIns="0" rIns="0" bIns="0"/>
          <a:lstStyle/>
          <a:p>
            <a:endParaRPr lang="nl-NL"/>
          </a:p>
        </p:txBody>
      </p:sp>
      <p:sp>
        <p:nvSpPr>
          <p:cNvPr id="233" name="Oval 756"/>
          <p:cNvSpPr/>
          <p:nvPr/>
        </p:nvSpPr>
        <p:spPr>
          <a:xfrm>
            <a:off x="7086654" y="2439107"/>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234" name="Oval 757"/>
          <p:cNvSpPr/>
          <p:nvPr/>
        </p:nvSpPr>
        <p:spPr>
          <a:xfrm>
            <a:off x="346329" y="2439107"/>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235" name="Oval 758"/>
          <p:cNvSpPr/>
          <p:nvPr/>
        </p:nvSpPr>
        <p:spPr>
          <a:xfrm>
            <a:off x="1188875" y="2439107"/>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236" name="Oval 759"/>
          <p:cNvSpPr/>
          <p:nvPr/>
        </p:nvSpPr>
        <p:spPr>
          <a:xfrm>
            <a:off x="2031412" y="2439107"/>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237" name="Oval 760"/>
          <p:cNvSpPr/>
          <p:nvPr/>
        </p:nvSpPr>
        <p:spPr>
          <a:xfrm>
            <a:off x="2873950" y="2439107"/>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238" name="Oval 761"/>
          <p:cNvSpPr/>
          <p:nvPr/>
        </p:nvSpPr>
        <p:spPr>
          <a:xfrm>
            <a:off x="3716496" y="2439107"/>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239" name="Oval 762"/>
          <p:cNvSpPr/>
          <p:nvPr/>
        </p:nvSpPr>
        <p:spPr>
          <a:xfrm>
            <a:off x="4559033" y="2439107"/>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240" name="Oval 763"/>
          <p:cNvSpPr/>
          <p:nvPr/>
        </p:nvSpPr>
        <p:spPr>
          <a:xfrm>
            <a:off x="5401571" y="2439107"/>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241" name="Oval 764"/>
          <p:cNvSpPr/>
          <p:nvPr/>
        </p:nvSpPr>
        <p:spPr>
          <a:xfrm>
            <a:off x="6244117" y="2439107"/>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242" name="Oval 765"/>
          <p:cNvSpPr/>
          <p:nvPr/>
        </p:nvSpPr>
        <p:spPr>
          <a:xfrm>
            <a:off x="8771729" y="2439107"/>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243" name="Oval 766"/>
          <p:cNvSpPr/>
          <p:nvPr/>
        </p:nvSpPr>
        <p:spPr>
          <a:xfrm>
            <a:off x="7929192" y="2439107"/>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244" name="Oval 767"/>
          <p:cNvSpPr/>
          <p:nvPr/>
        </p:nvSpPr>
        <p:spPr>
          <a:xfrm>
            <a:off x="10456813" y="2439107"/>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245" name="Oval 768"/>
          <p:cNvSpPr/>
          <p:nvPr/>
        </p:nvSpPr>
        <p:spPr>
          <a:xfrm>
            <a:off x="9614275" y="2439107"/>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246" name="Oval 769"/>
          <p:cNvSpPr/>
          <p:nvPr/>
        </p:nvSpPr>
        <p:spPr>
          <a:xfrm>
            <a:off x="11299350" y="2439107"/>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247" name="Teardrop 3"/>
          <p:cNvSpPr/>
          <p:nvPr/>
        </p:nvSpPr>
        <p:spPr>
          <a:xfrm rot="5400013" flipH="1" flipV="1">
            <a:off x="6442770" y="2646310"/>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248" name="Teardrop 3"/>
          <p:cNvSpPr/>
          <p:nvPr/>
        </p:nvSpPr>
        <p:spPr>
          <a:xfrm rot="5400013" flipH="1" flipV="1">
            <a:off x="-148773" y="2795083"/>
            <a:ext cx="612648" cy="315102"/>
          </a:xfrm>
          <a:custGeom>
            <a:avLst/>
            <a:gdLst>
              <a:gd name="f0" fmla="val w"/>
              <a:gd name="f1" fmla="val h"/>
              <a:gd name="f2" fmla="val 0"/>
              <a:gd name="f3" fmla="val 612648"/>
              <a:gd name="f4" fmla="val 315100"/>
              <a:gd name="f5" fmla="val 239386"/>
              <a:gd name="f6" fmla="val 75670"/>
              <a:gd name="f7" fmla="val 230866"/>
              <a:gd name="f8" fmla="val 67149"/>
              <a:gd name="f9" fmla="val 224313"/>
              <a:gd name="f10" fmla="val 57406"/>
              <a:gd name="f11" fmla="val 219944"/>
              <a:gd name="f12" fmla="val 46909"/>
              <a:gd name="f13" fmla="val 207099"/>
              <a:gd name="f14" fmla="val 60107"/>
              <a:gd name="f15" fmla="val 182914"/>
              <a:gd name="f16" fmla="val 65356"/>
              <a:gd name="f17" fmla="val 163810"/>
              <a:gd name="f18" fmla="val 64989"/>
              <a:gd name="f19" fmla="val 113792"/>
              <a:gd name="f20" fmla="val 73243"/>
              <a:gd name="f21" fmla="val 105538"/>
              <a:gd name="f22" fmla="val 155556"/>
              <a:gd name="f23" fmla="val 179467"/>
              <a:gd name="f24" fmla="val 82509"/>
              <a:gd name="f25" fmla="val 201213"/>
              <a:gd name="f26" fmla="val 97830"/>
              <a:gd name="f27" fmla="val 217225"/>
              <a:gd name="f28" fmla="val 268191"/>
              <a:gd name="f29" fmla="val 95157"/>
              <a:gd name="f30" fmla="val 257695"/>
              <a:gd name="f31" fmla="val 90787"/>
              <a:gd name="f32" fmla="val 247952"/>
              <a:gd name="f33" fmla="val 84234"/>
              <a:gd name="f34" fmla="val 239431"/>
              <a:gd name="f35" fmla="val 75715"/>
              <a:gd name="f36" fmla="val 97875"/>
              <a:gd name="f37" fmla="val 217270"/>
              <a:gd name="f38" fmla="val 113887"/>
              <a:gd name="f39" fmla="val 232591"/>
              <a:gd name="f40" fmla="val 135634"/>
              <a:gd name="f41" fmla="val 241857"/>
              <a:gd name="f42" fmla="val 159544"/>
              <a:gd name="f43" fmla="val 184553"/>
              <a:gd name="f44" fmla="val 207195"/>
              <a:gd name="f45" fmla="val 231720"/>
              <a:gd name="f46" fmla="val 223585"/>
              <a:gd name="f47" fmla="val 215331"/>
              <a:gd name="f48" fmla="val 239974"/>
              <a:gd name="f49" fmla="val 198941"/>
              <a:gd name="f50" fmla="val 250111"/>
              <a:gd name="f51" fmla="val 176299"/>
              <a:gd name="f52" fmla="val 151290"/>
              <a:gd name="f53" fmla="val 249745"/>
              <a:gd name="f54" fmla="val 132187"/>
              <a:gd name="f55" fmla="val 254994"/>
              <a:gd name="f56" fmla="val 108002"/>
              <a:gd name="f57" fmla="val 391275"/>
              <a:gd name="f58" fmla="val 232488"/>
              <a:gd name="f59" fmla="val 366688"/>
              <a:gd name="f60" fmla="val 214199"/>
              <a:gd name="f61" fmla="val 350981"/>
              <a:gd name="f62" fmla="val 184860"/>
              <a:gd name="f63" fmla="val 151853"/>
              <a:gd name="f64" fmla="val 351479"/>
              <a:gd name="f65" fmla="val 125869"/>
              <a:gd name="f66" fmla="val 347689"/>
              <a:gd name="f67" fmla="val 109892"/>
              <a:gd name="f68" fmla="val 331337"/>
              <a:gd name="f69" fmla="val 99934"/>
              <a:gd name="f70" fmla="val 315088"/>
              <a:gd name="f71" fmla="val 104415"/>
              <a:gd name="f72" fmla="val 297874"/>
              <a:gd name="f73" fmla="val 104335"/>
              <a:gd name="f74" fmla="val 281637"/>
              <a:gd name="f75" fmla="val 99721"/>
              <a:gd name="f76" fmla="val 265010"/>
              <a:gd name="f77" fmla="val 109675"/>
              <a:gd name="f78" fmla="val 261165"/>
              <a:gd name="f79" fmla="val 125694"/>
              <a:gd name="f80" fmla="val 261667"/>
              <a:gd name="f81" fmla="val 179968"/>
              <a:gd name="f82" fmla="val 250271"/>
              <a:gd name="f83" fmla="val 205421"/>
              <a:gd name="f84" fmla="val 231847"/>
              <a:gd name="f85" fmla="val 223846"/>
              <a:gd name="f86" fmla="val 221347"/>
              <a:gd name="f87" fmla="val 232509"/>
              <a:gd name="f88" fmla="val 224390"/>
              <a:gd name="f89" fmla="val 249009"/>
              <a:gd name="f90" fmla="val 232545"/>
              <a:gd name="f91" fmla="val 264623"/>
              <a:gd name="f92" fmla="val 245300"/>
              <a:gd name="f93" fmla="val 277378"/>
              <a:gd name="f94" fmla="val 262208"/>
              <a:gd name="f95" fmla="val 294285"/>
              <a:gd name="f96" fmla="val 284137"/>
              <a:gd name="f97" fmla="val 303111"/>
              <a:gd name="f98" fmla="val 306292"/>
              <a:gd name="f99" fmla="val 303599"/>
              <a:gd name="f100" fmla="val 218433"/>
              <a:gd name="f101" fmla="val 306356"/>
              <a:gd name="f102" fmla="val 328512"/>
              <a:gd name="f103" fmla="val 303110"/>
              <a:gd name="f104" fmla="val 350441"/>
              <a:gd name="f105" fmla="val 367348"/>
              <a:gd name="f106" fmla="val 380109"/>
              <a:gd name="f107" fmla="val 264617"/>
              <a:gd name="f108" fmla="val 388266"/>
              <a:gd name="f109" fmla="val 248996"/>
              <a:gd name="f110" fmla="val 514773"/>
              <a:gd name="f111" fmla="val 217271"/>
              <a:gd name="f112" fmla="val 373218"/>
              <a:gd name="f113" fmla="val 75716"/>
              <a:gd name="f114" fmla="val 364700"/>
              <a:gd name="f115" fmla="val 84231"/>
              <a:gd name="f116" fmla="val 354962"/>
              <a:gd name="f117" fmla="val 90781"/>
              <a:gd name="f118" fmla="val 344508"/>
              <a:gd name="f119" fmla="val 95209"/>
              <a:gd name="f120" fmla="val 357668"/>
              <a:gd name="f121" fmla="val 108066"/>
              <a:gd name="f122" fmla="val 362903"/>
              <a:gd name="f123" fmla="val 132212"/>
              <a:gd name="f124" fmla="val 362537"/>
              <a:gd name="f125" fmla="val 201309"/>
              <a:gd name="f126" fmla="val 403086"/>
              <a:gd name="f127" fmla="val 453104"/>
              <a:gd name="f128" fmla="val 477015"/>
              <a:gd name="f129" fmla="val 498761"/>
              <a:gd name="f130" fmla="val 232592"/>
              <a:gd name="f131" fmla="val 539405"/>
              <a:gd name="f132" fmla="val 498856"/>
              <a:gd name="f133" fmla="val 448838"/>
              <a:gd name="f134" fmla="val 429760"/>
              <a:gd name="f135" fmla="val 65355"/>
              <a:gd name="f136" fmla="val 405614"/>
              <a:gd name="f137" fmla="val 60121"/>
              <a:gd name="f138" fmla="val 392756"/>
              <a:gd name="f139" fmla="val 46961"/>
              <a:gd name="f140" fmla="val 388329"/>
              <a:gd name="f141" fmla="val 57415"/>
              <a:gd name="f142" fmla="val 381778"/>
              <a:gd name="f143" fmla="val 67153"/>
              <a:gd name="f144" fmla="val 373263"/>
              <a:gd name="f145" fmla="val 75671"/>
              <a:gd name="f146" fmla="val 514818"/>
              <a:gd name="f147" fmla="val 530139"/>
              <a:gd name="f148" fmla="val 8776"/>
              <a:gd name="f149" fmla="val 612257"/>
              <a:gd name="f150" fmla="val 34030"/>
              <a:gd name="f151" fmla="val 602326"/>
              <a:gd name="f152" fmla="val 59101"/>
              <a:gd name="f153" fmla="val 583058"/>
              <a:gd name="f154" fmla="val 78369"/>
              <a:gd name="f155" fmla="val 569890"/>
              <a:gd name="f156" fmla="val 91537"/>
              <a:gd name="f157" fmla="val 554014"/>
              <a:gd name="f158" fmla="val 100343"/>
              <a:gd name="f159" fmla="val 537134"/>
              <a:gd name="f160" fmla="val 104416"/>
              <a:gd name="f161" fmla="val 546225"/>
              <a:gd name="f162" fmla="val 119205"/>
              <a:gd name="f163" fmla="val 551214"/>
              <a:gd name="f164" fmla="val 136643"/>
              <a:gd name="f165" fmla="val 155247"/>
              <a:gd name="f166" fmla="val 182497"/>
              <a:gd name="f167" fmla="val 540509"/>
              <a:gd name="f168" fmla="val 207247"/>
              <a:gd name="f169" fmla="val 522928"/>
              <a:gd name="f170" fmla="val 225380"/>
              <a:gd name="f171" fmla="val 504794"/>
              <a:gd name="f172" fmla="val 242961"/>
              <a:gd name="f173" fmla="val 480045"/>
              <a:gd name="f174" fmla="val 253667"/>
              <a:gd name="f175" fmla="val 452794"/>
              <a:gd name="f176" fmla="val 434191"/>
              <a:gd name="f177" fmla="val 416753"/>
              <a:gd name="f178" fmla="val 248677"/>
              <a:gd name="f179" fmla="val 401964"/>
              <a:gd name="f180" fmla="val 239586"/>
              <a:gd name="f181" fmla="val 397891"/>
              <a:gd name="f182" fmla="val 256466"/>
              <a:gd name="f183" fmla="val 389084"/>
              <a:gd name="f184" fmla="val 272342"/>
              <a:gd name="f185" fmla="val 375917"/>
              <a:gd name="f186" fmla="val 285509"/>
              <a:gd name="f187" fmla="val 356649"/>
              <a:gd name="f188" fmla="val 304778"/>
              <a:gd name="f189" fmla="val 331578"/>
              <a:gd name="f190" fmla="val 314709"/>
              <a:gd name="f191" fmla="val 306324"/>
              <a:gd name="f192" fmla="val 281070"/>
              <a:gd name="f193" fmla="val 255999"/>
              <a:gd name="f194" fmla="val 236731"/>
              <a:gd name="f195" fmla="val 223571"/>
              <a:gd name="f196" fmla="val 272349"/>
              <a:gd name="f197" fmla="val 214766"/>
              <a:gd name="f198" fmla="val 256482"/>
              <a:gd name="f199" fmla="val 210610"/>
              <a:gd name="f200" fmla="val 239626"/>
              <a:gd name="f201" fmla="val 195839"/>
              <a:gd name="f202" fmla="val 248693"/>
              <a:gd name="f203" fmla="val 178427"/>
              <a:gd name="f204" fmla="val 253666"/>
              <a:gd name="f205" fmla="val 159854"/>
              <a:gd name="f206" fmla="val 132604"/>
              <a:gd name="f207" fmla="val 107854"/>
              <a:gd name="f208" fmla="val 89720"/>
              <a:gd name="f209" fmla="val 72140"/>
              <a:gd name="f210" fmla="val 61434"/>
              <a:gd name="f211" fmla="val 136673"/>
              <a:gd name="f212" fmla="val 66408"/>
              <a:gd name="f213" fmla="val 119262"/>
              <a:gd name="f214" fmla="val 75474"/>
              <a:gd name="f215" fmla="val 104490"/>
              <a:gd name="f216" fmla="val 58618"/>
              <a:gd name="f217" fmla="val 100334"/>
              <a:gd name="f218" fmla="val 42751"/>
              <a:gd name="f219" fmla="val 91530"/>
              <a:gd name="f220" fmla="val 29591"/>
              <a:gd name="f221" fmla="val 10322"/>
              <a:gd name="f222" fmla="val 391"/>
              <a:gd name="f223" fmla="val 1828"/>
              <a:gd name="f224" fmla="val 13374"/>
              <a:gd name="f225" fmla="val 11782"/>
              <a:gd name="f226" fmla="val 2802"/>
              <a:gd name="f227" fmla="val 11567"/>
              <a:gd name="f228" fmla="val 5771"/>
              <a:gd name="f229" fmla="val 11501"/>
              <a:gd name="f230" fmla="val 8744"/>
              <a:gd name="f231" fmla="val 96667"/>
              <a:gd name="f232" fmla="val 8808"/>
              <a:gd name="f233" fmla="val 11990"/>
              <a:gd name="f234" fmla="val 30964"/>
              <a:gd name="f235" fmla="val 20815"/>
              <a:gd name="f236" fmla="val 52893"/>
              <a:gd name="f237" fmla="val 37722"/>
              <a:gd name="f238" fmla="val 69800"/>
              <a:gd name="f239" fmla="val 50477"/>
              <a:gd name="f240" fmla="val 82555"/>
              <a:gd name="f241" fmla="val 66091"/>
              <a:gd name="f242" fmla="val 90711"/>
              <a:gd name="f243" fmla="val 82592"/>
              <a:gd name="f244" fmla="val 93753"/>
              <a:gd name="f245" fmla="val 100880"/>
              <a:gd name="f246" fmla="val 69151"/>
              <a:gd name="f247" fmla="val 130228"/>
              <a:gd name="f248" fmla="val 53433"/>
              <a:gd name="f249" fmla="val 163247"/>
              <a:gd name="f250" fmla="val 186137"/>
              <a:gd name="f251" fmla="val 53872"/>
              <a:gd name="f252" fmla="val 201262"/>
              <a:gd name="f253" fmla="val 50984"/>
              <a:gd name="f254" fmla="val 211355"/>
              <a:gd name="f255" fmla="val 39116"/>
              <a:gd name="f256" fmla="val 212796"/>
              <a:gd name="f257" fmla="val 37420"/>
              <a:gd name="f258" fmla="val 214135"/>
              <a:gd name="f259" fmla="val 35542"/>
              <a:gd name="f260" fmla="val 215380"/>
              <a:gd name="f261" fmla="val 33463"/>
              <a:gd name="f262" fmla="val 215236"/>
              <a:gd name="f263" fmla="val 223507"/>
              <a:gd name="f264" fmla="val 219688"/>
              <a:gd name="f265" fmla="val 24354"/>
              <a:gd name="f266" fmla="val 227777"/>
              <a:gd name="f267" fmla="val 49750"/>
              <a:gd name="f268" fmla="val 246535"/>
              <a:gd name="f269" fmla="val 68520"/>
              <a:gd name="f270" fmla="val 254763"/>
              <a:gd name="f271" fmla="val 60293"/>
              <a:gd name="f272" fmla="val 254771"/>
              <a:gd name="f273" fmla="val 60299"/>
              <a:gd name="f274" fmla="val 254778"/>
              <a:gd name="f275" fmla="val 60307"/>
              <a:gd name="f276" fmla="val 254786"/>
              <a:gd name="f277" fmla="val 60315"/>
              <a:gd name="f278" fmla="val 254808"/>
              <a:gd name="f279" fmla="val 60338"/>
              <a:gd name="f280" fmla="val 246580"/>
              <a:gd name="f281" fmla="val 68565"/>
              <a:gd name="f282" fmla="val 279582"/>
              <a:gd name="f283" fmla="val 101547"/>
              <a:gd name="f284" fmla="val 333066"/>
              <a:gd name="f285" fmla="val 366068"/>
              <a:gd name="f286" fmla="val 357840"/>
              <a:gd name="f287" fmla="val 357847"/>
              <a:gd name="f288" fmla="val 60330"/>
              <a:gd name="f289" fmla="val 357855"/>
              <a:gd name="f290" fmla="val 60322"/>
              <a:gd name="f291" fmla="val 357862"/>
              <a:gd name="f292" fmla="val 357885"/>
              <a:gd name="f293" fmla="val 366113"/>
              <a:gd name="f294" fmla="val 384872"/>
              <a:gd name="f295" fmla="val 392961"/>
              <a:gd name="f296" fmla="val 389142"/>
              <a:gd name="f297" fmla="val 397337"/>
              <a:gd name="f298" fmla="val 401479"/>
              <a:gd name="f299" fmla="val 11094"/>
              <a:gd name="f300" fmla="val 400548"/>
              <a:gd name="f301" fmla="val 22668"/>
              <a:gd name="f302" fmla="val 397481"/>
              <a:gd name="f303" fmla="val 33790"/>
              <a:gd name="f304" fmla="val 407439"/>
              <a:gd name="f305" fmla="val 50142"/>
              <a:gd name="f306" fmla="val 423417"/>
              <a:gd name="f307" fmla="val 53932"/>
              <a:gd name="f308" fmla="val 449401"/>
              <a:gd name="f309" fmla="val 482408"/>
              <a:gd name="f310" fmla="val 53434"/>
              <a:gd name="f311" fmla="val 511746"/>
              <a:gd name="f312" fmla="val 69140"/>
              <a:gd name="f313" fmla="val 530035"/>
              <a:gd name="f314" fmla="val 93727"/>
              <a:gd name="f315" fmla="val 546543"/>
              <a:gd name="f316" fmla="val 90718"/>
              <a:gd name="f317" fmla="val 562165"/>
              <a:gd name="f318" fmla="val 82561"/>
              <a:gd name="f319" fmla="val 574926"/>
              <a:gd name="f320" fmla="val 591833"/>
              <a:gd name="f321" fmla="val 600659"/>
              <a:gd name="f322" fmla="val 601147"/>
              <a:gd name="f323" fmla="val 515982"/>
              <a:gd name="f324" fmla="val 515981"/>
              <a:gd name="f325" fmla="val 599275"/>
              <a:gd name="f326" fmla="val 610820"/>
              <a:gd name="f327" fmla="val 612423"/>
              <a:gd name="f328" fmla="val 2826"/>
              <a:gd name="f329" fmla="val 612602"/>
              <a:gd name="f330" fmla="val 5800"/>
              <a:gd name="f331" fmla="*/ f0 1 612648"/>
              <a:gd name="f332" fmla="*/ f1 1 315100"/>
              <a:gd name="f333" fmla="val f2"/>
              <a:gd name="f334" fmla="val f3"/>
              <a:gd name="f335" fmla="val f4"/>
              <a:gd name="f336" fmla="+- f335 0 f333"/>
              <a:gd name="f337" fmla="+- f334 0 f333"/>
              <a:gd name="f338" fmla="*/ f337 1 612648"/>
              <a:gd name="f339" fmla="*/ f336 1 315100"/>
              <a:gd name="f340" fmla="*/ f333 1 f338"/>
              <a:gd name="f341" fmla="*/ f334 1 f338"/>
              <a:gd name="f342" fmla="*/ f333 1 f339"/>
              <a:gd name="f343" fmla="*/ f335 1 f339"/>
              <a:gd name="f344" fmla="*/ f340 f331 1"/>
              <a:gd name="f345" fmla="*/ f341 f331 1"/>
              <a:gd name="f346" fmla="*/ f343 f332 1"/>
              <a:gd name="f347" fmla="*/ f342 f332 1"/>
            </a:gdLst>
            <a:ahLst/>
            <a:cxnLst>
              <a:cxn ang="3cd4">
                <a:pos x="hc" y="t"/>
              </a:cxn>
              <a:cxn ang="0">
                <a:pos x="r" y="vc"/>
              </a:cxn>
              <a:cxn ang="cd4">
                <a:pos x="hc" y="b"/>
              </a:cxn>
              <a:cxn ang="cd2">
                <a:pos x="l" y="vc"/>
              </a:cxn>
            </a:cxnLst>
            <a:rect l="f344" t="f347" r="f345" b="f346"/>
            <a:pathLst>
              <a:path w="612648" h="315100">
                <a:moveTo>
                  <a:pt x="f5" y="f6"/>
                </a:moveTo>
                <a:cubicBezTo>
                  <a:pt x="f7" y="f8"/>
                  <a:pt x="f9" y="f10"/>
                  <a:pt x="f11" y="f12"/>
                </a:cubicBezTo>
                <a:cubicBezTo>
                  <a:pt x="f13" y="f14"/>
                  <a:pt x="f15" y="f16"/>
                  <a:pt x="f17" y="f18"/>
                </a:cubicBezTo>
                <a:cubicBezTo>
                  <a:pt x="f19" y="f18"/>
                  <a:pt x="f20" y="f21"/>
                  <a:pt x="f20" y="f22"/>
                </a:cubicBezTo>
                <a:cubicBezTo>
                  <a:pt x="f20" y="f23"/>
                  <a:pt x="f24" y="f25"/>
                  <a:pt x="f26" y="f27"/>
                </a:cubicBezTo>
                <a:close/>
                <a:moveTo>
                  <a:pt x="f28" y="f29"/>
                </a:moveTo>
                <a:cubicBezTo>
                  <a:pt x="f30" y="f31"/>
                  <a:pt x="f32" y="f33"/>
                  <a:pt x="f34" y="f35"/>
                </a:cubicBezTo>
                <a:lnTo>
                  <a:pt x="f36" y="f37"/>
                </a:lnTo>
                <a:cubicBezTo>
                  <a:pt x="f38" y="f39"/>
                  <a:pt x="f40" y="f41"/>
                  <a:pt x="f42" y="f41"/>
                </a:cubicBezTo>
                <a:cubicBezTo>
                  <a:pt x="f43" y="f41"/>
                  <a:pt x="f44" y="f45"/>
                  <a:pt x="f46" y="f47"/>
                </a:cubicBezTo>
                <a:cubicBezTo>
                  <a:pt x="f48" y="f49"/>
                  <a:pt x="f50" y="f51"/>
                  <a:pt x="f50" y="f52"/>
                </a:cubicBezTo>
                <a:cubicBezTo>
                  <a:pt x="f53" y="f54"/>
                  <a:pt x="f55" y="f56"/>
                  <a:pt x="f28" y="f29"/>
                </a:cubicBezTo>
                <a:close/>
                <a:moveTo>
                  <a:pt x="f57" y="f58"/>
                </a:moveTo>
                <a:cubicBezTo>
                  <a:pt x="f59" y="f60"/>
                  <a:pt x="f61" y="f62"/>
                  <a:pt x="f61" y="f63"/>
                </a:cubicBezTo>
                <a:cubicBezTo>
                  <a:pt x="f64" y="f65"/>
                  <a:pt x="f66" y="f67"/>
                  <a:pt x="f68" y="f69"/>
                </a:cubicBezTo>
                <a:cubicBezTo>
                  <a:pt x="f70" y="f71"/>
                  <a:pt x="f72" y="f73"/>
                  <a:pt x="f74" y="f75"/>
                </a:cubicBezTo>
                <a:cubicBezTo>
                  <a:pt x="f76" y="f77"/>
                  <a:pt x="f78" y="f79"/>
                  <a:pt x="f80" y="f63"/>
                </a:cubicBezTo>
                <a:cubicBezTo>
                  <a:pt x="f80" y="f81"/>
                  <a:pt x="f82" y="f83"/>
                  <a:pt x="f84" y="f85"/>
                </a:cubicBezTo>
                <a:lnTo>
                  <a:pt x="f86" y="f87"/>
                </a:lnTo>
                <a:cubicBezTo>
                  <a:pt x="f88" y="f89"/>
                  <a:pt x="f90" y="f91"/>
                  <a:pt x="f92" y="f93"/>
                </a:cubicBezTo>
                <a:cubicBezTo>
                  <a:pt x="f94" y="f95"/>
                  <a:pt x="f96" y="f97"/>
                  <a:pt x="f98" y="f99"/>
                </a:cubicBezTo>
                <a:lnTo>
                  <a:pt x="f98" y="f100"/>
                </a:lnTo>
                <a:lnTo>
                  <a:pt x="f101" y="f100"/>
                </a:lnTo>
                <a:lnTo>
                  <a:pt x="f101" y="f99"/>
                </a:lnTo>
                <a:cubicBezTo>
                  <a:pt x="f102" y="f103"/>
                  <a:pt x="f104" y="f95"/>
                  <a:pt x="f105" y="f93"/>
                </a:cubicBezTo>
                <a:cubicBezTo>
                  <a:pt x="f106" y="f107"/>
                  <a:pt x="f108" y="f109"/>
                  <a:pt x="f57" y="f58"/>
                </a:cubicBezTo>
                <a:close/>
                <a:moveTo>
                  <a:pt x="f110" y="f111"/>
                </a:moveTo>
                <a:lnTo>
                  <a:pt x="f112" y="f113"/>
                </a:lnTo>
                <a:cubicBezTo>
                  <a:pt x="f114" y="f115"/>
                  <a:pt x="f116" y="f117"/>
                  <a:pt x="f118" y="f119"/>
                </a:cubicBezTo>
                <a:cubicBezTo>
                  <a:pt x="f120" y="f121"/>
                  <a:pt x="f122" y="f123"/>
                  <a:pt x="f124" y="f52"/>
                </a:cubicBezTo>
                <a:cubicBezTo>
                  <a:pt x="f124" y="f125"/>
                  <a:pt x="f126" y="f41"/>
                  <a:pt x="f127" y="f41"/>
                </a:cubicBezTo>
                <a:cubicBezTo>
                  <a:pt x="f128" y="f41"/>
                  <a:pt x="f129" y="f130"/>
                  <a:pt x="f110" y="f111"/>
                </a:cubicBezTo>
                <a:close/>
                <a:moveTo>
                  <a:pt x="f131" y="f22"/>
                </a:moveTo>
                <a:cubicBezTo>
                  <a:pt x="f131" y="f21"/>
                  <a:pt x="f132" y="f18"/>
                  <a:pt x="f133" y="f18"/>
                </a:cubicBezTo>
                <a:cubicBezTo>
                  <a:pt x="f134" y="f135"/>
                  <a:pt x="f136" y="f137"/>
                  <a:pt x="f138" y="f139"/>
                </a:cubicBezTo>
                <a:cubicBezTo>
                  <a:pt x="f140" y="f141"/>
                  <a:pt x="f142" y="f143"/>
                  <a:pt x="f144" y="f145"/>
                </a:cubicBezTo>
                <a:lnTo>
                  <a:pt x="f146" y="f27"/>
                </a:lnTo>
                <a:cubicBezTo>
                  <a:pt x="f147" y="f25"/>
                  <a:pt x="f131" y="f23"/>
                  <a:pt x="f131" y="f22"/>
                </a:cubicBezTo>
                <a:close/>
                <a:moveTo>
                  <a:pt x="f3" y="f148"/>
                </a:moveTo>
                <a:cubicBezTo>
                  <a:pt x="f149" y="f150"/>
                  <a:pt x="f151" y="f152"/>
                  <a:pt x="f153" y="f154"/>
                </a:cubicBezTo>
                <a:cubicBezTo>
                  <a:pt x="f155" y="f156"/>
                  <a:pt x="f157" y="f158"/>
                  <a:pt x="f159" y="f160"/>
                </a:cubicBezTo>
                <a:cubicBezTo>
                  <a:pt x="f161" y="f162"/>
                  <a:pt x="f163" y="f164"/>
                  <a:pt x="f163" y="f165"/>
                </a:cubicBezTo>
                <a:cubicBezTo>
                  <a:pt x="f163" y="f166"/>
                  <a:pt x="f167" y="f168"/>
                  <a:pt x="f169" y="f170"/>
                </a:cubicBezTo>
                <a:lnTo>
                  <a:pt x="f169" y="f170"/>
                </a:lnTo>
                <a:cubicBezTo>
                  <a:pt x="f171" y="f172"/>
                  <a:pt x="f173" y="f174"/>
                  <a:pt x="f175" y="f174"/>
                </a:cubicBezTo>
                <a:cubicBezTo>
                  <a:pt x="f176" y="f174"/>
                  <a:pt x="f177" y="f178"/>
                  <a:pt x="f179" y="f180"/>
                </a:cubicBezTo>
                <a:cubicBezTo>
                  <a:pt x="f181" y="f182"/>
                  <a:pt x="f183" y="f184"/>
                  <a:pt x="f185" y="f186"/>
                </a:cubicBezTo>
                <a:cubicBezTo>
                  <a:pt x="f187" y="f188"/>
                  <a:pt x="f189" y="f190"/>
                  <a:pt x="f191" y="f4"/>
                </a:cubicBezTo>
                <a:lnTo>
                  <a:pt x="f191" y="f4"/>
                </a:lnTo>
                <a:cubicBezTo>
                  <a:pt x="f192" y="f190"/>
                  <a:pt x="f193" y="f188"/>
                  <a:pt x="f194" y="f186"/>
                </a:cubicBezTo>
                <a:cubicBezTo>
                  <a:pt x="f195" y="f196"/>
                  <a:pt x="f197" y="f198"/>
                  <a:pt x="f199" y="f200"/>
                </a:cubicBezTo>
                <a:cubicBezTo>
                  <a:pt x="f201" y="f202"/>
                  <a:pt x="f203" y="f204"/>
                  <a:pt x="f205" y="f204"/>
                </a:cubicBezTo>
                <a:cubicBezTo>
                  <a:pt x="f206" y="f204"/>
                  <a:pt x="f207" y="f172"/>
                  <a:pt x="f208" y="f170"/>
                </a:cubicBezTo>
                <a:lnTo>
                  <a:pt x="f208" y="f170"/>
                </a:lnTo>
                <a:cubicBezTo>
                  <a:pt x="f209" y="f168"/>
                  <a:pt x="f210" y="f166"/>
                  <a:pt x="f210" y="f165"/>
                </a:cubicBezTo>
                <a:cubicBezTo>
                  <a:pt x="f210" y="f211"/>
                  <a:pt x="f212" y="f213"/>
                  <a:pt x="f214" y="f215"/>
                </a:cubicBezTo>
                <a:cubicBezTo>
                  <a:pt x="f216" y="f217"/>
                  <a:pt x="f218" y="f219"/>
                  <a:pt x="f220" y="f154"/>
                </a:cubicBezTo>
                <a:cubicBezTo>
                  <a:pt x="f221" y="f152"/>
                  <a:pt x="f222" y="f150"/>
                  <a:pt x="f2" y="f148"/>
                </a:cubicBezTo>
                <a:lnTo>
                  <a:pt x="f2" y="f148"/>
                </a:lnTo>
                <a:lnTo>
                  <a:pt x="f223" y="f2"/>
                </a:lnTo>
                <a:lnTo>
                  <a:pt x="f224" y="f2"/>
                </a:lnTo>
                <a:cubicBezTo>
                  <a:pt x="f225" y="f226"/>
                  <a:pt x="f227" y="f228"/>
                  <a:pt x="f229" y="f230"/>
                </a:cubicBezTo>
                <a:lnTo>
                  <a:pt x="f231" y="f230"/>
                </a:lnTo>
                <a:lnTo>
                  <a:pt x="f231" y="f232"/>
                </a:lnTo>
                <a:lnTo>
                  <a:pt x="f229" y="f232"/>
                </a:lnTo>
                <a:cubicBezTo>
                  <a:pt x="f233" y="f234"/>
                  <a:pt x="f235" y="f236"/>
                  <a:pt x="f237" y="f238"/>
                </a:cubicBezTo>
                <a:cubicBezTo>
                  <a:pt x="f239" y="f240"/>
                  <a:pt x="f241" y="f242"/>
                  <a:pt x="f243" y="f244"/>
                </a:cubicBezTo>
                <a:cubicBezTo>
                  <a:pt x="f245" y="f246"/>
                  <a:pt x="f247" y="f248"/>
                  <a:pt x="f249" y="f248"/>
                </a:cubicBezTo>
                <a:cubicBezTo>
                  <a:pt x="f250" y="f251"/>
                  <a:pt x="f252" y="f253"/>
                  <a:pt x="f254" y="f255"/>
                </a:cubicBezTo>
                <a:cubicBezTo>
                  <a:pt x="f256" y="f257"/>
                  <a:pt x="f258" y="f259"/>
                  <a:pt x="f260" y="f261"/>
                </a:cubicBezTo>
                <a:lnTo>
                  <a:pt x="f262" y="f2"/>
                </a:lnTo>
                <a:lnTo>
                  <a:pt x="f263" y="f2"/>
                </a:lnTo>
                <a:cubicBezTo>
                  <a:pt x="f264" y="f265"/>
                  <a:pt x="f266" y="f267"/>
                  <a:pt x="f268" y="f269"/>
                </a:cubicBezTo>
                <a:lnTo>
                  <a:pt x="f270" y="f271"/>
                </a:lnTo>
                <a:cubicBezTo>
                  <a:pt x="f272" y="f273"/>
                  <a:pt x="f274" y="f275"/>
                  <a:pt x="f276" y="f277"/>
                </a:cubicBezTo>
                <a:lnTo>
                  <a:pt x="f278" y="f279"/>
                </a:lnTo>
                <a:lnTo>
                  <a:pt x="f280" y="f281"/>
                </a:lnTo>
                <a:cubicBezTo>
                  <a:pt x="f282" y="f283"/>
                  <a:pt x="f284" y="f283"/>
                  <a:pt x="f285" y="f281"/>
                </a:cubicBezTo>
                <a:lnTo>
                  <a:pt x="f286" y="f279"/>
                </a:lnTo>
                <a:cubicBezTo>
                  <a:pt x="f287" y="f288"/>
                  <a:pt x="f289" y="f290"/>
                  <a:pt x="f291" y="f277"/>
                </a:cubicBezTo>
                <a:lnTo>
                  <a:pt x="f292" y="f271"/>
                </a:lnTo>
                <a:lnTo>
                  <a:pt x="f293" y="f269"/>
                </a:lnTo>
                <a:cubicBezTo>
                  <a:pt x="f294" y="f267"/>
                  <a:pt x="f295" y="f265"/>
                  <a:pt x="f296" y="f2"/>
                </a:cubicBezTo>
                <a:lnTo>
                  <a:pt x="f297" y="f2"/>
                </a:lnTo>
                <a:cubicBezTo>
                  <a:pt x="f298" y="f299"/>
                  <a:pt x="f300" y="f301"/>
                  <a:pt x="f302" y="f303"/>
                </a:cubicBezTo>
                <a:cubicBezTo>
                  <a:pt x="f304" y="f305"/>
                  <a:pt x="f306" y="f307"/>
                  <a:pt x="f308" y="f248"/>
                </a:cubicBezTo>
                <a:cubicBezTo>
                  <a:pt x="f309" y="f310"/>
                  <a:pt x="f311" y="f312"/>
                  <a:pt x="f313" y="f314"/>
                </a:cubicBezTo>
                <a:cubicBezTo>
                  <a:pt x="f315" y="f316"/>
                  <a:pt x="f317" y="f318"/>
                  <a:pt x="f319" y="f238"/>
                </a:cubicBezTo>
                <a:cubicBezTo>
                  <a:pt x="f320" y="f236"/>
                  <a:pt x="f321" y="f234"/>
                  <a:pt x="f322" y="f232"/>
                </a:cubicBezTo>
                <a:lnTo>
                  <a:pt x="f323" y="f232"/>
                </a:lnTo>
                <a:lnTo>
                  <a:pt x="f324" y="f230"/>
                </a:lnTo>
                <a:lnTo>
                  <a:pt x="f322" y="f230"/>
                </a:lnTo>
                <a:lnTo>
                  <a:pt x="f325" y="f2"/>
                </a:lnTo>
                <a:lnTo>
                  <a:pt x="f326" y="f2"/>
                </a:lnTo>
                <a:cubicBezTo>
                  <a:pt x="f327" y="f328"/>
                  <a:pt x="f329" y="f330"/>
                  <a:pt x="f3" y="f148"/>
                </a:cubicBezTo>
                <a:close/>
              </a:path>
            </a:pathLst>
          </a:custGeom>
          <a:solidFill>
            <a:srgbClr val="AB641E"/>
          </a:solidFill>
          <a:ln cap="flat">
            <a:noFill/>
            <a:prstDash val="solid"/>
          </a:ln>
        </p:spPr>
        <p:txBody>
          <a:bodyPr lIns="0" tIns="0" rIns="0" bIns="0"/>
          <a:lstStyle/>
          <a:p>
            <a:endParaRPr lang="nl-NL"/>
          </a:p>
        </p:txBody>
      </p:sp>
      <p:sp>
        <p:nvSpPr>
          <p:cNvPr id="249" name="Teardrop 3"/>
          <p:cNvSpPr/>
          <p:nvPr/>
        </p:nvSpPr>
        <p:spPr>
          <a:xfrm rot="5400013" flipH="1" flipV="1">
            <a:off x="1387528" y="2646310"/>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250" name="Teardrop 3"/>
          <p:cNvSpPr/>
          <p:nvPr/>
        </p:nvSpPr>
        <p:spPr>
          <a:xfrm rot="5400013" flipH="1" flipV="1">
            <a:off x="2230075" y="2646310"/>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251" name="Teardrop 3"/>
          <p:cNvSpPr/>
          <p:nvPr/>
        </p:nvSpPr>
        <p:spPr>
          <a:xfrm rot="5400013" flipH="1" flipV="1">
            <a:off x="3072612" y="2646310"/>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252" name="Teardrop 3"/>
          <p:cNvSpPr/>
          <p:nvPr/>
        </p:nvSpPr>
        <p:spPr>
          <a:xfrm rot="5400013" flipH="1" flipV="1">
            <a:off x="3915149" y="2646310"/>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253" name="Teardrop 3"/>
          <p:cNvSpPr/>
          <p:nvPr/>
        </p:nvSpPr>
        <p:spPr>
          <a:xfrm rot="5400013" flipH="1" flipV="1">
            <a:off x="4757696" y="2646310"/>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254" name="Teardrop 3"/>
          <p:cNvSpPr/>
          <p:nvPr/>
        </p:nvSpPr>
        <p:spPr>
          <a:xfrm rot="5400013" flipH="1" flipV="1">
            <a:off x="5600233" y="2646310"/>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255" name="Teardrop 3"/>
          <p:cNvSpPr/>
          <p:nvPr/>
        </p:nvSpPr>
        <p:spPr>
          <a:xfrm rot="5400013" flipH="1" flipV="1">
            <a:off x="8127854" y="2646310"/>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256" name="Teardrop 3"/>
          <p:cNvSpPr/>
          <p:nvPr/>
        </p:nvSpPr>
        <p:spPr>
          <a:xfrm rot="5400013" flipH="1" flipV="1">
            <a:off x="7285308" y="2646310"/>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257" name="Teardrop 3"/>
          <p:cNvSpPr/>
          <p:nvPr/>
        </p:nvSpPr>
        <p:spPr>
          <a:xfrm rot="5400013" flipH="1" flipV="1">
            <a:off x="9812929" y="2646310"/>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258" name="Teardrop 3"/>
          <p:cNvSpPr/>
          <p:nvPr/>
        </p:nvSpPr>
        <p:spPr>
          <a:xfrm rot="5400013" flipH="1" flipV="1">
            <a:off x="8970392" y="2646310"/>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259" name="Teardrop 3"/>
          <p:cNvSpPr/>
          <p:nvPr/>
        </p:nvSpPr>
        <p:spPr>
          <a:xfrm rot="5400013" flipH="1" flipV="1">
            <a:off x="11498013" y="2646310"/>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260" name="Teardrop 3"/>
          <p:cNvSpPr/>
          <p:nvPr/>
        </p:nvSpPr>
        <p:spPr>
          <a:xfrm rot="5400013" flipH="1" flipV="1">
            <a:off x="10655475" y="2646310"/>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261" name="Teardrop 3"/>
          <p:cNvSpPr/>
          <p:nvPr/>
        </p:nvSpPr>
        <p:spPr>
          <a:xfrm rot="5400013" flipH="1" flipV="1">
            <a:off x="544991" y="2646310"/>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262" name="Oval 785"/>
          <p:cNvSpPr/>
          <p:nvPr/>
        </p:nvSpPr>
        <p:spPr>
          <a:xfrm>
            <a:off x="6664512" y="2868463"/>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263" name="Oval 786"/>
          <p:cNvSpPr/>
          <p:nvPr/>
        </p:nvSpPr>
        <p:spPr>
          <a:xfrm>
            <a:off x="766733" y="2868463"/>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264" name="Oval 787"/>
          <p:cNvSpPr/>
          <p:nvPr/>
        </p:nvSpPr>
        <p:spPr>
          <a:xfrm>
            <a:off x="1609270" y="2868463"/>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265" name="Oval 788"/>
          <p:cNvSpPr/>
          <p:nvPr/>
        </p:nvSpPr>
        <p:spPr>
          <a:xfrm>
            <a:off x="2451808" y="2868463"/>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266" name="Oval 789"/>
          <p:cNvSpPr/>
          <p:nvPr/>
        </p:nvSpPr>
        <p:spPr>
          <a:xfrm>
            <a:off x="3294354" y="2868463"/>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267" name="Oval 790"/>
          <p:cNvSpPr/>
          <p:nvPr/>
        </p:nvSpPr>
        <p:spPr>
          <a:xfrm>
            <a:off x="4136891" y="2868463"/>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268" name="Oval 791"/>
          <p:cNvSpPr/>
          <p:nvPr/>
        </p:nvSpPr>
        <p:spPr>
          <a:xfrm>
            <a:off x="4979429" y="2868463"/>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269" name="Oval 792"/>
          <p:cNvSpPr/>
          <p:nvPr/>
        </p:nvSpPr>
        <p:spPr>
          <a:xfrm>
            <a:off x="5821966" y="2868463"/>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270" name="Oval 793"/>
          <p:cNvSpPr/>
          <p:nvPr/>
        </p:nvSpPr>
        <p:spPr>
          <a:xfrm>
            <a:off x="8349587" y="2868463"/>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271" name="Oval 794"/>
          <p:cNvSpPr/>
          <p:nvPr/>
        </p:nvSpPr>
        <p:spPr>
          <a:xfrm>
            <a:off x="7507050" y="2868463"/>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272" name="Oval 795"/>
          <p:cNvSpPr/>
          <p:nvPr/>
        </p:nvSpPr>
        <p:spPr>
          <a:xfrm>
            <a:off x="10034671" y="2868463"/>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273" name="Oval 796"/>
          <p:cNvSpPr/>
          <p:nvPr/>
        </p:nvSpPr>
        <p:spPr>
          <a:xfrm>
            <a:off x="9192134" y="2868463"/>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274" name="Oval 797"/>
          <p:cNvSpPr/>
          <p:nvPr/>
        </p:nvSpPr>
        <p:spPr>
          <a:xfrm>
            <a:off x="11719745" y="2868463"/>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275" name="Oval 798"/>
          <p:cNvSpPr/>
          <p:nvPr/>
        </p:nvSpPr>
        <p:spPr>
          <a:xfrm>
            <a:off x="10877208" y="2868463"/>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276" name="Teardrop 3"/>
          <p:cNvSpPr/>
          <p:nvPr/>
        </p:nvSpPr>
        <p:spPr>
          <a:xfrm rot="5400013" flipH="1" flipV="1">
            <a:off x="6021177" y="3068580"/>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277" name="Teardrop 3"/>
          <p:cNvSpPr/>
          <p:nvPr/>
        </p:nvSpPr>
        <p:spPr>
          <a:xfrm rot="5400013" flipH="1" flipV="1">
            <a:off x="965944" y="3068580"/>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278" name="Teardrop 3"/>
          <p:cNvSpPr/>
          <p:nvPr/>
        </p:nvSpPr>
        <p:spPr>
          <a:xfrm rot="5400013" flipH="1" flipV="1">
            <a:off x="1808482" y="3068580"/>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279" name="Teardrop 3"/>
          <p:cNvSpPr/>
          <p:nvPr/>
        </p:nvSpPr>
        <p:spPr>
          <a:xfrm rot="5400013" flipH="1" flipV="1">
            <a:off x="2651019" y="3068580"/>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280" name="Teardrop 3"/>
          <p:cNvSpPr/>
          <p:nvPr/>
        </p:nvSpPr>
        <p:spPr>
          <a:xfrm rot="5400013" flipH="1" flipV="1">
            <a:off x="3493565" y="3068580"/>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281" name="Teardrop 3"/>
          <p:cNvSpPr/>
          <p:nvPr/>
        </p:nvSpPr>
        <p:spPr>
          <a:xfrm rot="5400013" flipH="1" flipV="1">
            <a:off x="4336103" y="3068580"/>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282" name="Teardrop 3"/>
          <p:cNvSpPr/>
          <p:nvPr/>
        </p:nvSpPr>
        <p:spPr>
          <a:xfrm rot="5400013" flipH="1" flipV="1">
            <a:off x="5178640" y="3068580"/>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283" name="Teardrop 3"/>
          <p:cNvSpPr/>
          <p:nvPr/>
        </p:nvSpPr>
        <p:spPr>
          <a:xfrm rot="5400013" flipH="1" flipV="1">
            <a:off x="7706261" y="3068580"/>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284" name="Teardrop 3"/>
          <p:cNvSpPr/>
          <p:nvPr/>
        </p:nvSpPr>
        <p:spPr>
          <a:xfrm rot="5400013" flipH="1" flipV="1">
            <a:off x="6863724" y="3068580"/>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285" name="Teardrop 3"/>
          <p:cNvSpPr/>
          <p:nvPr/>
        </p:nvSpPr>
        <p:spPr>
          <a:xfrm rot="5400013" flipH="1" flipV="1">
            <a:off x="9391345" y="3068580"/>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286" name="Teardrop 3"/>
          <p:cNvSpPr/>
          <p:nvPr/>
        </p:nvSpPr>
        <p:spPr>
          <a:xfrm rot="5400013" flipH="1" flipV="1">
            <a:off x="8548798" y="3068580"/>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287" name="Teardrop 3"/>
          <p:cNvSpPr/>
          <p:nvPr/>
        </p:nvSpPr>
        <p:spPr>
          <a:xfrm rot="5400013" flipH="1" flipV="1">
            <a:off x="11076419" y="3068580"/>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288" name="Teardrop 3"/>
          <p:cNvSpPr/>
          <p:nvPr/>
        </p:nvSpPr>
        <p:spPr>
          <a:xfrm rot="5400013" flipH="1" flipV="1">
            <a:off x="10233882" y="3068580"/>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289" name="Teardrop 3"/>
          <p:cNvSpPr/>
          <p:nvPr/>
        </p:nvSpPr>
        <p:spPr>
          <a:xfrm rot="5400013" flipH="1" flipV="1">
            <a:off x="123398" y="3068580"/>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290" name="Teardrop 3"/>
          <p:cNvSpPr/>
          <p:nvPr/>
        </p:nvSpPr>
        <p:spPr>
          <a:xfrm rot="5400013" flipH="1" flipV="1">
            <a:off x="11760002" y="3223923"/>
            <a:ext cx="595777" cy="268211"/>
          </a:xfrm>
          <a:custGeom>
            <a:avLst/>
            <a:gdLst>
              <a:gd name="f0" fmla="val w"/>
              <a:gd name="f1" fmla="val h"/>
              <a:gd name="f2" fmla="val 0"/>
              <a:gd name="f3" fmla="val 595781"/>
              <a:gd name="f4" fmla="val 268215"/>
              <a:gd name="f5" fmla="val 230951"/>
              <a:gd name="f6" fmla="val 239431"/>
              <a:gd name="f7" fmla="val 89396"/>
              <a:gd name="f8" fmla="val 97876"/>
              <a:gd name="f9" fmla="val 74075"/>
              <a:gd name="f10" fmla="val 113887"/>
              <a:gd name="f11" fmla="val 64809"/>
              <a:gd name="f12" fmla="val 135634"/>
              <a:gd name="f13" fmla="val 159544"/>
              <a:gd name="f14" fmla="val 209563"/>
              <a:gd name="f15" fmla="val 105357"/>
              <a:gd name="f16" fmla="val 250112"/>
              <a:gd name="f17" fmla="val 155376"/>
              <a:gd name="f18" fmla="val 174454"/>
              <a:gd name="f19" fmla="val 249746"/>
              <a:gd name="f20" fmla="val 198601"/>
              <a:gd name="f21" fmla="val 254980"/>
              <a:gd name="f22" fmla="val 211458"/>
              <a:gd name="f23" fmla="val 268141"/>
              <a:gd name="f24" fmla="val 215885"/>
              <a:gd name="f25" fmla="val 257686"/>
              <a:gd name="f26" fmla="val 222436"/>
              <a:gd name="f27" fmla="val 247948"/>
              <a:gd name="f28" fmla="val 259706"/>
              <a:gd name="f29" fmla="val 219892"/>
              <a:gd name="f30" fmla="val 246546"/>
              <a:gd name="f31" fmla="val 207035"/>
              <a:gd name="f32" fmla="val 241311"/>
              <a:gd name="f33" fmla="val 182889"/>
              <a:gd name="f34" fmla="val 241677"/>
              <a:gd name="f35" fmla="val 163811"/>
              <a:gd name="f36" fmla="val 113792"/>
              <a:gd name="f37" fmla="val 201129"/>
              <a:gd name="f38" fmla="val 73244"/>
              <a:gd name="f39" fmla="val 151110"/>
              <a:gd name="f40" fmla="val 127200"/>
              <a:gd name="f41" fmla="val 105453"/>
              <a:gd name="f42" fmla="val 82510"/>
              <a:gd name="f43" fmla="val 89441"/>
              <a:gd name="f44" fmla="val 97831"/>
              <a:gd name="f45" fmla="val 230996"/>
              <a:gd name="f46" fmla="val 239386"/>
              <a:gd name="f47" fmla="val 239514"/>
              <a:gd name="f48" fmla="val 230871"/>
              <a:gd name="f49" fmla="val 249252"/>
              <a:gd name="f50" fmla="val 224320"/>
              <a:gd name="f51" fmla="val 382868"/>
              <a:gd name="f52" fmla="val 82592"/>
              <a:gd name="f53" fmla="val 379825"/>
              <a:gd name="f54" fmla="val 66091"/>
              <a:gd name="f55" fmla="val 371670"/>
              <a:gd name="f56" fmla="val 50477"/>
              <a:gd name="f57" fmla="val 358914"/>
              <a:gd name="f58" fmla="val 37722"/>
              <a:gd name="f59" fmla="val 342007"/>
              <a:gd name="f60" fmla="val 20815"/>
              <a:gd name="f61" fmla="val 320078"/>
              <a:gd name="f62" fmla="val 11989"/>
              <a:gd name="f63" fmla="val 297922"/>
              <a:gd name="f64" fmla="val 11501"/>
              <a:gd name="f65" fmla="val 96667"/>
              <a:gd name="f66" fmla="val 297858"/>
              <a:gd name="f67" fmla="val 275703"/>
              <a:gd name="f68" fmla="val 11990"/>
              <a:gd name="f69" fmla="val 253774"/>
              <a:gd name="f70" fmla="val 236866"/>
              <a:gd name="f71" fmla="val 224105"/>
              <a:gd name="f72" fmla="val 50483"/>
              <a:gd name="f73" fmla="val 215948"/>
              <a:gd name="f74" fmla="val 66105"/>
              <a:gd name="f75" fmla="val 212939"/>
              <a:gd name="f76" fmla="val 82613"/>
              <a:gd name="f77" fmla="val 237526"/>
              <a:gd name="f78" fmla="val 100902"/>
              <a:gd name="f79" fmla="val 253233"/>
              <a:gd name="f80" fmla="val 130241"/>
              <a:gd name="f81" fmla="val 163248"/>
              <a:gd name="f82" fmla="val 252735"/>
              <a:gd name="f83" fmla="val 189232"/>
              <a:gd name="f84" fmla="val 256525"/>
              <a:gd name="f85" fmla="val 205210"/>
              <a:gd name="f86" fmla="val 272877"/>
              <a:gd name="f87" fmla="val 215167"/>
              <a:gd name="f88" fmla="val 289126"/>
              <a:gd name="f89" fmla="val 210687"/>
              <a:gd name="f90" fmla="val 306340"/>
              <a:gd name="f91" fmla="val 210767"/>
              <a:gd name="f92" fmla="val 322577"/>
              <a:gd name="f93" fmla="val 215380"/>
              <a:gd name="f94" fmla="val 324655"/>
              <a:gd name="f95" fmla="val 214136"/>
              <a:gd name="f96" fmla="val 326534"/>
              <a:gd name="f97" fmla="val 212797"/>
              <a:gd name="f98" fmla="val 328229"/>
              <a:gd name="f99" fmla="val 211355"/>
              <a:gd name="f100" fmla="val 340097"/>
              <a:gd name="f101" fmla="val 201263"/>
              <a:gd name="f102" fmla="val 342986"/>
              <a:gd name="f103" fmla="val 186138"/>
              <a:gd name="f104" fmla="val 342547"/>
              <a:gd name="f105" fmla="val 130228"/>
              <a:gd name="f106" fmla="val 358265"/>
              <a:gd name="f107" fmla="val 100880"/>
              <a:gd name="f108" fmla="val 506339"/>
              <a:gd name="f109" fmla="val 97830"/>
              <a:gd name="f110" fmla="val 490327"/>
              <a:gd name="f111" fmla="val 82509"/>
              <a:gd name="f112" fmla="val 468581"/>
              <a:gd name="f113" fmla="val 444670"/>
              <a:gd name="f114" fmla="val 394652"/>
              <a:gd name="f115" fmla="val 354103"/>
              <a:gd name="f116" fmla="val 354470"/>
              <a:gd name="f117" fmla="val 182914"/>
              <a:gd name="f118" fmla="val 349220"/>
              <a:gd name="f119" fmla="val 207099"/>
              <a:gd name="f120" fmla="val 336023"/>
              <a:gd name="f121" fmla="val 219944"/>
              <a:gd name="f122" fmla="val 346519"/>
              <a:gd name="f123" fmla="val 224314"/>
              <a:gd name="f124" fmla="val 356263"/>
              <a:gd name="f125" fmla="val 230867"/>
              <a:gd name="f126" fmla="val 364783"/>
              <a:gd name="f127" fmla="val 530971"/>
              <a:gd name="f128" fmla="val 521705"/>
              <a:gd name="f129" fmla="val 506384"/>
              <a:gd name="f130" fmla="val 364828"/>
              <a:gd name="f131" fmla="val 373348"/>
              <a:gd name="f132" fmla="val 247952"/>
              <a:gd name="f133" fmla="val 379901"/>
              <a:gd name="f134" fmla="val 257695"/>
              <a:gd name="f135" fmla="val 384270"/>
              <a:gd name="f136" fmla="val 268192"/>
              <a:gd name="f137" fmla="val 397115"/>
              <a:gd name="f138" fmla="val 254994"/>
              <a:gd name="f139" fmla="val 421300"/>
              <a:gd name="f140" fmla="val 249745"/>
              <a:gd name="f141" fmla="val 440404"/>
              <a:gd name="f142" fmla="val 250111"/>
              <a:gd name="f143" fmla="val 465413"/>
              <a:gd name="f144" fmla="val 488055"/>
              <a:gd name="f145" fmla="val 239974"/>
              <a:gd name="f146" fmla="val 504444"/>
              <a:gd name="f147" fmla="val 223585"/>
              <a:gd name="f148" fmla="val 520834"/>
              <a:gd name="f149" fmla="val 207196"/>
              <a:gd name="f150" fmla="val 184554"/>
              <a:gd name="f151" fmla="val 581969"/>
              <a:gd name="f152" fmla="val 578743"/>
              <a:gd name="f153" fmla="val 259654"/>
              <a:gd name="f154" fmla="val 573266"/>
              <a:gd name="f155" fmla="val 252074"/>
              <a:gd name="f156" fmla="val 566492"/>
              <a:gd name="f157" fmla="val 245300"/>
              <a:gd name="f158" fmla="val 553737"/>
              <a:gd name="f159" fmla="val 232545"/>
              <a:gd name="f160" fmla="val 538123"/>
              <a:gd name="f161" fmla="val 224389"/>
              <a:gd name="f162" fmla="val 521623"/>
              <a:gd name="f163" fmla="val 221347"/>
              <a:gd name="f164" fmla="val 519174"/>
              <a:gd name="f165" fmla="val 225205"/>
              <a:gd name="f166" fmla="val 516174"/>
              <a:gd name="f167" fmla="val 228633"/>
              <a:gd name="f168" fmla="val 512960"/>
              <a:gd name="f169" fmla="val 231847"/>
              <a:gd name="f170" fmla="val 494535"/>
              <a:gd name="f171" fmla="val 250272"/>
              <a:gd name="f172" fmla="val 469082"/>
              <a:gd name="f173" fmla="val 261667"/>
              <a:gd name="f174" fmla="val 440967"/>
              <a:gd name="f175" fmla="val 425629"/>
              <a:gd name="f176" fmla="val 261373"/>
              <a:gd name="f177" fmla="val 413777"/>
              <a:gd name="f178" fmla="val 262574"/>
              <a:gd name="f179" fmla="val 405186"/>
              <a:gd name="f180" fmla="val 372038"/>
              <a:gd name="f181" fmla="val 369178"/>
              <a:gd name="f182" fmla="val 260078"/>
              <a:gd name="f183" fmla="val 364042"/>
              <a:gd name="f184" fmla="val 252948"/>
              <a:gd name="f185" fmla="val 357679"/>
              <a:gd name="f186" fmla="val 246581"/>
              <a:gd name="f187" fmla="val 349451"/>
              <a:gd name="f188" fmla="val 254808"/>
              <a:gd name="f189" fmla="val 349428"/>
              <a:gd name="f190" fmla="val 254786"/>
              <a:gd name="f191" fmla="val 349421"/>
              <a:gd name="f192" fmla="val 254779"/>
              <a:gd name="f193" fmla="val 349413"/>
              <a:gd name="f194" fmla="val 254771"/>
              <a:gd name="f195" fmla="val 349406"/>
              <a:gd name="f196" fmla="val 254763"/>
              <a:gd name="f197" fmla="val 357634"/>
              <a:gd name="f198" fmla="val 246536"/>
              <a:gd name="f199" fmla="val 324632"/>
              <a:gd name="f200" fmla="val 213554"/>
              <a:gd name="f201" fmla="val 271148"/>
              <a:gd name="f202" fmla="val 238147"/>
              <a:gd name="f203" fmla="val 246374"/>
              <a:gd name="f204" fmla="val 246367"/>
              <a:gd name="f205" fmla="val 246359"/>
              <a:gd name="f206" fmla="val 246352"/>
              <a:gd name="f207" fmla="val 246344"/>
              <a:gd name="f208" fmla="val 254794"/>
              <a:gd name="f209" fmla="val 246337"/>
              <a:gd name="f210" fmla="val 254801"/>
              <a:gd name="f211" fmla="val 246329"/>
              <a:gd name="f212" fmla="val 238101"/>
              <a:gd name="f213" fmla="val 223742"/>
              <a:gd name="f214" fmla="val 190546"/>
              <a:gd name="f215" fmla="val 181969"/>
              <a:gd name="f216" fmla="val 262570"/>
              <a:gd name="f217" fmla="val 170130"/>
              <a:gd name="f218" fmla="val 261374"/>
              <a:gd name="f219" fmla="val 154813"/>
              <a:gd name="f220" fmla="val 261668"/>
              <a:gd name="f221" fmla="val 121806"/>
              <a:gd name="f222" fmla="val 92467"/>
              <a:gd name="f223" fmla="val 245961"/>
              <a:gd name="f224" fmla="val 74178"/>
              <a:gd name="f225" fmla="val 221373"/>
              <a:gd name="f226" fmla="val 57671"/>
              <a:gd name="f227" fmla="val 224382"/>
              <a:gd name="f228" fmla="val 42049"/>
              <a:gd name="f229" fmla="val 232539"/>
              <a:gd name="f230" fmla="val 29288"/>
              <a:gd name="f231" fmla="val 13811"/>
              <a:gd name="f232" fmla="val 4705"/>
              <a:gd name="f233" fmla="val 256723"/>
              <a:gd name="f234" fmla="val 11839"/>
              <a:gd name="f235" fmla="val 246048"/>
              <a:gd name="f236" fmla="val 21157"/>
              <a:gd name="f237" fmla="val 236731"/>
              <a:gd name="f238" fmla="val 34324"/>
              <a:gd name="f239" fmla="val 223564"/>
              <a:gd name="f240" fmla="val 50200"/>
              <a:gd name="f241" fmla="val 214757"/>
              <a:gd name="f242" fmla="val 67080"/>
              <a:gd name="f243" fmla="val 210684"/>
              <a:gd name="f244" fmla="val 57989"/>
              <a:gd name="f245" fmla="val 195895"/>
              <a:gd name="f246" fmla="val 53000"/>
              <a:gd name="f247" fmla="val 178457"/>
              <a:gd name="f248" fmla="val 159854"/>
              <a:gd name="f249" fmla="val 132604"/>
              <a:gd name="f250" fmla="val 63706"/>
              <a:gd name="f251" fmla="val 107854"/>
              <a:gd name="f252" fmla="val 81286"/>
              <a:gd name="f253" fmla="val 89721"/>
              <a:gd name="f254" fmla="val 99420"/>
              <a:gd name="f255" fmla="val 72140"/>
              <a:gd name="f256" fmla="val 124170"/>
              <a:gd name="f257" fmla="val 61435"/>
              <a:gd name="f258" fmla="val 151420"/>
              <a:gd name="f259" fmla="val 170023"/>
              <a:gd name="f260" fmla="val 187461"/>
              <a:gd name="f261" fmla="val 66424"/>
              <a:gd name="f262" fmla="val 202250"/>
              <a:gd name="f263" fmla="val 75515"/>
              <a:gd name="f264" fmla="val 206323"/>
              <a:gd name="f265" fmla="val 58635"/>
              <a:gd name="f266" fmla="val 215130"/>
              <a:gd name="f267" fmla="val 42758"/>
              <a:gd name="f268" fmla="val 228297"/>
              <a:gd name="f269" fmla="val 29591"/>
              <a:gd name="f270" fmla="val 247566"/>
              <a:gd name="f271" fmla="val 10322"/>
              <a:gd name="f272" fmla="val 272636"/>
              <a:gd name="f273" fmla="val 391"/>
              <a:gd name="f274" fmla="val 297890"/>
              <a:gd name="f275" fmla="val 323144"/>
              <a:gd name="f276" fmla="val 348215"/>
              <a:gd name="f277" fmla="val 367484"/>
              <a:gd name="f278" fmla="val 380644"/>
              <a:gd name="f279" fmla="val 42751"/>
              <a:gd name="f280" fmla="val 389448"/>
              <a:gd name="f281" fmla="val 58618"/>
              <a:gd name="f282" fmla="val 393604"/>
              <a:gd name="f283" fmla="val 75474"/>
              <a:gd name="f284" fmla="val 408376"/>
              <a:gd name="f285" fmla="val 66408"/>
              <a:gd name="f286" fmla="val 425787"/>
              <a:gd name="f287" fmla="val 61434"/>
              <a:gd name="f288" fmla="val 444360"/>
              <a:gd name="f289" fmla="val 471611"/>
              <a:gd name="f290" fmla="val 496360"/>
              <a:gd name="f291" fmla="val 514494"/>
              <a:gd name="f292" fmla="val 532075"/>
              <a:gd name="f293" fmla="val 542780"/>
              <a:gd name="f294" fmla="val 178427"/>
              <a:gd name="f295" fmla="val 537807"/>
              <a:gd name="f296" fmla="val 195839"/>
              <a:gd name="f297" fmla="val 528740"/>
              <a:gd name="f298" fmla="val 210610"/>
              <a:gd name="f299" fmla="val 545596"/>
              <a:gd name="f300" fmla="val 214766"/>
              <a:gd name="f301" fmla="val 561463"/>
              <a:gd name="f302" fmla="val 223570"/>
              <a:gd name="f303" fmla="val 574624"/>
              <a:gd name="f304" fmla="*/ f0 1 595781"/>
              <a:gd name="f305" fmla="*/ f1 1 268215"/>
              <a:gd name="f306" fmla="val f2"/>
              <a:gd name="f307" fmla="val f3"/>
              <a:gd name="f308" fmla="val f4"/>
              <a:gd name="f309" fmla="+- f308 0 f306"/>
              <a:gd name="f310" fmla="+- f307 0 f306"/>
              <a:gd name="f311" fmla="*/ f310 1 595781"/>
              <a:gd name="f312" fmla="*/ f309 1 268215"/>
              <a:gd name="f313" fmla="*/ f306 1 f311"/>
              <a:gd name="f314" fmla="*/ f307 1 f311"/>
              <a:gd name="f315" fmla="*/ f306 1 f312"/>
              <a:gd name="f316" fmla="*/ f308 1 f312"/>
              <a:gd name="f317" fmla="*/ f313 f304 1"/>
              <a:gd name="f318" fmla="*/ f314 f304 1"/>
              <a:gd name="f319" fmla="*/ f316 f305 1"/>
              <a:gd name="f320" fmla="*/ f315 f305 1"/>
            </a:gdLst>
            <a:ahLst/>
            <a:cxnLst>
              <a:cxn ang="3cd4">
                <a:pos x="hc" y="t"/>
              </a:cxn>
              <a:cxn ang="0">
                <a:pos x="r" y="vc"/>
              </a:cxn>
              <a:cxn ang="cd4">
                <a:pos x="hc" y="b"/>
              </a:cxn>
              <a:cxn ang="cd2">
                <a:pos x="l" y="vc"/>
              </a:cxn>
            </a:cxnLst>
            <a:rect l="f317" t="f320" r="f318" b="f319"/>
            <a:pathLst>
              <a:path w="595781" h="268215">
                <a:moveTo>
                  <a:pt x="f5" y="f6"/>
                </a:moveTo>
                <a:lnTo>
                  <a:pt x="f7" y="f8"/>
                </a:lnTo>
                <a:cubicBezTo>
                  <a:pt x="f9" y="f10"/>
                  <a:pt x="f11" y="f12"/>
                  <a:pt x="f11" y="f13"/>
                </a:cubicBezTo>
                <a:cubicBezTo>
                  <a:pt x="f11" y="f14"/>
                  <a:pt x="f15" y="f16"/>
                  <a:pt x="f17" y="f16"/>
                </a:cubicBezTo>
                <a:cubicBezTo>
                  <a:pt x="f18" y="f19"/>
                  <a:pt x="f20" y="f21"/>
                  <a:pt x="f22" y="f23"/>
                </a:cubicBezTo>
                <a:cubicBezTo>
                  <a:pt x="f24" y="f25"/>
                  <a:pt x="f26" y="f27"/>
                  <a:pt x="f5" y="f6"/>
                </a:cubicBezTo>
                <a:close/>
                <a:moveTo>
                  <a:pt x="f28" y="f29"/>
                </a:moveTo>
                <a:cubicBezTo>
                  <a:pt x="f30" y="f31"/>
                  <a:pt x="f32" y="f33"/>
                  <a:pt x="f34" y="f35"/>
                </a:cubicBezTo>
                <a:cubicBezTo>
                  <a:pt x="f34" y="f36"/>
                  <a:pt x="f37" y="f38"/>
                  <a:pt x="f39" y="f38"/>
                </a:cubicBezTo>
                <a:cubicBezTo>
                  <a:pt x="f40" y="f38"/>
                  <a:pt x="f41" y="f42"/>
                  <a:pt x="f43" y="f44"/>
                </a:cubicBezTo>
                <a:lnTo>
                  <a:pt x="f45" y="f46"/>
                </a:lnTo>
                <a:cubicBezTo>
                  <a:pt x="f47" y="f48"/>
                  <a:pt x="f49" y="f50"/>
                  <a:pt x="f28" y="f29"/>
                </a:cubicBezTo>
                <a:close/>
                <a:moveTo>
                  <a:pt x="f51" y="f52"/>
                </a:moveTo>
                <a:cubicBezTo>
                  <a:pt x="f53" y="f54"/>
                  <a:pt x="f55" y="f56"/>
                  <a:pt x="f57" y="f58"/>
                </a:cubicBezTo>
                <a:cubicBezTo>
                  <a:pt x="f59" y="f60"/>
                  <a:pt x="f61" y="f62"/>
                  <a:pt x="f63" y="f64"/>
                </a:cubicBezTo>
                <a:lnTo>
                  <a:pt x="f63" y="f65"/>
                </a:lnTo>
                <a:lnTo>
                  <a:pt x="f66" y="f65"/>
                </a:lnTo>
                <a:lnTo>
                  <a:pt x="f66" y="f64"/>
                </a:lnTo>
                <a:cubicBezTo>
                  <a:pt x="f67" y="f68"/>
                  <a:pt x="f69" y="f60"/>
                  <a:pt x="f70" y="f58"/>
                </a:cubicBezTo>
                <a:cubicBezTo>
                  <a:pt x="f71" y="f72"/>
                  <a:pt x="f73" y="f74"/>
                  <a:pt x="f75" y="f76"/>
                </a:cubicBezTo>
                <a:cubicBezTo>
                  <a:pt x="f77" y="f78"/>
                  <a:pt x="f79" y="f80"/>
                  <a:pt x="f79" y="f81"/>
                </a:cubicBezTo>
                <a:cubicBezTo>
                  <a:pt x="f82" y="f83"/>
                  <a:pt x="f84" y="f85"/>
                  <a:pt x="f86" y="f87"/>
                </a:cubicBezTo>
                <a:cubicBezTo>
                  <a:pt x="f88" y="f89"/>
                  <a:pt x="f90" y="f91"/>
                  <a:pt x="f92" y="f93"/>
                </a:cubicBezTo>
                <a:cubicBezTo>
                  <a:pt x="f94" y="f95"/>
                  <a:pt x="f96" y="f97"/>
                  <a:pt x="f98" y="f99"/>
                </a:cubicBezTo>
                <a:cubicBezTo>
                  <a:pt x="f100" y="f101"/>
                  <a:pt x="f102" y="f103"/>
                  <a:pt x="f104" y="f81"/>
                </a:cubicBezTo>
                <a:cubicBezTo>
                  <a:pt x="f104" y="f105"/>
                  <a:pt x="f106" y="f107"/>
                  <a:pt x="f51" y="f52"/>
                </a:cubicBezTo>
                <a:close/>
                <a:moveTo>
                  <a:pt x="f108" y="f109"/>
                </a:moveTo>
                <a:cubicBezTo>
                  <a:pt x="f110" y="f111"/>
                  <a:pt x="f112" y="f38"/>
                  <a:pt x="f113" y="f38"/>
                </a:cubicBezTo>
                <a:cubicBezTo>
                  <a:pt x="f114" y="f38"/>
                  <a:pt x="f115" y="f36"/>
                  <a:pt x="f115" y="f35"/>
                </a:cubicBezTo>
                <a:cubicBezTo>
                  <a:pt x="f116" y="f117"/>
                  <a:pt x="f118" y="f119"/>
                  <a:pt x="f120" y="f121"/>
                </a:cubicBezTo>
                <a:cubicBezTo>
                  <a:pt x="f122" y="f123"/>
                  <a:pt x="f124" y="f125"/>
                  <a:pt x="f126" y="f46"/>
                </a:cubicBezTo>
                <a:close/>
                <a:moveTo>
                  <a:pt x="f127" y="f13"/>
                </a:moveTo>
                <a:cubicBezTo>
                  <a:pt x="f127" y="f12"/>
                  <a:pt x="f128" y="f10"/>
                  <a:pt x="f129" y="f8"/>
                </a:cubicBezTo>
                <a:lnTo>
                  <a:pt x="f130" y="f6"/>
                </a:lnTo>
                <a:cubicBezTo>
                  <a:pt x="f131" y="f132"/>
                  <a:pt x="f133" y="f134"/>
                  <a:pt x="f135" y="f136"/>
                </a:cubicBezTo>
                <a:cubicBezTo>
                  <a:pt x="f137" y="f138"/>
                  <a:pt x="f139" y="f140"/>
                  <a:pt x="f141" y="f142"/>
                </a:cubicBezTo>
                <a:cubicBezTo>
                  <a:pt x="f143" y="f16"/>
                  <a:pt x="f144" y="f145"/>
                  <a:pt x="f146" y="f147"/>
                </a:cubicBezTo>
                <a:cubicBezTo>
                  <a:pt x="f148" y="f149"/>
                  <a:pt x="f127" y="f150"/>
                  <a:pt x="f127" y="f13"/>
                </a:cubicBezTo>
                <a:close/>
                <a:moveTo>
                  <a:pt x="f3" y="f4"/>
                </a:moveTo>
                <a:lnTo>
                  <a:pt x="f151" y="f4"/>
                </a:lnTo>
                <a:cubicBezTo>
                  <a:pt x="f152" y="f153"/>
                  <a:pt x="f154" y="f155"/>
                  <a:pt x="f156" y="f157"/>
                </a:cubicBezTo>
                <a:cubicBezTo>
                  <a:pt x="f158" y="f159"/>
                  <a:pt x="f160" y="f161"/>
                  <a:pt x="f162" y="f163"/>
                </a:cubicBezTo>
                <a:cubicBezTo>
                  <a:pt x="f164" y="f165"/>
                  <a:pt x="f166" y="f167"/>
                  <a:pt x="f168" y="f169"/>
                </a:cubicBezTo>
                <a:cubicBezTo>
                  <a:pt x="f170" y="f171"/>
                  <a:pt x="f172" y="f173"/>
                  <a:pt x="f174" y="f173"/>
                </a:cubicBezTo>
                <a:cubicBezTo>
                  <a:pt x="f175" y="f176"/>
                  <a:pt x="f177" y="f178"/>
                  <a:pt x="f179" y="f4"/>
                </a:cubicBezTo>
                <a:lnTo>
                  <a:pt x="f180" y="f4"/>
                </a:lnTo>
                <a:cubicBezTo>
                  <a:pt x="f181" y="f182"/>
                  <a:pt x="f183" y="f184"/>
                  <a:pt x="f185" y="f186"/>
                </a:cubicBezTo>
                <a:lnTo>
                  <a:pt x="f187" y="f188"/>
                </a:lnTo>
                <a:lnTo>
                  <a:pt x="f189" y="f190"/>
                </a:lnTo>
                <a:cubicBezTo>
                  <a:pt x="f191" y="f192"/>
                  <a:pt x="f193" y="f194"/>
                  <a:pt x="f195" y="f196"/>
                </a:cubicBezTo>
                <a:lnTo>
                  <a:pt x="f197" y="f198"/>
                </a:lnTo>
                <a:cubicBezTo>
                  <a:pt x="f199" y="f200"/>
                  <a:pt x="f201" y="f200"/>
                  <a:pt x="f202" y="f198"/>
                </a:cubicBezTo>
                <a:lnTo>
                  <a:pt x="f203" y="f196"/>
                </a:lnTo>
                <a:cubicBezTo>
                  <a:pt x="f204" y="f194"/>
                  <a:pt x="f205" y="f192"/>
                  <a:pt x="f206" y="f190"/>
                </a:cubicBezTo>
                <a:cubicBezTo>
                  <a:pt x="f207" y="f208"/>
                  <a:pt x="f209" y="f210"/>
                  <a:pt x="f211" y="f188"/>
                </a:cubicBezTo>
                <a:lnTo>
                  <a:pt x="f212" y="f186"/>
                </a:lnTo>
                <a:lnTo>
                  <a:pt x="f213" y="f4"/>
                </a:lnTo>
                <a:lnTo>
                  <a:pt x="f214" y="f4"/>
                </a:lnTo>
                <a:cubicBezTo>
                  <a:pt x="f215" y="f216"/>
                  <a:pt x="f217" y="f218"/>
                  <a:pt x="f219" y="f220"/>
                </a:cubicBezTo>
                <a:cubicBezTo>
                  <a:pt x="f221" y="f220"/>
                  <a:pt x="f222" y="f223"/>
                  <a:pt x="f224" y="f225"/>
                </a:cubicBezTo>
                <a:cubicBezTo>
                  <a:pt x="f226" y="f227"/>
                  <a:pt x="f228" y="f229"/>
                  <a:pt x="f230" y="f157"/>
                </a:cubicBezTo>
                <a:lnTo>
                  <a:pt x="f231" y="f4"/>
                </a:lnTo>
                <a:lnTo>
                  <a:pt x="f2" y="f4"/>
                </a:lnTo>
                <a:cubicBezTo>
                  <a:pt x="f232" y="f233"/>
                  <a:pt x="f234" y="f235"/>
                  <a:pt x="f236" y="f237"/>
                </a:cubicBezTo>
                <a:cubicBezTo>
                  <a:pt x="f238" y="f239"/>
                  <a:pt x="f240" y="f241"/>
                  <a:pt x="f242" y="f243"/>
                </a:cubicBezTo>
                <a:cubicBezTo>
                  <a:pt x="f244" y="f245"/>
                  <a:pt x="f246" y="f247"/>
                  <a:pt x="f246" y="f248"/>
                </a:cubicBezTo>
                <a:cubicBezTo>
                  <a:pt x="f246" y="f249"/>
                  <a:pt x="f250" y="f251"/>
                  <a:pt x="f252" y="f253"/>
                </a:cubicBezTo>
                <a:lnTo>
                  <a:pt x="f252" y="f253"/>
                </a:lnTo>
                <a:cubicBezTo>
                  <a:pt x="f254" y="f255"/>
                  <a:pt x="f256" y="f257"/>
                  <a:pt x="f258" y="f257"/>
                </a:cubicBezTo>
                <a:cubicBezTo>
                  <a:pt x="f259" y="f257"/>
                  <a:pt x="f260" y="f261"/>
                  <a:pt x="f262" y="f263"/>
                </a:cubicBezTo>
                <a:cubicBezTo>
                  <a:pt x="f264" y="f265"/>
                  <a:pt x="f266" y="f267"/>
                  <a:pt x="f268" y="f269"/>
                </a:cubicBezTo>
                <a:cubicBezTo>
                  <a:pt x="f270" y="f271"/>
                  <a:pt x="f272" y="f273"/>
                  <a:pt x="f274" y="f2"/>
                </a:cubicBezTo>
                <a:lnTo>
                  <a:pt x="f274" y="f2"/>
                </a:lnTo>
                <a:cubicBezTo>
                  <a:pt x="f275" y="f273"/>
                  <a:pt x="f276" y="f271"/>
                  <a:pt x="f277" y="f269"/>
                </a:cubicBezTo>
                <a:cubicBezTo>
                  <a:pt x="f278" y="f279"/>
                  <a:pt x="f280" y="f281"/>
                  <a:pt x="f282" y="f283"/>
                </a:cubicBezTo>
                <a:cubicBezTo>
                  <a:pt x="f284" y="f285"/>
                  <a:pt x="f286" y="f287"/>
                  <a:pt x="f288" y="f287"/>
                </a:cubicBezTo>
                <a:cubicBezTo>
                  <a:pt x="f289" y="f287"/>
                  <a:pt x="f290" y="f255"/>
                  <a:pt x="f291" y="f253"/>
                </a:cubicBezTo>
                <a:cubicBezTo>
                  <a:pt x="f292" y="f251"/>
                  <a:pt x="f293" y="f249"/>
                  <a:pt x="f293" y="f248"/>
                </a:cubicBezTo>
                <a:cubicBezTo>
                  <a:pt x="f293" y="f294"/>
                  <a:pt x="f295" y="f296"/>
                  <a:pt x="f297" y="f298"/>
                </a:cubicBezTo>
                <a:cubicBezTo>
                  <a:pt x="f299" y="f300"/>
                  <a:pt x="f301" y="f302"/>
                  <a:pt x="f303" y="f237"/>
                </a:cubicBezTo>
                <a:close/>
              </a:path>
            </a:pathLst>
          </a:custGeom>
          <a:solidFill>
            <a:srgbClr val="AB641E"/>
          </a:solidFill>
          <a:ln cap="flat">
            <a:noFill/>
            <a:prstDash val="solid"/>
          </a:ln>
        </p:spPr>
        <p:txBody>
          <a:bodyPr lIns="0" tIns="0" rIns="0" bIns="0"/>
          <a:lstStyle/>
          <a:p>
            <a:endParaRPr lang="nl-NL"/>
          </a:p>
        </p:txBody>
      </p:sp>
      <p:sp>
        <p:nvSpPr>
          <p:cNvPr id="291" name="Oval 814"/>
          <p:cNvSpPr/>
          <p:nvPr/>
        </p:nvSpPr>
        <p:spPr>
          <a:xfrm>
            <a:off x="7086654" y="3289361"/>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292" name="Oval 815"/>
          <p:cNvSpPr/>
          <p:nvPr/>
        </p:nvSpPr>
        <p:spPr>
          <a:xfrm>
            <a:off x="346329" y="3289361"/>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293" name="Oval 816"/>
          <p:cNvSpPr/>
          <p:nvPr/>
        </p:nvSpPr>
        <p:spPr>
          <a:xfrm>
            <a:off x="1188875" y="3289361"/>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294" name="Oval 817"/>
          <p:cNvSpPr/>
          <p:nvPr/>
        </p:nvSpPr>
        <p:spPr>
          <a:xfrm>
            <a:off x="2031412" y="3289361"/>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295" name="Oval 818"/>
          <p:cNvSpPr/>
          <p:nvPr/>
        </p:nvSpPr>
        <p:spPr>
          <a:xfrm>
            <a:off x="2873950" y="3289361"/>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296" name="Oval 819"/>
          <p:cNvSpPr/>
          <p:nvPr/>
        </p:nvSpPr>
        <p:spPr>
          <a:xfrm>
            <a:off x="3716496" y="3289361"/>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297" name="Oval 820"/>
          <p:cNvSpPr/>
          <p:nvPr/>
        </p:nvSpPr>
        <p:spPr>
          <a:xfrm>
            <a:off x="4559033" y="3289361"/>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298" name="Oval 821"/>
          <p:cNvSpPr/>
          <p:nvPr/>
        </p:nvSpPr>
        <p:spPr>
          <a:xfrm>
            <a:off x="5401571" y="3289361"/>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299" name="Oval 822"/>
          <p:cNvSpPr/>
          <p:nvPr/>
        </p:nvSpPr>
        <p:spPr>
          <a:xfrm>
            <a:off x="6244117" y="3289361"/>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300" name="Oval 823"/>
          <p:cNvSpPr/>
          <p:nvPr/>
        </p:nvSpPr>
        <p:spPr>
          <a:xfrm>
            <a:off x="8771729" y="3289361"/>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301" name="Oval 824"/>
          <p:cNvSpPr/>
          <p:nvPr/>
        </p:nvSpPr>
        <p:spPr>
          <a:xfrm>
            <a:off x="7929192" y="3289361"/>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302" name="Oval 825"/>
          <p:cNvSpPr/>
          <p:nvPr/>
        </p:nvSpPr>
        <p:spPr>
          <a:xfrm>
            <a:off x="10456813" y="3289361"/>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303" name="Oval 826"/>
          <p:cNvSpPr/>
          <p:nvPr/>
        </p:nvSpPr>
        <p:spPr>
          <a:xfrm>
            <a:off x="9614275" y="3289361"/>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304" name="Oval 827"/>
          <p:cNvSpPr/>
          <p:nvPr/>
        </p:nvSpPr>
        <p:spPr>
          <a:xfrm>
            <a:off x="11299350" y="3289361"/>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305" name="Teardrop 3"/>
          <p:cNvSpPr/>
          <p:nvPr/>
        </p:nvSpPr>
        <p:spPr>
          <a:xfrm rot="5400013" flipH="1" flipV="1">
            <a:off x="6442770" y="3490484"/>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306" name="Teardrop 3"/>
          <p:cNvSpPr/>
          <p:nvPr/>
        </p:nvSpPr>
        <p:spPr>
          <a:xfrm rot="5400013" flipH="1" flipV="1">
            <a:off x="-148773" y="3639257"/>
            <a:ext cx="612648" cy="315102"/>
          </a:xfrm>
          <a:custGeom>
            <a:avLst/>
            <a:gdLst>
              <a:gd name="f0" fmla="val w"/>
              <a:gd name="f1" fmla="val h"/>
              <a:gd name="f2" fmla="val 0"/>
              <a:gd name="f3" fmla="val 612648"/>
              <a:gd name="f4" fmla="val 315100"/>
              <a:gd name="f5" fmla="val 239386"/>
              <a:gd name="f6" fmla="val 75670"/>
              <a:gd name="f7" fmla="val 230866"/>
              <a:gd name="f8" fmla="val 67149"/>
              <a:gd name="f9" fmla="val 224313"/>
              <a:gd name="f10" fmla="val 57406"/>
              <a:gd name="f11" fmla="val 219944"/>
              <a:gd name="f12" fmla="val 46909"/>
              <a:gd name="f13" fmla="val 207099"/>
              <a:gd name="f14" fmla="val 60107"/>
              <a:gd name="f15" fmla="val 182914"/>
              <a:gd name="f16" fmla="val 65356"/>
              <a:gd name="f17" fmla="val 163810"/>
              <a:gd name="f18" fmla="val 64989"/>
              <a:gd name="f19" fmla="val 113792"/>
              <a:gd name="f20" fmla="val 73243"/>
              <a:gd name="f21" fmla="val 105538"/>
              <a:gd name="f22" fmla="val 155556"/>
              <a:gd name="f23" fmla="val 179467"/>
              <a:gd name="f24" fmla="val 82509"/>
              <a:gd name="f25" fmla="val 201213"/>
              <a:gd name="f26" fmla="val 97830"/>
              <a:gd name="f27" fmla="val 217225"/>
              <a:gd name="f28" fmla="val 268191"/>
              <a:gd name="f29" fmla="val 95157"/>
              <a:gd name="f30" fmla="val 257695"/>
              <a:gd name="f31" fmla="val 90787"/>
              <a:gd name="f32" fmla="val 247952"/>
              <a:gd name="f33" fmla="val 84234"/>
              <a:gd name="f34" fmla="val 239431"/>
              <a:gd name="f35" fmla="val 75715"/>
              <a:gd name="f36" fmla="val 97875"/>
              <a:gd name="f37" fmla="val 217270"/>
              <a:gd name="f38" fmla="val 113887"/>
              <a:gd name="f39" fmla="val 232591"/>
              <a:gd name="f40" fmla="val 135634"/>
              <a:gd name="f41" fmla="val 241857"/>
              <a:gd name="f42" fmla="val 159544"/>
              <a:gd name="f43" fmla="val 184553"/>
              <a:gd name="f44" fmla="val 207195"/>
              <a:gd name="f45" fmla="val 231720"/>
              <a:gd name="f46" fmla="val 223585"/>
              <a:gd name="f47" fmla="val 215331"/>
              <a:gd name="f48" fmla="val 239974"/>
              <a:gd name="f49" fmla="val 198941"/>
              <a:gd name="f50" fmla="val 250111"/>
              <a:gd name="f51" fmla="val 176299"/>
              <a:gd name="f52" fmla="val 151290"/>
              <a:gd name="f53" fmla="val 249745"/>
              <a:gd name="f54" fmla="val 132187"/>
              <a:gd name="f55" fmla="val 254994"/>
              <a:gd name="f56" fmla="val 108002"/>
              <a:gd name="f57" fmla="val 391275"/>
              <a:gd name="f58" fmla="val 232488"/>
              <a:gd name="f59" fmla="val 366688"/>
              <a:gd name="f60" fmla="val 214199"/>
              <a:gd name="f61" fmla="val 350981"/>
              <a:gd name="f62" fmla="val 184860"/>
              <a:gd name="f63" fmla="val 151853"/>
              <a:gd name="f64" fmla="val 351479"/>
              <a:gd name="f65" fmla="val 125869"/>
              <a:gd name="f66" fmla="val 347689"/>
              <a:gd name="f67" fmla="val 109892"/>
              <a:gd name="f68" fmla="val 331337"/>
              <a:gd name="f69" fmla="val 99934"/>
              <a:gd name="f70" fmla="val 315088"/>
              <a:gd name="f71" fmla="val 104415"/>
              <a:gd name="f72" fmla="val 297874"/>
              <a:gd name="f73" fmla="val 104335"/>
              <a:gd name="f74" fmla="val 281637"/>
              <a:gd name="f75" fmla="val 99721"/>
              <a:gd name="f76" fmla="val 265010"/>
              <a:gd name="f77" fmla="val 109675"/>
              <a:gd name="f78" fmla="val 261165"/>
              <a:gd name="f79" fmla="val 125694"/>
              <a:gd name="f80" fmla="val 261667"/>
              <a:gd name="f81" fmla="val 179968"/>
              <a:gd name="f82" fmla="val 250271"/>
              <a:gd name="f83" fmla="val 205421"/>
              <a:gd name="f84" fmla="val 231847"/>
              <a:gd name="f85" fmla="val 223846"/>
              <a:gd name="f86" fmla="val 221347"/>
              <a:gd name="f87" fmla="val 232509"/>
              <a:gd name="f88" fmla="val 224390"/>
              <a:gd name="f89" fmla="val 249009"/>
              <a:gd name="f90" fmla="val 232545"/>
              <a:gd name="f91" fmla="val 264623"/>
              <a:gd name="f92" fmla="val 245300"/>
              <a:gd name="f93" fmla="val 277378"/>
              <a:gd name="f94" fmla="val 262208"/>
              <a:gd name="f95" fmla="val 294285"/>
              <a:gd name="f96" fmla="val 284137"/>
              <a:gd name="f97" fmla="val 303111"/>
              <a:gd name="f98" fmla="val 306292"/>
              <a:gd name="f99" fmla="val 303599"/>
              <a:gd name="f100" fmla="val 218433"/>
              <a:gd name="f101" fmla="val 306356"/>
              <a:gd name="f102" fmla="val 328512"/>
              <a:gd name="f103" fmla="val 303110"/>
              <a:gd name="f104" fmla="val 350441"/>
              <a:gd name="f105" fmla="val 367348"/>
              <a:gd name="f106" fmla="val 380109"/>
              <a:gd name="f107" fmla="val 264617"/>
              <a:gd name="f108" fmla="val 388266"/>
              <a:gd name="f109" fmla="val 248996"/>
              <a:gd name="f110" fmla="val 514773"/>
              <a:gd name="f111" fmla="val 217271"/>
              <a:gd name="f112" fmla="val 373218"/>
              <a:gd name="f113" fmla="val 75716"/>
              <a:gd name="f114" fmla="val 364700"/>
              <a:gd name="f115" fmla="val 84231"/>
              <a:gd name="f116" fmla="val 354962"/>
              <a:gd name="f117" fmla="val 90781"/>
              <a:gd name="f118" fmla="val 344508"/>
              <a:gd name="f119" fmla="val 95209"/>
              <a:gd name="f120" fmla="val 357668"/>
              <a:gd name="f121" fmla="val 108066"/>
              <a:gd name="f122" fmla="val 362903"/>
              <a:gd name="f123" fmla="val 132212"/>
              <a:gd name="f124" fmla="val 362537"/>
              <a:gd name="f125" fmla="val 201309"/>
              <a:gd name="f126" fmla="val 403086"/>
              <a:gd name="f127" fmla="val 453104"/>
              <a:gd name="f128" fmla="val 477015"/>
              <a:gd name="f129" fmla="val 498761"/>
              <a:gd name="f130" fmla="val 232592"/>
              <a:gd name="f131" fmla="val 539405"/>
              <a:gd name="f132" fmla="val 498856"/>
              <a:gd name="f133" fmla="val 448838"/>
              <a:gd name="f134" fmla="val 429760"/>
              <a:gd name="f135" fmla="val 65355"/>
              <a:gd name="f136" fmla="val 405614"/>
              <a:gd name="f137" fmla="val 60121"/>
              <a:gd name="f138" fmla="val 392756"/>
              <a:gd name="f139" fmla="val 46961"/>
              <a:gd name="f140" fmla="val 388329"/>
              <a:gd name="f141" fmla="val 57415"/>
              <a:gd name="f142" fmla="val 381778"/>
              <a:gd name="f143" fmla="val 67153"/>
              <a:gd name="f144" fmla="val 373263"/>
              <a:gd name="f145" fmla="val 75671"/>
              <a:gd name="f146" fmla="val 514818"/>
              <a:gd name="f147" fmla="val 530139"/>
              <a:gd name="f148" fmla="val 8776"/>
              <a:gd name="f149" fmla="val 612257"/>
              <a:gd name="f150" fmla="val 34030"/>
              <a:gd name="f151" fmla="val 602326"/>
              <a:gd name="f152" fmla="val 59101"/>
              <a:gd name="f153" fmla="val 583058"/>
              <a:gd name="f154" fmla="val 78369"/>
              <a:gd name="f155" fmla="val 569890"/>
              <a:gd name="f156" fmla="val 91537"/>
              <a:gd name="f157" fmla="val 554014"/>
              <a:gd name="f158" fmla="val 100343"/>
              <a:gd name="f159" fmla="val 537134"/>
              <a:gd name="f160" fmla="val 104416"/>
              <a:gd name="f161" fmla="val 546225"/>
              <a:gd name="f162" fmla="val 119205"/>
              <a:gd name="f163" fmla="val 551214"/>
              <a:gd name="f164" fmla="val 136643"/>
              <a:gd name="f165" fmla="val 155247"/>
              <a:gd name="f166" fmla="val 182497"/>
              <a:gd name="f167" fmla="val 540509"/>
              <a:gd name="f168" fmla="val 207247"/>
              <a:gd name="f169" fmla="val 522928"/>
              <a:gd name="f170" fmla="val 225380"/>
              <a:gd name="f171" fmla="val 504794"/>
              <a:gd name="f172" fmla="val 242961"/>
              <a:gd name="f173" fmla="val 480045"/>
              <a:gd name="f174" fmla="val 253667"/>
              <a:gd name="f175" fmla="val 452794"/>
              <a:gd name="f176" fmla="val 434191"/>
              <a:gd name="f177" fmla="val 416753"/>
              <a:gd name="f178" fmla="val 248677"/>
              <a:gd name="f179" fmla="val 401964"/>
              <a:gd name="f180" fmla="val 239586"/>
              <a:gd name="f181" fmla="val 397891"/>
              <a:gd name="f182" fmla="val 256466"/>
              <a:gd name="f183" fmla="val 389084"/>
              <a:gd name="f184" fmla="val 272342"/>
              <a:gd name="f185" fmla="val 375917"/>
              <a:gd name="f186" fmla="val 285509"/>
              <a:gd name="f187" fmla="val 356649"/>
              <a:gd name="f188" fmla="val 304778"/>
              <a:gd name="f189" fmla="val 331578"/>
              <a:gd name="f190" fmla="val 314709"/>
              <a:gd name="f191" fmla="val 306324"/>
              <a:gd name="f192" fmla="val 281070"/>
              <a:gd name="f193" fmla="val 255999"/>
              <a:gd name="f194" fmla="val 236731"/>
              <a:gd name="f195" fmla="val 223571"/>
              <a:gd name="f196" fmla="val 272349"/>
              <a:gd name="f197" fmla="val 214766"/>
              <a:gd name="f198" fmla="val 256482"/>
              <a:gd name="f199" fmla="val 210610"/>
              <a:gd name="f200" fmla="val 239626"/>
              <a:gd name="f201" fmla="val 195839"/>
              <a:gd name="f202" fmla="val 248693"/>
              <a:gd name="f203" fmla="val 178427"/>
              <a:gd name="f204" fmla="val 253666"/>
              <a:gd name="f205" fmla="val 159854"/>
              <a:gd name="f206" fmla="val 132604"/>
              <a:gd name="f207" fmla="val 107854"/>
              <a:gd name="f208" fmla="val 89720"/>
              <a:gd name="f209" fmla="val 72140"/>
              <a:gd name="f210" fmla="val 61434"/>
              <a:gd name="f211" fmla="val 136673"/>
              <a:gd name="f212" fmla="val 66408"/>
              <a:gd name="f213" fmla="val 119262"/>
              <a:gd name="f214" fmla="val 75474"/>
              <a:gd name="f215" fmla="val 104490"/>
              <a:gd name="f216" fmla="val 58618"/>
              <a:gd name="f217" fmla="val 100334"/>
              <a:gd name="f218" fmla="val 42751"/>
              <a:gd name="f219" fmla="val 91530"/>
              <a:gd name="f220" fmla="val 29591"/>
              <a:gd name="f221" fmla="val 10322"/>
              <a:gd name="f222" fmla="val 391"/>
              <a:gd name="f223" fmla="val 1828"/>
              <a:gd name="f224" fmla="val 13374"/>
              <a:gd name="f225" fmla="val 11782"/>
              <a:gd name="f226" fmla="val 2802"/>
              <a:gd name="f227" fmla="val 11567"/>
              <a:gd name="f228" fmla="val 5771"/>
              <a:gd name="f229" fmla="val 11501"/>
              <a:gd name="f230" fmla="val 8744"/>
              <a:gd name="f231" fmla="val 96667"/>
              <a:gd name="f232" fmla="val 8808"/>
              <a:gd name="f233" fmla="val 11990"/>
              <a:gd name="f234" fmla="val 30964"/>
              <a:gd name="f235" fmla="val 20815"/>
              <a:gd name="f236" fmla="val 52893"/>
              <a:gd name="f237" fmla="val 37722"/>
              <a:gd name="f238" fmla="val 69800"/>
              <a:gd name="f239" fmla="val 50477"/>
              <a:gd name="f240" fmla="val 82555"/>
              <a:gd name="f241" fmla="val 66091"/>
              <a:gd name="f242" fmla="val 90711"/>
              <a:gd name="f243" fmla="val 82592"/>
              <a:gd name="f244" fmla="val 93753"/>
              <a:gd name="f245" fmla="val 100880"/>
              <a:gd name="f246" fmla="val 69151"/>
              <a:gd name="f247" fmla="val 130228"/>
              <a:gd name="f248" fmla="val 53433"/>
              <a:gd name="f249" fmla="val 163247"/>
              <a:gd name="f250" fmla="val 186137"/>
              <a:gd name="f251" fmla="val 53872"/>
              <a:gd name="f252" fmla="val 201262"/>
              <a:gd name="f253" fmla="val 50984"/>
              <a:gd name="f254" fmla="val 211355"/>
              <a:gd name="f255" fmla="val 39116"/>
              <a:gd name="f256" fmla="val 212796"/>
              <a:gd name="f257" fmla="val 37420"/>
              <a:gd name="f258" fmla="val 214135"/>
              <a:gd name="f259" fmla="val 35542"/>
              <a:gd name="f260" fmla="val 215380"/>
              <a:gd name="f261" fmla="val 33463"/>
              <a:gd name="f262" fmla="val 215236"/>
              <a:gd name="f263" fmla="val 223507"/>
              <a:gd name="f264" fmla="val 219688"/>
              <a:gd name="f265" fmla="val 24354"/>
              <a:gd name="f266" fmla="val 227777"/>
              <a:gd name="f267" fmla="val 49750"/>
              <a:gd name="f268" fmla="val 246535"/>
              <a:gd name="f269" fmla="val 68520"/>
              <a:gd name="f270" fmla="val 254763"/>
              <a:gd name="f271" fmla="val 60293"/>
              <a:gd name="f272" fmla="val 254771"/>
              <a:gd name="f273" fmla="val 60299"/>
              <a:gd name="f274" fmla="val 254778"/>
              <a:gd name="f275" fmla="val 60307"/>
              <a:gd name="f276" fmla="val 254786"/>
              <a:gd name="f277" fmla="val 60315"/>
              <a:gd name="f278" fmla="val 254808"/>
              <a:gd name="f279" fmla="val 60338"/>
              <a:gd name="f280" fmla="val 246580"/>
              <a:gd name="f281" fmla="val 68565"/>
              <a:gd name="f282" fmla="val 279582"/>
              <a:gd name="f283" fmla="val 101547"/>
              <a:gd name="f284" fmla="val 333066"/>
              <a:gd name="f285" fmla="val 366068"/>
              <a:gd name="f286" fmla="val 357840"/>
              <a:gd name="f287" fmla="val 357847"/>
              <a:gd name="f288" fmla="val 60330"/>
              <a:gd name="f289" fmla="val 357855"/>
              <a:gd name="f290" fmla="val 60322"/>
              <a:gd name="f291" fmla="val 357862"/>
              <a:gd name="f292" fmla="val 357885"/>
              <a:gd name="f293" fmla="val 366113"/>
              <a:gd name="f294" fmla="val 384872"/>
              <a:gd name="f295" fmla="val 392961"/>
              <a:gd name="f296" fmla="val 389142"/>
              <a:gd name="f297" fmla="val 397337"/>
              <a:gd name="f298" fmla="val 401479"/>
              <a:gd name="f299" fmla="val 11094"/>
              <a:gd name="f300" fmla="val 400548"/>
              <a:gd name="f301" fmla="val 22668"/>
              <a:gd name="f302" fmla="val 397481"/>
              <a:gd name="f303" fmla="val 33790"/>
              <a:gd name="f304" fmla="val 407439"/>
              <a:gd name="f305" fmla="val 50142"/>
              <a:gd name="f306" fmla="val 423417"/>
              <a:gd name="f307" fmla="val 53932"/>
              <a:gd name="f308" fmla="val 449401"/>
              <a:gd name="f309" fmla="val 482408"/>
              <a:gd name="f310" fmla="val 53434"/>
              <a:gd name="f311" fmla="val 511746"/>
              <a:gd name="f312" fmla="val 69140"/>
              <a:gd name="f313" fmla="val 530035"/>
              <a:gd name="f314" fmla="val 93727"/>
              <a:gd name="f315" fmla="val 546543"/>
              <a:gd name="f316" fmla="val 90718"/>
              <a:gd name="f317" fmla="val 562165"/>
              <a:gd name="f318" fmla="val 82561"/>
              <a:gd name="f319" fmla="val 574926"/>
              <a:gd name="f320" fmla="val 591833"/>
              <a:gd name="f321" fmla="val 600659"/>
              <a:gd name="f322" fmla="val 601147"/>
              <a:gd name="f323" fmla="val 515982"/>
              <a:gd name="f324" fmla="val 515981"/>
              <a:gd name="f325" fmla="val 599275"/>
              <a:gd name="f326" fmla="val 610820"/>
              <a:gd name="f327" fmla="val 612423"/>
              <a:gd name="f328" fmla="val 2826"/>
              <a:gd name="f329" fmla="val 612602"/>
              <a:gd name="f330" fmla="val 5800"/>
              <a:gd name="f331" fmla="*/ f0 1 612648"/>
              <a:gd name="f332" fmla="*/ f1 1 315100"/>
              <a:gd name="f333" fmla="val f2"/>
              <a:gd name="f334" fmla="val f3"/>
              <a:gd name="f335" fmla="val f4"/>
              <a:gd name="f336" fmla="+- f335 0 f333"/>
              <a:gd name="f337" fmla="+- f334 0 f333"/>
              <a:gd name="f338" fmla="*/ f337 1 612648"/>
              <a:gd name="f339" fmla="*/ f336 1 315100"/>
              <a:gd name="f340" fmla="*/ f333 1 f338"/>
              <a:gd name="f341" fmla="*/ f334 1 f338"/>
              <a:gd name="f342" fmla="*/ f333 1 f339"/>
              <a:gd name="f343" fmla="*/ f335 1 f339"/>
              <a:gd name="f344" fmla="*/ f340 f331 1"/>
              <a:gd name="f345" fmla="*/ f341 f331 1"/>
              <a:gd name="f346" fmla="*/ f343 f332 1"/>
              <a:gd name="f347" fmla="*/ f342 f332 1"/>
            </a:gdLst>
            <a:ahLst/>
            <a:cxnLst>
              <a:cxn ang="3cd4">
                <a:pos x="hc" y="t"/>
              </a:cxn>
              <a:cxn ang="0">
                <a:pos x="r" y="vc"/>
              </a:cxn>
              <a:cxn ang="cd4">
                <a:pos x="hc" y="b"/>
              </a:cxn>
              <a:cxn ang="cd2">
                <a:pos x="l" y="vc"/>
              </a:cxn>
            </a:cxnLst>
            <a:rect l="f344" t="f347" r="f345" b="f346"/>
            <a:pathLst>
              <a:path w="612648" h="315100">
                <a:moveTo>
                  <a:pt x="f5" y="f6"/>
                </a:moveTo>
                <a:cubicBezTo>
                  <a:pt x="f7" y="f8"/>
                  <a:pt x="f9" y="f10"/>
                  <a:pt x="f11" y="f12"/>
                </a:cubicBezTo>
                <a:cubicBezTo>
                  <a:pt x="f13" y="f14"/>
                  <a:pt x="f15" y="f16"/>
                  <a:pt x="f17" y="f18"/>
                </a:cubicBezTo>
                <a:cubicBezTo>
                  <a:pt x="f19" y="f18"/>
                  <a:pt x="f20" y="f21"/>
                  <a:pt x="f20" y="f22"/>
                </a:cubicBezTo>
                <a:cubicBezTo>
                  <a:pt x="f20" y="f23"/>
                  <a:pt x="f24" y="f25"/>
                  <a:pt x="f26" y="f27"/>
                </a:cubicBezTo>
                <a:close/>
                <a:moveTo>
                  <a:pt x="f28" y="f29"/>
                </a:moveTo>
                <a:cubicBezTo>
                  <a:pt x="f30" y="f31"/>
                  <a:pt x="f32" y="f33"/>
                  <a:pt x="f34" y="f35"/>
                </a:cubicBezTo>
                <a:lnTo>
                  <a:pt x="f36" y="f37"/>
                </a:lnTo>
                <a:cubicBezTo>
                  <a:pt x="f38" y="f39"/>
                  <a:pt x="f40" y="f41"/>
                  <a:pt x="f42" y="f41"/>
                </a:cubicBezTo>
                <a:cubicBezTo>
                  <a:pt x="f43" y="f41"/>
                  <a:pt x="f44" y="f45"/>
                  <a:pt x="f46" y="f47"/>
                </a:cubicBezTo>
                <a:cubicBezTo>
                  <a:pt x="f48" y="f49"/>
                  <a:pt x="f50" y="f51"/>
                  <a:pt x="f50" y="f52"/>
                </a:cubicBezTo>
                <a:cubicBezTo>
                  <a:pt x="f53" y="f54"/>
                  <a:pt x="f55" y="f56"/>
                  <a:pt x="f28" y="f29"/>
                </a:cubicBezTo>
                <a:close/>
                <a:moveTo>
                  <a:pt x="f57" y="f58"/>
                </a:moveTo>
                <a:cubicBezTo>
                  <a:pt x="f59" y="f60"/>
                  <a:pt x="f61" y="f62"/>
                  <a:pt x="f61" y="f63"/>
                </a:cubicBezTo>
                <a:cubicBezTo>
                  <a:pt x="f64" y="f65"/>
                  <a:pt x="f66" y="f67"/>
                  <a:pt x="f68" y="f69"/>
                </a:cubicBezTo>
                <a:cubicBezTo>
                  <a:pt x="f70" y="f71"/>
                  <a:pt x="f72" y="f73"/>
                  <a:pt x="f74" y="f75"/>
                </a:cubicBezTo>
                <a:cubicBezTo>
                  <a:pt x="f76" y="f77"/>
                  <a:pt x="f78" y="f79"/>
                  <a:pt x="f80" y="f63"/>
                </a:cubicBezTo>
                <a:cubicBezTo>
                  <a:pt x="f80" y="f81"/>
                  <a:pt x="f82" y="f83"/>
                  <a:pt x="f84" y="f85"/>
                </a:cubicBezTo>
                <a:lnTo>
                  <a:pt x="f86" y="f87"/>
                </a:lnTo>
                <a:cubicBezTo>
                  <a:pt x="f88" y="f89"/>
                  <a:pt x="f90" y="f91"/>
                  <a:pt x="f92" y="f93"/>
                </a:cubicBezTo>
                <a:cubicBezTo>
                  <a:pt x="f94" y="f95"/>
                  <a:pt x="f96" y="f97"/>
                  <a:pt x="f98" y="f99"/>
                </a:cubicBezTo>
                <a:lnTo>
                  <a:pt x="f98" y="f100"/>
                </a:lnTo>
                <a:lnTo>
                  <a:pt x="f101" y="f100"/>
                </a:lnTo>
                <a:lnTo>
                  <a:pt x="f101" y="f99"/>
                </a:lnTo>
                <a:cubicBezTo>
                  <a:pt x="f102" y="f103"/>
                  <a:pt x="f104" y="f95"/>
                  <a:pt x="f105" y="f93"/>
                </a:cubicBezTo>
                <a:cubicBezTo>
                  <a:pt x="f106" y="f107"/>
                  <a:pt x="f108" y="f109"/>
                  <a:pt x="f57" y="f58"/>
                </a:cubicBezTo>
                <a:close/>
                <a:moveTo>
                  <a:pt x="f110" y="f111"/>
                </a:moveTo>
                <a:lnTo>
                  <a:pt x="f112" y="f113"/>
                </a:lnTo>
                <a:cubicBezTo>
                  <a:pt x="f114" y="f115"/>
                  <a:pt x="f116" y="f117"/>
                  <a:pt x="f118" y="f119"/>
                </a:cubicBezTo>
                <a:cubicBezTo>
                  <a:pt x="f120" y="f121"/>
                  <a:pt x="f122" y="f123"/>
                  <a:pt x="f124" y="f52"/>
                </a:cubicBezTo>
                <a:cubicBezTo>
                  <a:pt x="f124" y="f125"/>
                  <a:pt x="f126" y="f41"/>
                  <a:pt x="f127" y="f41"/>
                </a:cubicBezTo>
                <a:cubicBezTo>
                  <a:pt x="f128" y="f41"/>
                  <a:pt x="f129" y="f130"/>
                  <a:pt x="f110" y="f111"/>
                </a:cubicBezTo>
                <a:close/>
                <a:moveTo>
                  <a:pt x="f131" y="f22"/>
                </a:moveTo>
                <a:cubicBezTo>
                  <a:pt x="f131" y="f21"/>
                  <a:pt x="f132" y="f18"/>
                  <a:pt x="f133" y="f18"/>
                </a:cubicBezTo>
                <a:cubicBezTo>
                  <a:pt x="f134" y="f135"/>
                  <a:pt x="f136" y="f137"/>
                  <a:pt x="f138" y="f139"/>
                </a:cubicBezTo>
                <a:cubicBezTo>
                  <a:pt x="f140" y="f141"/>
                  <a:pt x="f142" y="f143"/>
                  <a:pt x="f144" y="f145"/>
                </a:cubicBezTo>
                <a:lnTo>
                  <a:pt x="f146" y="f27"/>
                </a:lnTo>
                <a:cubicBezTo>
                  <a:pt x="f147" y="f25"/>
                  <a:pt x="f131" y="f23"/>
                  <a:pt x="f131" y="f22"/>
                </a:cubicBezTo>
                <a:close/>
                <a:moveTo>
                  <a:pt x="f3" y="f148"/>
                </a:moveTo>
                <a:cubicBezTo>
                  <a:pt x="f149" y="f150"/>
                  <a:pt x="f151" y="f152"/>
                  <a:pt x="f153" y="f154"/>
                </a:cubicBezTo>
                <a:cubicBezTo>
                  <a:pt x="f155" y="f156"/>
                  <a:pt x="f157" y="f158"/>
                  <a:pt x="f159" y="f160"/>
                </a:cubicBezTo>
                <a:cubicBezTo>
                  <a:pt x="f161" y="f162"/>
                  <a:pt x="f163" y="f164"/>
                  <a:pt x="f163" y="f165"/>
                </a:cubicBezTo>
                <a:cubicBezTo>
                  <a:pt x="f163" y="f166"/>
                  <a:pt x="f167" y="f168"/>
                  <a:pt x="f169" y="f170"/>
                </a:cubicBezTo>
                <a:lnTo>
                  <a:pt x="f169" y="f170"/>
                </a:lnTo>
                <a:cubicBezTo>
                  <a:pt x="f171" y="f172"/>
                  <a:pt x="f173" y="f174"/>
                  <a:pt x="f175" y="f174"/>
                </a:cubicBezTo>
                <a:cubicBezTo>
                  <a:pt x="f176" y="f174"/>
                  <a:pt x="f177" y="f178"/>
                  <a:pt x="f179" y="f180"/>
                </a:cubicBezTo>
                <a:cubicBezTo>
                  <a:pt x="f181" y="f182"/>
                  <a:pt x="f183" y="f184"/>
                  <a:pt x="f185" y="f186"/>
                </a:cubicBezTo>
                <a:cubicBezTo>
                  <a:pt x="f187" y="f188"/>
                  <a:pt x="f189" y="f190"/>
                  <a:pt x="f191" y="f4"/>
                </a:cubicBezTo>
                <a:lnTo>
                  <a:pt x="f191" y="f4"/>
                </a:lnTo>
                <a:cubicBezTo>
                  <a:pt x="f192" y="f190"/>
                  <a:pt x="f193" y="f188"/>
                  <a:pt x="f194" y="f186"/>
                </a:cubicBezTo>
                <a:cubicBezTo>
                  <a:pt x="f195" y="f196"/>
                  <a:pt x="f197" y="f198"/>
                  <a:pt x="f199" y="f200"/>
                </a:cubicBezTo>
                <a:cubicBezTo>
                  <a:pt x="f201" y="f202"/>
                  <a:pt x="f203" y="f204"/>
                  <a:pt x="f205" y="f204"/>
                </a:cubicBezTo>
                <a:cubicBezTo>
                  <a:pt x="f206" y="f204"/>
                  <a:pt x="f207" y="f172"/>
                  <a:pt x="f208" y="f170"/>
                </a:cubicBezTo>
                <a:lnTo>
                  <a:pt x="f208" y="f170"/>
                </a:lnTo>
                <a:cubicBezTo>
                  <a:pt x="f209" y="f168"/>
                  <a:pt x="f210" y="f166"/>
                  <a:pt x="f210" y="f165"/>
                </a:cubicBezTo>
                <a:cubicBezTo>
                  <a:pt x="f210" y="f211"/>
                  <a:pt x="f212" y="f213"/>
                  <a:pt x="f214" y="f215"/>
                </a:cubicBezTo>
                <a:cubicBezTo>
                  <a:pt x="f216" y="f217"/>
                  <a:pt x="f218" y="f219"/>
                  <a:pt x="f220" y="f154"/>
                </a:cubicBezTo>
                <a:cubicBezTo>
                  <a:pt x="f221" y="f152"/>
                  <a:pt x="f222" y="f150"/>
                  <a:pt x="f2" y="f148"/>
                </a:cubicBezTo>
                <a:lnTo>
                  <a:pt x="f2" y="f148"/>
                </a:lnTo>
                <a:lnTo>
                  <a:pt x="f223" y="f2"/>
                </a:lnTo>
                <a:lnTo>
                  <a:pt x="f224" y="f2"/>
                </a:lnTo>
                <a:cubicBezTo>
                  <a:pt x="f225" y="f226"/>
                  <a:pt x="f227" y="f228"/>
                  <a:pt x="f229" y="f230"/>
                </a:cubicBezTo>
                <a:lnTo>
                  <a:pt x="f231" y="f230"/>
                </a:lnTo>
                <a:lnTo>
                  <a:pt x="f231" y="f232"/>
                </a:lnTo>
                <a:lnTo>
                  <a:pt x="f229" y="f232"/>
                </a:lnTo>
                <a:cubicBezTo>
                  <a:pt x="f233" y="f234"/>
                  <a:pt x="f235" y="f236"/>
                  <a:pt x="f237" y="f238"/>
                </a:cubicBezTo>
                <a:cubicBezTo>
                  <a:pt x="f239" y="f240"/>
                  <a:pt x="f241" y="f242"/>
                  <a:pt x="f243" y="f244"/>
                </a:cubicBezTo>
                <a:cubicBezTo>
                  <a:pt x="f245" y="f246"/>
                  <a:pt x="f247" y="f248"/>
                  <a:pt x="f249" y="f248"/>
                </a:cubicBezTo>
                <a:cubicBezTo>
                  <a:pt x="f250" y="f251"/>
                  <a:pt x="f252" y="f253"/>
                  <a:pt x="f254" y="f255"/>
                </a:cubicBezTo>
                <a:cubicBezTo>
                  <a:pt x="f256" y="f257"/>
                  <a:pt x="f258" y="f259"/>
                  <a:pt x="f260" y="f261"/>
                </a:cubicBezTo>
                <a:lnTo>
                  <a:pt x="f262" y="f2"/>
                </a:lnTo>
                <a:lnTo>
                  <a:pt x="f263" y="f2"/>
                </a:lnTo>
                <a:cubicBezTo>
                  <a:pt x="f264" y="f265"/>
                  <a:pt x="f266" y="f267"/>
                  <a:pt x="f268" y="f269"/>
                </a:cubicBezTo>
                <a:lnTo>
                  <a:pt x="f270" y="f271"/>
                </a:lnTo>
                <a:cubicBezTo>
                  <a:pt x="f272" y="f273"/>
                  <a:pt x="f274" y="f275"/>
                  <a:pt x="f276" y="f277"/>
                </a:cubicBezTo>
                <a:lnTo>
                  <a:pt x="f278" y="f279"/>
                </a:lnTo>
                <a:lnTo>
                  <a:pt x="f280" y="f281"/>
                </a:lnTo>
                <a:cubicBezTo>
                  <a:pt x="f282" y="f283"/>
                  <a:pt x="f284" y="f283"/>
                  <a:pt x="f285" y="f281"/>
                </a:cubicBezTo>
                <a:lnTo>
                  <a:pt x="f286" y="f279"/>
                </a:lnTo>
                <a:cubicBezTo>
                  <a:pt x="f287" y="f288"/>
                  <a:pt x="f289" y="f290"/>
                  <a:pt x="f291" y="f277"/>
                </a:cubicBezTo>
                <a:lnTo>
                  <a:pt x="f292" y="f271"/>
                </a:lnTo>
                <a:lnTo>
                  <a:pt x="f293" y="f269"/>
                </a:lnTo>
                <a:cubicBezTo>
                  <a:pt x="f294" y="f267"/>
                  <a:pt x="f295" y="f265"/>
                  <a:pt x="f296" y="f2"/>
                </a:cubicBezTo>
                <a:lnTo>
                  <a:pt x="f297" y="f2"/>
                </a:lnTo>
                <a:cubicBezTo>
                  <a:pt x="f298" y="f299"/>
                  <a:pt x="f300" y="f301"/>
                  <a:pt x="f302" y="f303"/>
                </a:cubicBezTo>
                <a:cubicBezTo>
                  <a:pt x="f304" y="f305"/>
                  <a:pt x="f306" y="f307"/>
                  <a:pt x="f308" y="f248"/>
                </a:cubicBezTo>
                <a:cubicBezTo>
                  <a:pt x="f309" y="f310"/>
                  <a:pt x="f311" y="f312"/>
                  <a:pt x="f313" y="f314"/>
                </a:cubicBezTo>
                <a:cubicBezTo>
                  <a:pt x="f315" y="f316"/>
                  <a:pt x="f317" y="f318"/>
                  <a:pt x="f319" y="f238"/>
                </a:cubicBezTo>
                <a:cubicBezTo>
                  <a:pt x="f320" y="f236"/>
                  <a:pt x="f321" y="f234"/>
                  <a:pt x="f322" y="f232"/>
                </a:cubicBezTo>
                <a:lnTo>
                  <a:pt x="f323" y="f232"/>
                </a:lnTo>
                <a:lnTo>
                  <a:pt x="f324" y="f230"/>
                </a:lnTo>
                <a:lnTo>
                  <a:pt x="f322" y="f230"/>
                </a:lnTo>
                <a:lnTo>
                  <a:pt x="f325" y="f2"/>
                </a:lnTo>
                <a:lnTo>
                  <a:pt x="f326" y="f2"/>
                </a:lnTo>
                <a:cubicBezTo>
                  <a:pt x="f327" y="f328"/>
                  <a:pt x="f329" y="f330"/>
                  <a:pt x="f3" y="f148"/>
                </a:cubicBezTo>
                <a:close/>
              </a:path>
            </a:pathLst>
          </a:custGeom>
          <a:solidFill>
            <a:srgbClr val="AB641E"/>
          </a:solidFill>
          <a:ln cap="flat">
            <a:noFill/>
            <a:prstDash val="solid"/>
          </a:ln>
        </p:spPr>
        <p:txBody>
          <a:bodyPr lIns="0" tIns="0" rIns="0" bIns="0"/>
          <a:lstStyle/>
          <a:p>
            <a:endParaRPr lang="nl-NL"/>
          </a:p>
        </p:txBody>
      </p:sp>
      <p:sp>
        <p:nvSpPr>
          <p:cNvPr id="307" name="Teardrop 3"/>
          <p:cNvSpPr/>
          <p:nvPr/>
        </p:nvSpPr>
        <p:spPr>
          <a:xfrm rot="5400013" flipH="1" flipV="1">
            <a:off x="1387528" y="3490484"/>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308" name="Teardrop 3"/>
          <p:cNvSpPr/>
          <p:nvPr/>
        </p:nvSpPr>
        <p:spPr>
          <a:xfrm rot="5400013" flipH="1" flipV="1">
            <a:off x="2230075" y="3490484"/>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309" name="Teardrop 3"/>
          <p:cNvSpPr/>
          <p:nvPr/>
        </p:nvSpPr>
        <p:spPr>
          <a:xfrm rot="5400013" flipH="1" flipV="1">
            <a:off x="3072612" y="3490484"/>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310" name="Teardrop 3"/>
          <p:cNvSpPr/>
          <p:nvPr/>
        </p:nvSpPr>
        <p:spPr>
          <a:xfrm rot="5400013" flipH="1" flipV="1">
            <a:off x="3915149" y="3490484"/>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311" name="Teardrop 3"/>
          <p:cNvSpPr/>
          <p:nvPr/>
        </p:nvSpPr>
        <p:spPr>
          <a:xfrm rot="5400013" flipH="1" flipV="1">
            <a:off x="4757696" y="3490484"/>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312" name="Teardrop 3"/>
          <p:cNvSpPr/>
          <p:nvPr/>
        </p:nvSpPr>
        <p:spPr>
          <a:xfrm rot="5400013" flipH="1" flipV="1">
            <a:off x="5600233" y="3490484"/>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313" name="Teardrop 3"/>
          <p:cNvSpPr/>
          <p:nvPr/>
        </p:nvSpPr>
        <p:spPr>
          <a:xfrm rot="5400013" flipH="1" flipV="1">
            <a:off x="8127854" y="3490484"/>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314" name="Teardrop 3"/>
          <p:cNvSpPr/>
          <p:nvPr/>
        </p:nvSpPr>
        <p:spPr>
          <a:xfrm rot="5400013" flipH="1" flipV="1">
            <a:off x="7285308" y="3490484"/>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315" name="Teardrop 3"/>
          <p:cNvSpPr/>
          <p:nvPr/>
        </p:nvSpPr>
        <p:spPr>
          <a:xfrm rot="5400013" flipH="1" flipV="1">
            <a:off x="9812929" y="3490484"/>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316" name="Teardrop 3"/>
          <p:cNvSpPr/>
          <p:nvPr/>
        </p:nvSpPr>
        <p:spPr>
          <a:xfrm rot="5400013" flipH="1" flipV="1">
            <a:off x="8970392" y="3490484"/>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317" name="Teardrop 3"/>
          <p:cNvSpPr/>
          <p:nvPr/>
        </p:nvSpPr>
        <p:spPr>
          <a:xfrm rot="5400013" flipH="1" flipV="1">
            <a:off x="11498013" y="3490484"/>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318" name="Teardrop 3"/>
          <p:cNvSpPr/>
          <p:nvPr/>
        </p:nvSpPr>
        <p:spPr>
          <a:xfrm rot="5400013" flipH="1" flipV="1">
            <a:off x="10655475" y="3490484"/>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319" name="Teardrop 3"/>
          <p:cNvSpPr/>
          <p:nvPr/>
        </p:nvSpPr>
        <p:spPr>
          <a:xfrm rot="5400013" flipH="1" flipV="1">
            <a:off x="544991" y="3490484"/>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320" name="Oval 843"/>
          <p:cNvSpPr/>
          <p:nvPr/>
        </p:nvSpPr>
        <p:spPr>
          <a:xfrm>
            <a:off x="6664512" y="3712646"/>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321" name="Oval 844"/>
          <p:cNvSpPr/>
          <p:nvPr/>
        </p:nvSpPr>
        <p:spPr>
          <a:xfrm>
            <a:off x="766733" y="3712646"/>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322" name="Oval 845"/>
          <p:cNvSpPr/>
          <p:nvPr/>
        </p:nvSpPr>
        <p:spPr>
          <a:xfrm>
            <a:off x="1609270" y="3712646"/>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323" name="Oval 846"/>
          <p:cNvSpPr/>
          <p:nvPr/>
        </p:nvSpPr>
        <p:spPr>
          <a:xfrm>
            <a:off x="2451808" y="3712646"/>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324" name="Oval 847"/>
          <p:cNvSpPr/>
          <p:nvPr/>
        </p:nvSpPr>
        <p:spPr>
          <a:xfrm>
            <a:off x="3294354" y="3712646"/>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325" name="Oval 848"/>
          <p:cNvSpPr/>
          <p:nvPr/>
        </p:nvSpPr>
        <p:spPr>
          <a:xfrm>
            <a:off x="4136891" y="3712646"/>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326" name="Oval 849"/>
          <p:cNvSpPr/>
          <p:nvPr/>
        </p:nvSpPr>
        <p:spPr>
          <a:xfrm>
            <a:off x="4979429" y="3712646"/>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327" name="Oval 850"/>
          <p:cNvSpPr/>
          <p:nvPr/>
        </p:nvSpPr>
        <p:spPr>
          <a:xfrm>
            <a:off x="5821966" y="3712646"/>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328" name="Oval 851"/>
          <p:cNvSpPr/>
          <p:nvPr/>
        </p:nvSpPr>
        <p:spPr>
          <a:xfrm>
            <a:off x="8349587" y="3712646"/>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329" name="Oval 852"/>
          <p:cNvSpPr/>
          <p:nvPr/>
        </p:nvSpPr>
        <p:spPr>
          <a:xfrm>
            <a:off x="7507050" y="3712646"/>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330" name="Oval 853"/>
          <p:cNvSpPr/>
          <p:nvPr/>
        </p:nvSpPr>
        <p:spPr>
          <a:xfrm>
            <a:off x="10034671" y="3712646"/>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331" name="Oval 854"/>
          <p:cNvSpPr/>
          <p:nvPr/>
        </p:nvSpPr>
        <p:spPr>
          <a:xfrm>
            <a:off x="9192134" y="3712646"/>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332" name="Oval 855"/>
          <p:cNvSpPr/>
          <p:nvPr/>
        </p:nvSpPr>
        <p:spPr>
          <a:xfrm>
            <a:off x="11719745" y="3712646"/>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333" name="Oval 856"/>
          <p:cNvSpPr/>
          <p:nvPr/>
        </p:nvSpPr>
        <p:spPr>
          <a:xfrm>
            <a:off x="10877208" y="3712646"/>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334" name="Teardrop 3"/>
          <p:cNvSpPr/>
          <p:nvPr/>
        </p:nvSpPr>
        <p:spPr>
          <a:xfrm rot="5400013" flipH="1" flipV="1">
            <a:off x="6021177" y="3914582"/>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335" name="Teardrop 3"/>
          <p:cNvSpPr/>
          <p:nvPr/>
        </p:nvSpPr>
        <p:spPr>
          <a:xfrm rot="5400013" flipH="1" flipV="1">
            <a:off x="965944" y="3914582"/>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336" name="Teardrop 3"/>
          <p:cNvSpPr/>
          <p:nvPr/>
        </p:nvSpPr>
        <p:spPr>
          <a:xfrm rot="5400013" flipH="1" flipV="1">
            <a:off x="1808482" y="3914582"/>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337" name="Teardrop 3"/>
          <p:cNvSpPr/>
          <p:nvPr/>
        </p:nvSpPr>
        <p:spPr>
          <a:xfrm rot="5400013" flipH="1" flipV="1">
            <a:off x="2651019" y="3914582"/>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338" name="Teardrop 3"/>
          <p:cNvSpPr/>
          <p:nvPr/>
        </p:nvSpPr>
        <p:spPr>
          <a:xfrm rot="5400013" flipH="1" flipV="1">
            <a:off x="3493565" y="3914582"/>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339" name="Teardrop 3"/>
          <p:cNvSpPr/>
          <p:nvPr/>
        </p:nvSpPr>
        <p:spPr>
          <a:xfrm rot="5400013" flipH="1" flipV="1">
            <a:off x="4336103" y="3914582"/>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340" name="Teardrop 3"/>
          <p:cNvSpPr/>
          <p:nvPr/>
        </p:nvSpPr>
        <p:spPr>
          <a:xfrm rot="5400013" flipH="1" flipV="1">
            <a:off x="5178640" y="3914582"/>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341" name="Teardrop 3"/>
          <p:cNvSpPr/>
          <p:nvPr/>
        </p:nvSpPr>
        <p:spPr>
          <a:xfrm rot="5400013" flipH="1" flipV="1">
            <a:off x="7706261" y="3914582"/>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342" name="Teardrop 3"/>
          <p:cNvSpPr/>
          <p:nvPr/>
        </p:nvSpPr>
        <p:spPr>
          <a:xfrm rot="5400013" flipH="1" flipV="1">
            <a:off x="6863724" y="3914582"/>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343" name="Teardrop 3"/>
          <p:cNvSpPr/>
          <p:nvPr/>
        </p:nvSpPr>
        <p:spPr>
          <a:xfrm rot="5400013" flipH="1" flipV="1">
            <a:off x="9391345" y="3914582"/>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344" name="Teardrop 3"/>
          <p:cNvSpPr/>
          <p:nvPr/>
        </p:nvSpPr>
        <p:spPr>
          <a:xfrm rot="5400013" flipH="1" flipV="1">
            <a:off x="8548798" y="3914582"/>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345" name="Teardrop 3"/>
          <p:cNvSpPr/>
          <p:nvPr/>
        </p:nvSpPr>
        <p:spPr>
          <a:xfrm rot="5400013" flipH="1" flipV="1">
            <a:off x="11076419" y="3914582"/>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346" name="Teardrop 3"/>
          <p:cNvSpPr/>
          <p:nvPr/>
        </p:nvSpPr>
        <p:spPr>
          <a:xfrm rot="5400013" flipH="1" flipV="1">
            <a:off x="10233882" y="3914582"/>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347" name="Teardrop 3"/>
          <p:cNvSpPr/>
          <p:nvPr/>
        </p:nvSpPr>
        <p:spPr>
          <a:xfrm rot="5400013" flipH="1" flipV="1">
            <a:off x="123398" y="3914582"/>
            <a:ext cx="612648" cy="612648"/>
          </a:xfrm>
          <a:custGeom>
            <a:avLst/>
            <a:gdLst>
              <a:gd name="f0" fmla="val w"/>
              <a:gd name="f1" fmla="val h"/>
              <a:gd name="f2" fmla="val 0"/>
              <a:gd name="f3" fmla="val 3699724"/>
              <a:gd name="f4" fmla="val 3699725"/>
              <a:gd name="f5" fmla="val 1619273"/>
              <a:gd name="f6" fmla="val 1327910"/>
              <a:gd name="f7" fmla="val 1539798"/>
              <a:gd name="f8" fmla="val 1250266"/>
              <a:gd name="f9" fmla="val 1508187"/>
              <a:gd name="f10" fmla="val 1104450"/>
              <a:gd name="f11" fmla="val 1510397"/>
              <a:gd name="f12" fmla="val 989239"/>
              <a:gd name="f13" fmla="val 1510398"/>
              <a:gd name="f14" fmla="val 687181"/>
              <a:gd name="f15" fmla="val 1265529"/>
              <a:gd name="f16" fmla="val 442312"/>
              <a:gd name="f17" fmla="val 963471"/>
              <a:gd name="f18" fmla="val 442313"/>
              <a:gd name="f19" fmla="val 819078"/>
              <a:gd name="f20" fmla="val 687752"/>
              <a:gd name="f21" fmla="val 498269"/>
              <a:gd name="f22" fmla="val 591059"/>
              <a:gd name="f23" fmla="val 590790"/>
              <a:gd name="f24" fmla="val 1445896"/>
              <a:gd name="f25" fmla="val 1445628"/>
              <a:gd name="f26" fmla="val 1497333"/>
              <a:gd name="f27" fmla="val 1394206"/>
              <a:gd name="f28" fmla="val 1556141"/>
              <a:gd name="f29" fmla="val 1354647"/>
              <a:gd name="f30" fmla="val 1327906"/>
              <a:gd name="f31" fmla="val 1619277"/>
              <a:gd name="f32" fmla="val 1354643"/>
              <a:gd name="f33" fmla="val 1556145"/>
              <a:gd name="f34" fmla="val 1394202"/>
              <a:gd name="f35" fmla="val 1497337"/>
              <a:gd name="f36" fmla="val 1445624"/>
              <a:gd name="f37" fmla="val 1445900"/>
              <a:gd name="f38" fmla="val 590784"/>
              <a:gd name="f39" fmla="val 591062"/>
              <a:gd name="f40" fmla="val 498263"/>
              <a:gd name="f41" fmla="val 687756"/>
              <a:gd name="f42" fmla="val 442308"/>
              <a:gd name="f43" fmla="val 819081"/>
              <a:gd name="f44" fmla="val 963474"/>
              <a:gd name="f45" fmla="val 1265532"/>
              <a:gd name="f46" fmla="val 687175"/>
              <a:gd name="f47" fmla="val 1510401"/>
              <a:gd name="f48" fmla="val 989234"/>
              <a:gd name="f49" fmla="val 1104445"/>
              <a:gd name="f50" fmla="val 1508191"/>
              <a:gd name="f51" fmla="val 1250262"/>
              <a:gd name="f52" fmla="val 1539802"/>
              <a:gd name="f53" fmla="val 1276350"/>
              <a:gd name="f54" fmla="val 2033081"/>
              <a:gd name="f55" fmla="val 1285057"/>
              <a:gd name="f56" fmla="val 2022843"/>
              <a:gd name="f57" fmla="val 1293143"/>
              <a:gd name="f58" fmla="val 2011498"/>
              <a:gd name="f59" fmla="val 1300657"/>
              <a:gd name="f60" fmla="val 1998947"/>
              <a:gd name="f61" fmla="val 1272796"/>
              <a:gd name="f62" fmla="val 1900893"/>
              <a:gd name="f63" fmla="val 1272313"/>
              <a:gd name="f64" fmla="val 1796942"/>
              <a:gd name="f65" fmla="val 1299372"/>
              <a:gd name="f66" fmla="val 1698816"/>
              <a:gd name="f67" fmla="val 1239239"/>
              <a:gd name="f68" fmla="val 1600065"/>
              <a:gd name="f69" fmla="val 1142748"/>
              <a:gd name="f70" fmla="val 1577177"/>
              <a:gd name="f71" fmla="val 985834"/>
              <a:gd name="f72" fmla="val 1580187"/>
              <a:gd name="f73" fmla="val 786506"/>
              <a:gd name="f74" fmla="val 609333"/>
              <a:gd name="f75" fmla="val 1485334"/>
              <a:gd name="f76" fmla="val 498888"/>
              <a:gd name="f77" fmla="val 1336851"/>
              <a:gd name="f78" fmla="val 399199"/>
              <a:gd name="f79" fmla="val 1355025"/>
              <a:gd name="f80" fmla="val 304862"/>
              <a:gd name="f81" fmla="val 1404283"/>
              <a:gd name="f82" fmla="val 227800"/>
              <a:gd name="f83" fmla="val 1481345"/>
              <a:gd name="f84" fmla="val 125698"/>
              <a:gd name="f85" fmla="val 1583447"/>
              <a:gd name="f86" fmla="val 72404"/>
              <a:gd name="f87" fmla="val 1715874"/>
              <a:gd name="f88" fmla="val 69454"/>
              <a:gd name="f89" fmla="val 1849669"/>
              <a:gd name="f90" fmla="val 583761"/>
              <a:gd name="f91" fmla="val 583765"/>
              <a:gd name="f92" fmla="val 1850056"/>
              <a:gd name="f93" fmla="val 69453"/>
              <a:gd name="f94" fmla="val 72403"/>
              <a:gd name="f95" fmla="val 1983852"/>
              <a:gd name="f96" fmla="val 2116279"/>
              <a:gd name="f97" fmla="val 227799"/>
              <a:gd name="f98" fmla="val 2218380"/>
              <a:gd name="f99" fmla="val 304828"/>
              <a:gd name="f100" fmla="val 2295410"/>
              <a:gd name="f101" fmla="val 399119"/>
              <a:gd name="f102" fmla="val 2344659"/>
              <a:gd name="f103" fmla="val 498762"/>
              <a:gd name="f104" fmla="val 2363033"/>
              <a:gd name="f105" fmla="val 609207"/>
              <a:gd name="f106" fmla="val 2214464"/>
              <a:gd name="f107" fmla="val 786436"/>
              <a:gd name="f108" fmla="val 2119544"/>
              <a:gd name="f109" fmla="val 1124065"/>
              <a:gd name="f110" fmla="val 2122196"/>
              <a:gd name="f111" fmla="val 1215404"/>
              <a:gd name="f112" fmla="val 2104750"/>
              <a:gd name="f113" fmla="val 2033078"/>
              <a:gd name="f114" fmla="val 1276353"/>
              <a:gd name="f115" fmla="val 2104746"/>
              <a:gd name="f116" fmla="val 1215407"/>
              <a:gd name="f117" fmla="val 2122193"/>
              <a:gd name="f118" fmla="val 1124068"/>
              <a:gd name="f119" fmla="val 2119541"/>
              <a:gd name="f120" fmla="val 985837"/>
              <a:gd name="f121" fmla="val 786437"/>
              <a:gd name="f122" fmla="val 2214463"/>
              <a:gd name="f123" fmla="val 498763"/>
              <a:gd name="f124" fmla="val 399120"/>
              <a:gd name="f125" fmla="val 1850055"/>
              <a:gd name="f126" fmla="val 72405"/>
              <a:gd name="f127" fmla="val 1583446"/>
              <a:gd name="f128" fmla="val 125699"/>
              <a:gd name="f129" fmla="val 1404281"/>
              <a:gd name="f130" fmla="val 304864"/>
              <a:gd name="f131" fmla="val 1355022"/>
              <a:gd name="f132" fmla="val 399204"/>
              <a:gd name="f133" fmla="val 1336849"/>
              <a:gd name="f134" fmla="val 498895"/>
              <a:gd name="f135" fmla="val 1485331"/>
              <a:gd name="f136" fmla="val 609340"/>
              <a:gd name="f137" fmla="val 1580182"/>
              <a:gd name="f138" fmla="val 786513"/>
              <a:gd name="f139" fmla="val 985839"/>
              <a:gd name="f140" fmla="val 1577172"/>
              <a:gd name="f141" fmla="val 1142752"/>
              <a:gd name="f142" fmla="val 1600060"/>
              <a:gd name="f143" fmla="val 1239243"/>
              <a:gd name="f144" fmla="val 1698811"/>
              <a:gd name="f145" fmla="val 1299376"/>
              <a:gd name="f146" fmla="val 1796937"/>
              <a:gd name="f147" fmla="val 1272317"/>
              <a:gd name="f148" fmla="val 1900888"/>
              <a:gd name="f149" fmla="val 1272800"/>
              <a:gd name="f150" fmla="val 1998943"/>
              <a:gd name="f151" fmla="val 1300661"/>
              <a:gd name="f152" fmla="val 2011494"/>
              <a:gd name="f153" fmla="val 1293147"/>
              <a:gd name="f154" fmla="val 2022839"/>
              <a:gd name="f155" fmla="val 1285060"/>
              <a:gd name="f156" fmla="val 2253827"/>
              <a:gd name="f157" fmla="val 1394179"/>
              <a:gd name="f158" fmla="val 2202371"/>
              <a:gd name="f159" fmla="val 1354607"/>
              <a:gd name="f160" fmla="val 2143534"/>
              <a:gd name="f161" fmla="val 1328220"/>
              <a:gd name="f162" fmla="val 2080145"/>
              <a:gd name="f163" fmla="val 1250650"/>
              <a:gd name="f164" fmla="val 2159845"/>
              <a:gd name="f165" fmla="val 1104599"/>
              <a:gd name="f166" fmla="val 2191543"/>
              <a:gd name="f167" fmla="val 2189330"/>
              <a:gd name="f168" fmla="val 687176"/>
              <a:gd name="f169" fmla="val 2189329"/>
              <a:gd name="f170" fmla="val 2434198"/>
              <a:gd name="f171" fmla="val 2736256"/>
              <a:gd name="f172" fmla="val 2880649"/>
              <a:gd name="f173" fmla="val 3011974"/>
              <a:gd name="f174" fmla="val 590785"/>
              <a:gd name="f175" fmla="val 3108668"/>
              <a:gd name="f176" fmla="val 2253823"/>
              <a:gd name="f177" fmla="val 1445631"/>
              <a:gd name="f178" fmla="val 3108665"/>
              <a:gd name="f179" fmla="val 590788"/>
              <a:gd name="f180" fmla="val 3011971"/>
              <a:gd name="f181" fmla="val 498266"/>
              <a:gd name="f182" fmla="val 2880646"/>
              <a:gd name="f183" fmla="val 442311"/>
              <a:gd name="f184" fmla="val 2736253"/>
              <a:gd name="f185" fmla="val 2434195"/>
              <a:gd name="f186" fmla="val 2189326"/>
              <a:gd name="f187" fmla="val 687179"/>
              <a:gd name="f188" fmla="val 2189327"/>
              <a:gd name="f189" fmla="val 989237"/>
              <a:gd name="f190" fmla="val 2191540"/>
              <a:gd name="f191" fmla="val 1104602"/>
              <a:gd name="f192" fmla="val 2159841"/>
              <a:gd name="f193" fmla="val 1250654"/>
              <a:gd name="f194" fmla="val 2080141"/>
              <a:gd name="f195" fmla="val 1328224"/>
              <a:gd name="f196" fmla="val 2143530"/>
              <a:gd name="f197" fmla="val 1354611"/>
              <a:gd name="f198" fmla="val 2202368"/>
              <a:gd name="f199" fmla="val 1394182"/>
              <a:gd name="f200" fmla="val 2210921"/>
              <a:gd name="f201" fmla="val 2210652"/>
              <a:gd name="f202" fmla="val 2410093"/>
              <a:gd name="f203" fmla="val 2011361"/>
              <a:gd name="f204" fmla="val 1688371"/>
              <a:gd name="f205" fmla="val 2210920"/>
              <a:gd name="f206" fmla="val 1489079"/>
              <a:gd name="f207" fmla="val 2161236"/>
              <a:gd name="f208" fmla="val 1538763"/>
              <a:gd name="f209" fmla="val 2161096"/>
              <a:gd name="f210" fmla="val 1538632"/>
              <a:gd name="f211" fmla="val 2161051"/>
              <a:gd name="f212" fmla="val 1538585"/>
              <a:gd name="f213" fmla="val 2161005"/>
              <a:gd name="f214" fmla="val 1538541"/>
              <a:gd name="f215" fmla="val 2160964"/>
              <a:gd name="f216" fmla="val 1538490"/>
              <a:gd name="f217" fmla="val 2210648"/>
              <a:gd name="f218" fmla="val 1488807"/>
              <a:gd name="f219" fmla="val 2011356"/>
              <a:gd name="f220" fmla="val 1289635"/>
              <a:gd name="f221" fmla="val 1688367"/>
              <a:gd name="f222" fmla="val 1289636"/>
              <a:gd name="f223" fmla="val 1489076"/>
              <a:gd name="f224" fmla="val 1538760"/>
              <a:gd name="f225" fmla="val 1538491"/>
              <a:gd name="f226" fmla="val 1538719"/>
              <a:gd name="f227" fmla="val 1538673"/>
              <a:gd name="f228" fmla="val 1538628"/>
              <a:gd name="f229" fmla="val 1538631"/>
              <a:gd name="f230" fmla="val 1538582"/>
              <a:gd name="f231" fmla="val 1538676"/>
              <a:gd name="f232" fmla="val 1538537"/>
              <a:gd name="f233" fmla="val 1538722"/>
              <a:gd name="f234" fmla="val 1538487"/>
              <a:gd name="f235" fmla="val 1488803"/>
              <a:gd name="f236" fmla="val 1489080"/>
              <a:gd name="f237" fmla="val 1289632"/>
              <a:gd name="f238" fmla="val 2011360"/>
              <a:gd name="f239" fmla="val 1538488"/>
              <a:gd name="f240" fmla="val 2160967"/>
              <a:gd name="f241" fmla="val 1538538"/>
              <a:gd name="f242" fmla="val 2161008"/>
              <a:gd name="f243" fmla="val 2161054"/>
              <a:gd name="f244" fmla="val 1538629"/>
              <a:gd name="f245" fmla="val 2161099"/>
              <a:gd name="f246" fmla="val 2161239"/>
              <a:gd name="f247" fmla="val 1489075"/>
              <a:gd name="f248" fmla="val 2210924"/>
              <a:gd name="f249" fmla="val 2410097"/>
              <a:gd name="f250" fmla="val 2210925"/>
              <a:gd name="f251" fmla="val 2160963"/>
              <a:gd name="f252" fmla="val 2161240"/>
              <a:gd name="f253" fmla="val 2161190"/>
              <a:gd name="f254" fmla="val 2161050"/>
              <a:gd name="f255" fmla="val 2161145"/>
              <a:gd name="f256" fmla="val 2161095"/>
              <a:gd name="f257" fmla="val 1350206"/>
              <a:gd name="f258" fmla="val 3097227"/>
              <a:gd name="f259" fmla="val 1449181"/>
              <a:gd name="f260" fmla="val 2998253"/>
              <a:gd name="f261" fmla="val 2861521"/>
              <a:gd name="f262" fmla="val 2710492"/>
              <a:gd name="f263" fmla="val 1508185"/>
              <a:gd name="f264" fmla="val 2595128"/>
              <a:gd name="f265" fmla="val 1539883"/>
              <a:gd name="f266" fmla="val 2449078"/>
              <a:gd name="f267" fmla="val 1619582"/>
              <a:gd name="f268" fmla="val 2371508"/>
              <a:gd name="f269" fmla="val 1556193"/>
              <a:gd name="f270" fmla="val 2345120"/>
              <a:gd name="f271" fmla="val 1497356"/>
              <a:gd name="f272" fmla="val 2305548"/>
              <a:gd name="f273" fmla="val 2254099"/>
              <a:gd name="f274" fmla="val 3108941"/>
              <a:gd name="f275" fmla="val 687753"/>
              <a:gd name="f276" fmla="val 3201462"/>
              <a:gd name="f277" fmla="val 3257418"/>
              <a:gd name="f278" fmla="val 1114500"/>
              <a:gd name="f279" fmla="val 1251232"/>
              <a:gd name="f280" fmla="val 3196201"/>
              <a:gd name="f281" fmla="val 3097224"/>
              <a:gd name="f282" fmla="val 1350209"/>
              <a:gd name="f283" fmla="val 3196198"/>
              <a:gd name="f284" fmla="val 1251235"/>
              <a:gd name="f285" fmla="val 3257415"/>
              <a:gd name="f286" fmla="val 1114503"/>
              <a:gd name="f287" fmla="val 3201459"/>
              <a:gd name="f288" fmla="val 3108938"/>
              <a:gd name="f289" fmla="val 2254096"/>
              <a:gd name="f290" fmla="val 1445904"/>
              <a:gd name="f291" fmla="val 2305545"/>
              <a:gd name="f292" fmla="val 1497359"/>
              <a:gd name="f293" fmla="val 2345117"/>
              <a:gd name="f294" fmla="val 1556196"/>
              <a:gd name="f295" fmla="val 2371504"/>
              <a:gd name="f296" fmla="val 1619586"/>
              <a:gd name="f297" fmla="val 2449074"/>
              <a:gd name="f298" fmla="val 1539886"/>
              <a:gd name="f299" fmla="val 2595125"/>
              <a:gd name="f300" fmla="val 1508188"/>
              <a:gd name="f301" fmla="val 2710489"/>
              <a:gd name="f302" fmla="val 1510400"/>
              <a:gd name="f303" fmla="val 2861518"/>
              <a:gd name="f304" fmla="val 2998250"/>
              <a:gd name="f305" fmla="val 1449184"/>
              <a:gd name="f306" fmla="val 3471925"/>
              <a:gd name="f307" fmla="val 2295441"/>
              <a:gd name="f308" fmla="val 3394863"/>
              <a:gd name="f309" fmla="val 2344700"/>
              <a:gd name="f310" fmla="val 3300526"/>
              <a:gd name="f311" fmla="val 2362874"/>
              <a:gd name="f312" fmla="val 3200838"/>
              <a:gd name="f313" fmla="val 2214392"/>
              <a:gd name="f314" fmla="val 3090392"/>
              <a:gd name="f315" fmla="val 2119540"/>
              <a:gd name="f316" fmla="val 2913220"/>
              <a:gd name="f317" fmla="val 2713893"/>
              <a:gd name="f318" fmla="val 2122550"/>
              <a:gd name="f319" fmla="val 2556979"/>
              <a:gd name="f320" fmla="val 2099662"/>
              <a:gd name="f321" fmla="val 2460490"/>
              <a:gd name="f322" fmla="val 2000913"/>
              <a:gd name="f323" fmla="val 2400356"/>
              <a:gd name="f324" fmla="val 1902786"/>
              <a:gd name="f325" fmla="val 2427415"/>
              <a:gd name="f326" fmla="val 1798834"/>
              <a:gd name="f327" fmla="val 2426932"/>
              <a:gd name="f328" fmla="val 1700778"/>
              <a:gd name="f329" fmla="val 2399071"/>
              <a:gd name="f330" fmla="val 1600372"/>
              <a:gd name="f331" fmla="val 2459185"/>
              <a:gd name="f332" fmla="val 1577152"/>
              <a:gd name="f333" fmla="val 2555917"/>
              <a:gd name="f334" fmla="val 2713892"/>
              <a:gd name="f335" fmla="val 1580183"/>
              <a:gd name="f336" fmla="val 2883675"/>
              <a:gd name="f337" fmla="val 1511364"/>
              <a:gd name="f338" fmla="val 3037385"/>
              <a:gd name="f339" fmla="val 1400099"/>
              <a:gd name="f340" fmla="val 3148650"/>
              <a:gd name="f341" fmla="val 1336693"/>
              <a:gd name="f342" fmla="val 3200965"/>
              <a:gd name="f343" fmla="val 1355067"/>
              <a:gd name="f344" fmla="val 3300607"/>
              <a:gd name="f345" fmla="val 1404316"/>
              <a:gd name="f346" fmla="val 3394897"/>
              <a:gd name="f347" fmla="val 1481344"/>
              <a:gd name="f348" fmla="val 3471926"/>
              <a:gd name="f349" fmla="val 3574027"/>
              <a:gd name="f350" fmla="val 1715873"/>
              <a:gd name="f351" fmla="val 3627322"/>
              <a:gd name="f352" fmla="val 3630272"/>
              <a:gd name="f353" fmla="val 3115960"/>
              <a:gd name="f354" fmla="val 3115964"/>
              <a:gd name="f355" fmla="val 3630271"/>
              <a:gd name="f356" fmla="val 1983851"/>
              <a:gd name="f357" fmla="val 3627320"/>
              <a:gd name="f358" fmla="val 2116278"/>
              <a:gd name="f359" fmla="val 3574026"/>
              <a:gd name="f360" fmla="val 3186174"/>
              <a:gd name="f361" fmla="val 1359992"/>
              <a:gd name="f362" fmla="val 3168056"/>
              <a:gd name="f363" fmla="val 1380693"/>
              <a:gd name="f364" fmla="val 3148647"/>
              <a:gd name="f365" fmla="val 1400102"/>
              <a:gd name="f366" fmla="val 3037382"/>
              <a:gd name="f367" fmla="val 1511367"/>
              <a:gd name="f368" fmla="val 2883672"/>
              <a:gd name="f369" fmla="val 1580186"/>
              <a:gd name="f370" fmla="val 2713889"/>
              <a:gd name="f371" fmla="val 1580185"/>
              <a:gd name="f372" fmla="val 2555913"/>
              <a:gd name="f373" fmla="val 1577155"/>
              <a:gd name="f374" fmla="val 2459181"/>
              <a:gd name="f375" fmla="val 1600375"/>
              <a:gd name="f376" fmla="val 2399067"/>
              <a:gd name="f377" fmla="val 1700783"/>
              <a:gd name="f378" fmla="val 2426929"/>
              <a:gd name="f379" fmla="val 1798838"/>
              <a:gd name="f380" fmla="val 2427411"/>
              <a:gd name="f381" fmla="val 1902791"/>
              <a:gd name="f382" fmla="val 2400352"/>
              <a:gd name="f383" fmla="val 2000918"/>
              <a:gd name="f384" fmla="val 2460486"/>
              <a:gd name="f385" fmla="val 2099667"/>
              <a:gd name="f386" fmla="val 2556976"/>
              <a:gd name="f387" fmla="val 2122555"/>
              <a:gd name="f388" fmla="val 2713888"/>
              <a:gd name="f389" fmla="val 2119545"/>
              <a:gd name="f390" fmla="val 2913213"/>
              <a:gd name="f391" fmla="val 3090385"/>
              <a:gd name="f392" fmla="val 2214395"/>
              <a:gd name="f393" fmla="val 3200830"/>
              <a:gd name="f394" fmla="val 2362876"/>
              <a:gd name="f395" fmla="val 3300521"/>
              <a:gd name="f396" fmla="val 2344703"/>
              <a:gd name="f397" fmla="val 3394861"/>
              <a:gd name="f398" fmla="val 2295444"/>
              <a:gd name="f399" fmla="val 3108937"/>
              <a:gd name="f400" fmla="val 3201458"/>
              <a:gd name="f401" fmla="val 3257414"/>
              <a:gd name="f402" fmla="val 3012546"/>
              <a:gd name="f403" fmla="val 2710488"/>
              <a:gd name="f404" fmla="val 2595278"/>
              <a:gd name="f405" fmla="val 2449463"/>
              <a:gd name="f406" fmla="val 2159929"/>
              <a:gd name="f407" fmla="val 2371818"/>
              <a:gd name="f408" fmla="val 2080456"/>
              <a:gd name="f409" fmla="val 2345082"/>
              <a:gd name="f410" fmla="val 2143588"/>
              <a:gd name="f411" fmla="val 2305522"/>
              <a:gd name="f412" fmla="val 2202395"/>
              <a:gd name="f413" fmla="val 2254101"/>
              <a:gd name="f414" fmla="val 2253832"/>
              <a:gd name="f415" fmla="val 3108664"/>
              <a:gd name="f416" fmla="val 3108942"/>
              <a:gd name="f417" fmla="val 2253828"/>
              <a:gd name="f418" fmla="val 2254105"/>
              <a:gd name="f419" fmla="val 2202391"/>
              <a:gd name="f420" fmla="val 2305526"/>
              <a:gd name="f421" fmla="val 2143583"/>
              <a:gd name="f422" fmla="val 2345086"/>
              <a:gd name="f423" fmla="val 2080451"/>
              <a:gd name="f424" fmla="val 2371822"/>
              <a:gd name="f425" fmla="val 2159925"/>
              <a:gd name="f426" fmla="val 2449467"/>
              <a:gd name="f427" fmla="val 2191536"/>
              <a:gd name="f428" fmla="val 2595283"/>
              <a:gd name="f429" fmla="val 2710493"/>
              <a:gd name="f430" fmla="val 2189325"/>
              <a:gd name="f431" fmla="val 3012551"/>
              <a:gd name="f432" fmla="val 3257419"/>
              <a:gd name="f433" fmla="val 2736252"/>
              <a:gd name="f434" fmla="val 3201464"/>
              <a:gd name="f435" fmla="val 3157911"/>
              <a:gd name="f436" fmla="val 3157916"/>
              <a:gd name="f437" fmla="val 3048404"/>
              <a:gd name="f438" fmla="val 3264084"/>
              <a:gd name="f439" fmla="val 2898943"/>
              <a:gd name="f440" fmla="val 3328734"/>
              <a:gd name="f441" fmla="val 2734381"/>
              <a:gd name="f442" fmla="val 2622038"/>
              <a:gd name="f443" fmla="val 2516732"/>
              <a:gd name="f444" fmla="val 3298603"/>
              <a:gd name="f445" fmla="val 2427424"/>
              <a:gd name="f446" fmla="val 3243706"/>
              <a:gd name="f447" fmla="val 2402826"/>
              <a:gd name="f448" fmla="val 3345640"/>
              <a:gd name="f449" fmla="val 2349644"/>
              <a:gd name="f450" fmla="val 3441515"/>
              <a:gd name="f451" fmla="val 2270129"/>
              <a:gd name="f452" fmla="val 3521030"/>
              <a:gd name="f453" fmla="val 2153768"/>
              <a:gd name="f454" fmla="val 3637392"/>
              <a:gd name="f455" fmla="val 2002368"/>
              <a:gd name="f456" fmla="val 3697364"/>
              <a:gd name="f457" fmla="val 1849862"/>
              <a:gd name="f458" fmla="val 1697356"/>
              <a:gd name="f459" fmla="val 1545956"/>
              <a:gd name="f460" fmla="val 1429594"/>
              <a:gd name="f461" fmla="val 1350121"/>
              <a:gd name="f462" fmla="val 3441556"/>
              <a:gd name="f463" fmla="val 1296952"/>
              <a:gd name="f464" fmla="val 3345738"/>
              <a:gd name="f465" fmla="val 1271854"/>
              <a:gd name="f466" fmla="val 3243947"/>
              <a:gd name="f467" fmla="val 1182651"/>
              <a:gd name="f468" fmla="val 3298700"/>
              <a:gd name="f469" fmla="val 1077504"/>
              <a:gd name="f470" fmla="val 3328733"/>
              <a:gd name="f471" fmla="val 965342"/>
              <a:gd name="f472" fmla="val 800782"/>
              <a:gd name="f473" fmla="val 651319"/>
              <a:gd name="f474" fmla="val 541812"/>
              <a:gd name="f475" fmla="val 3157915"/>
              <a:gd name="f476" fmla="val 541811"/>
              <a:gd name="f477" fmla="val 435643"/>
              <a:gd name="f478" fmla="val 3048408"/>
              <a:gd name="f479" fmla="val 370993"/>
              <a:gd name="f480" fmla="val 2898946"/>
              <a:gd name="f481" fmla="val 370994"/>
              <a:gd name="f482" fmla="val 2734385"/>
              <a:gd name="f483" fmla="val 2622223"/>
              <a:gd name="f484" fmla="val 401028"/>
              <a:gd name="f485" fmla="val 2517075"/>
              <a:gd name="f486" fmla="val 455781"/>
              <a:gd name="f487" fmla="val 2427871"/>
              <a:gd name="f488" fmla="val 353989"/>
              <a:gd name="f489" fmla="val 2402773"/>
              <a:gd name="f490" fmla="val 258170"/>
              <a:gd name="f491" fmla="val 2349604"/>
              <a:gd name="f492" fmla="val 178695"/>
              <a:gd name="f493" fmla="val 2270131"/>
              <a:gd name="f494" fmla="val 62332"/>
              <a:gd name="f495" fmla="val 2153769"/>
              <a:gd name="f496" fmla="val 2361"/>
              <a:gd name="f497" fmla="val 1849863"/>
              <a:gd name="f498" fmla="val 1"/>
              <a:gd name="f499" fmla="val 1697357"/>
              <a:gd name="f500" fmla="val 62333"/>
              <a:gd name="f501" fmla="val 1545957"/>
              <a:gd name="f502" fmla="val 1429596"/>
              <a:gd name="f503" fmla="val 258210"/>
              <a:gd name="f504" fmla="val 1350080"/>
              <a:gd name="f505" fmla="val 354086"/>
              <a:gd name="f506" fmla="val 1296898"/>
              <a:gd name="f507" fmla="val 456020"/>
              <a:gd name="f508" fmla="val 1272300"/>
              <a:gd name="f509" fmla="val 401124"/>
              <a:gd name="f510" fmla="val 1182994"/>
              <a:gd name="f511" fmla="val 1077688"/>
              <a:gd name="f512" fmla="val 965346"/>
              <a:gd name="f513" fmla="val 800784"/>
              <a:gd name="f514" fmla="val 651322"/>
              <a:gd name="f515" fmla="val 541816"/>
              <a:gd name="f516" fmla="val 541815"/>
              <a:gd name="f517" fmla="val 435646"/>
              <a:gd name="f518" fmla="val 800781"/>
              <a:gd name="f519" fmla="val 370998"/>
              <a:gd name="f520" fmla="val 965341"/>
              <a:gd name="f521" fmla="val 1077684"/>
              <a:gd name="f522" fmla="val 1182991"/>
              <a:gd name="f523" fmla="val 401129"/>
              <a:gd name="f524" fmla="val 1272299"/>
              <a:gd name="f525" fmla="val 456026"/>
              <a:gd name="f526" fmla="val 1296896"/>
              <a:gd name="f527" fmla="val 354089"/>
              <a:gd name="f528" fmla="val 1350079"/>
              <a:gd name="f529" fmla="val 258211"/>
              <a:gd name="f530" fmla="val 2349605"/>
              <a:gd name="f531" fmla="val 2402774"/>
              <a:gd name="f532" fmla="val 353990"/>
              <a:gd name="f533" fmla="val 455782"/>
              <a:gd name="f534" fmla="val 2517074"/>
              <a:gd name="f535" fmla="val 401030"/>
              <a:gd name="f536" fmla="val 2622221"/>
              <a:gd name="f537" fmla="val 370997"/>
              <a:gd name="f538" fmla="val 2734382"/>
              <a:gd name="f539" fmla="val 370996"/>
              <a:gd name="f540" fmla="val 3048405"/>
              <a:gd name="f541" fmla="val 3157912"/>
              <a:gd name="f542" fmla="val 541814"/>
              <a:gd name="f543" fmla="val 3264081"/>
              <a:gd name="f544" fmla="val 3328730"/>
              <a:gd name="f545" fmla="val 800785"/>
              <a:gd name="f546" fmla="val 965345"/>
              <a:gd name="f547" fmla="val 1077505"/>
              <a:gd name="f548" fmla="val 3298697"/>
              <a:gd name="f549" fmla="val 1182652"/>
              <a:gd name="f550" fmla="val 3243945"/>
              <a:gd name="f551" fmla="val 3345737"/>
              <a:gd name="f552" fmla="val 3441555"/>
              <a:gd name="f553" fmla="val 3697363"/>
              <a:gd name="f554" fmla="val 3441513"/>
              <a:gd name="f555" fmla="val 2349646"/>
              <a:gd name="f556" fmla="val 3345636"/>
              <a:gd name="f557" fmla="val 2402829"/>
              <a:gd name="f558" fmla="val 3243700"/>
              <a:gd name="f559" fmla="val 2427426"/>
              <a:gd name="f560" fmla="val 3298598"/>
              <a:gd name="f561" fmla="val 2516734"/>
              <a:gd name="f562" fmla="val 3328729"/>
              <a:gd name="f563" fmla="val 2622042"/>
              <a:gd name="f564" fmla="val 2734386"/>
              <a:gd name="f565" fmla="*/ f0 1 3699724"/>
              <a:gd name="f566" fmla="*/ f1 1 3699725"/>
              <a:gd name="f567" fmla="val f2"/>
              <a:gd name="f568" fmla="val f3"/>
              <a:gd name="f569" fmla="val f4"/>
              <a:gd name="f570" fmla="+- f569 0 f567"/>
              <a:gd name="f571" fmla="+- f568 0 f567"/>
              <a:gd name="f572" fmla="*/ f571 1 3699724"/>
              <a:gd name="f573" fmla="*/ f570 1 3699725"/>
              <a:gd name="f574" fmla="*/ f567 1 f572"/>
              <a:gd name="f575" fmla="*/ f568 1 f572"/>
              <a:gd name="f576" fmla="*/ f567 1 f573"/>
              <a:gd name="f577" fmla="*/ f569 1 f573"/>
              <a:gd name="f578" fmla="*/ f574 f565 1"/>
              <a:gd name="f579" fmla="*/ f575 f565 1"/>
              <a:gd name="f580" fmla="*/ f577 f566 1"/>
              <a:gd name="f581" fmla="*/ f576 f566 1"/>
            </a:gdLst>
            <a:ahLst/>
            <a:cxnLst>
              <a:cxn ang="3cd4">
                <a:pos x="hc" y="t"/>
              </a:cxn>
              <a:cxn ang="0">
                <a:pos x="r" y="vc"/>
              </a:cxn>
              <a:cxn ang="cd4">
                <a:pos x="hc" y="b"/>
              </a:cxn>
              <a:cxn ang="cd2">
                <a:pos x="l" y="vc"/>
              </a:cxn>
            </a:cxnLst>
            <a:rect l="f578" t="f581" r="f579" b="f580"/>
            <a:pathLst>
              <a:path w="3699724" h="3699725">
                <a:moveTo>
                  <a:pt x="f5" y="f6"/>
                </a:moveTo>
                <a:cubicBezTo>
                  <a:pt x="f7" y="f8"/>
                  <a:pt x="f9" y="f10"/>
                  <a:pt x="f11" y="f12"/>
                </a:cubicBezTo>
                <a:cubicBezTo>
                  <a:pt x="f13" y="f14"/>
                  <a:pt x="f15" y="f16"/>
                  <a:pt x="f17" y="f18"/>
                </a:cubicBezTo>
                <a:cubicBezTo>
                  <a:pt x="f19" y="f16"/>
                  <a:pt x="f20" y="f21"/>
                  <a:pt x="f22" y="f23"/>
                </a:cubicBezTo>
                <a:lnTo>
                  <a:pt x="f24" y="f25"/>
                </a:lnTo>
                <a:cubicBezTo>
                  <a:pt x="f26" y="f27"/>
                  <a:pt x="f28" y="f29"/>
                  <a:pt x="f5" y="f6"/>
                </a:cubicBezTo>
                <a:close/>
                <a:moveTo>
                  <a:pt x="f30" y="f31"/>
                </a:moveTo>
                <a:cubicBezTo>
                  <a:pt x="f32" y="f33"/>
                  <a:pt x="f34" y="f35"/>
                  <a:pt x="f36" y="f37"/>
                </a:cubicBezTo>
                <a:lnTo>
                  <a:pt x="f38" y="f39"/>
                </a:lnTo>
                <a:cubicBezTo>
                  <a:pt x="f40" y="f41"/>
                  <a:pt x="f42" y="f43"/>
                  <a:pt x="f42" y="f44"/>
                </a:cubicBezTo>
                <a:cubicBezTo>
                  <a:pt x="f42" y="f45"/>
                  <a:pt x="f46" y="f47"/>
                  <a:pt x="f48" y="f47"/>
                </a:cubicBezTo>
                <a:cubicBezTo>
                  <a:pt x="f49" y="f50"/>
                  <a:pt x="f51" y="f52"/>
                  <a:pt x="f30" y="f31"/>
                </a:cubicBezTo>
                <a:close/>
                <a:moveTo>
                  <a:pt x="f53" y="f54"/>
                </a:moveTo>
                <a:cubicBezTo>
                  <a:pt x="f55" y="f56"/>
                  <a:pt x="f57" y="f58"/>
                  <a:pt x="f59" y="f60"/>
                </a:cubicBezTo>
                <a:cubicBezTo>
                  <a:pt x="f61" y="f62"/>
                  <a:pt x="f63" y="f64"/>
                  <a:pt x="f65" y="f66"/>
                </a:cubicBezTo>
                <a:cubicBezTo>
                  <a:pt x="f67" y="f68"/>
                  <a:pt x="f69" y="f70"/>
                  <a:pt x="f71" y="f72"/>
                </a:cubicBezTo>
                <a:cubicBezTo>
                  <a:pt x="f73" y="f72"/>
                  <a:pt x="f74" y="f75"/>
                  <a:pt x="f76" y="f77"/>
                </a:cubicBezTo>
                <a:cubicBezTo>
                  <a:pt x="f78" y="f79"/>
                  <a:pt x="f80" y="f81"/>
                  <a:pt x="f82" y="f83"/>
                </a:cubicBezTo>
                <a:cubicBezTo>
                  <a:pt x="f84" y="f85"/>
                  <a:pt x="f86" y="f87"/>
                  <a:pt x="f88" y="f89"/>
                </a:cubicBezTo>
                <a:lnTo>
                  <a:pt x="f90" y="f89"/>
                </a:lnTo>
                <a:lnTo>
                  <a:pt x="f91" y="f92"/>
                </a:lnTo>
                <a:lnTo>
                  <a:pt x="f93" y="f92"/>
                </a:lnTo>
                <a:cubicBezTo>
                  <a:pt x="f94" y="f95"/>
                  <a:pt x="f84" y="f96"/>
                  <a:pt x="f97" y="f98"/>
                </a:cubicBezTo>
                <a:cubicBezTo>
                  <a:pt x="f99" y="f100"/>
                  <a:pt x="f101" y="f102"/>
                  <a:pt x="f103" y="f104"/>
                </a:cubicBezTo>
                <a:cubicBezTo>
                  <a:pt x="f105" y="f106"/>
                  <a:pt x="f107" y="f108"/>
                  <a:pt x="f71" y="f108"/>
                </a:cubicBezTo>
                <a:cubicBezTo>
                  <a:pt x="f109" y="f110"/>
                  <a:pt x="f111" y="f112"/>
                  <a:pt x="f53" y="f54"/>
                </a:cubicBezTo>
                <a:close/>
                <a:moveTo>
                  <a:pt x="f113" y="f114"/>
                </a:moveTo>
                <a:cubicBezTo>
                  <a:pt x="f115" y="f116"/>
                  <a:pt x="f117" y="f118"/>
                  <a:pt x="f119" y="f120"/>
                </a:cubicBezTo>
                <a:cubicBezTo>
                  <a:pt x="f119" y="f121"/>
                  <a:pt x="f122" y="f105"/>
                  <a:pt x="f104" y="f123"/>
                </a:cubicBezTo>
                <a:cubicBezTo>
                  <a:pt x="f102" y="f124"/>
                  <a:pt x="f100" y="f99"/>
                  <a:pt x="f98" y="f97"/>
                </a:cubicBezTo>
                <a:cubicBezTo>
                  <a:pt x="f96" y="f84"/>
                  <a:pt x="f95" y="f94"/>
                  <a:pt x="f92" y="f93"/>
                </a:cubicBezTo>
                <a:lnTo>
                  <a:pt x="f125" y="f91"/>
                </a:lnTo>
                <a:lnTo>
                  <a:pt x="f89" y="f90"/>
                </a:lnTo>
                <a:lnTo>
                  <a:pt x="f89" y="f88"/>
                </a:lnTo>
                <a:cubicBezTo>
                  <a:pt x="f87" y="f126"/>
                  <a:pt x="f127" y="f128"/>
                  <a:pt x="f83" y="f82"/>
                </a:cubicBezTo>
                <a:cubicBezTo>
                  <a:pt x="f129" y="f130"/>
                  <a:pt x="f131" y="f132"/>
                  <a:pt x="f133" y="f134"/>
                </a:cubicBezTo>
                <a:cubicBezTo>
                  <a:pt x="f135" y="f136"/>
                  <a:pt x="f137" y="f138"/>
                  <a:pt x="f137" y="f139"/>
                </a:cubicBezTo>
                <a:cubicBezTo>
                  <a:pt x="f140" y="f141"/>
                  <a:pt x="f142" y="f143"/>
                  <a:pt x="f144" y="f145"/>
                </a:cubicBezTo>
                <a:cubicBezTo>
                  <a:pt x="f146" y="f147"/>
                  <a:pt x="f148" y="f149"/>
                  <a:pt x="f150" y="f151"/>
                </a:cubicBezTo>
                <a:cubicBezTo>
                  <a:pt x="f152" y="f153"/>
                  <a:pt x="f154" y="f155"/>
                  <a:pt x="f113" y="f114"/>
                </a:cubicBezTo>
                <a:close/>
                <a:moveTo>
                  <a:pt x="f25" y="f156"/>
                </a:moveTo>
                <a:cubicBezTo>
                  <a:pt x="f157" y="f158"/>
                  <a:pt x="f159" y="f160"/>
                  <a:pt x="f161" y="f162"/>
                </a:cubicBezTo>
                <a:cubicBezTo>
                  <a:pt x="f163" y="f164"/>
                  <a:pt x="f165" y="f166"/>
                  <a:pt x="f48" y="f167"/>
                </a:cubicBezTo>
                <a:cubicBezTo>
                  <a:pt x="f168" y="f169"/>
                  <a:pt x="f42" y="f170"/>
                  <a:pt x="f42" y="f171"/>
                </a:cubicBezTo>
                <a:cubicBezTo>
                  <a:pt x="f42" y="f172"/>
                  <a:pt x="f40" y="f173"/>
                  <a:pt x="f174" y="f175"/>
                </a:cubicBezTo>
                <a:close/>
                <a:moveTo>
                  <a:pt x="f176" y="f177"/>
                </a:moveTo>
                <a:lnTo>
                  <a:pt x="f178" y="f179"/>
                </a:lnTo>
                <a:cubicBezTo>
                  <a:pt x="f180" y="f181"/>
                  <a:pt x="f182" y="f183"/>
                  <a:pt x="f184" y="f183"/>
                </a:cubicBezTo>
                <a:cubicBezTo>
                  <a:pt x="f185" y="f183"/>
                  <a:pt x="f186" y="f187"/>
                  <a:pt x="f188" y="f189"/>
                </a:cubicBezTo>
                <a:cubicBezTo>
                  <a:pt x="f190" y="f191"/>
                  <a:pt x="f192" y="f193"/>
                  <a:pt x="f194" y="f195"/>
                </a:cubicBezTo>
                <a:cubicBezTo>
                  <a:pt x="f196" y="f197"/>
                  <a:pt x="f198" y="f199"/>
                  <a:pt x="f176" y="f177"/>
                </a:cubicBezTo>
                <a:close/>
                <a:moveTo>
                  <a:pt x="f200" y="f201"/>
                </a:moveTo>
                <a:cubicBezTo>
                  <a:pt x="f202" y="f203"/>
                  <a:pt x="f202" y="f204"/>
                  <a:pt x="f205" y="f206"/>
                </a:cubicBezTo>
                <a:lnTo>
                  <a:pt x="f207" y="f208"/>
                </a:lnTo>
                <a:lnTo>
                  <a:pt x="f209" y="f210"/>
                </a:lnTo>
                <a:cubicBezTo>
                  <a:pt x="f211" y="f212"/>
                  <a:pt x="f213" y="f214"/>
                  <a:pt x="f215" y="f216"/>
                </a:cubicBezTo>
                <a:lnTo>
                  <a:pt x="f217" y="f218"/>
                </a:lnTo>
                <a:cubicBezTo>
                  <a:pt x="f219" y="f220"/>
                  <a:pt x="f221" y="f222"/>
                  <a:pt x="f223" y="f218"/>
                </a:cubicBezTo>
                <a:lnTo>
                  <a:pt x="f224" y="f225"/>
                </a:lnTo>
                <a:cubicBezTo>
                  <a:pt x="f226" y="f214"/>
                  <a:pt x="f227" y="f212"/>
                  <a:pt x="f228" y="f229"/>
                </a:cubicBezTo>
                <a:cubicBezTo>
                  <a:pt x="f230" y="f231"/>
                  <a:pt x="f232" y="f233"/>
                  <a:pt x="f234" y="f208"/>
                </a:cubicBezTo>
                <a:lnTo>
                  <a:pt x="f235" y="f236"/>
                </a:lnTo>
                <a:cubicBezTo>
                  <a:pt x="f237" y="f204"/>
                  <a:pt x="f237" y="f238"/>
                  <a:pt x="f235" y="f201"/>
                </a:cubicBezTo>
                <a:lnTo>
                  <a:pt x="f239" y="f240"/>
                </a:lnTo>
                <a:cubicBezTo>
                  <a:pt x="f241" y="f242"/>
                  <a:pt x="f230" y="f243"/>
                  <a:pt x="f244" y="f245"/>
                </a:cubicBezTo>
                <a:lnTo>
                  <a:pt x="f224" y="f246"/>
                </a:lnTo>
                <a:lnTo>
                  <a:pt x="f247" y="f248"/>
                </a:lnTo>
                <a:cubicBezTo>
                  <a:pt x="f221" y="f249"/>
                  <a:pt x="f219" y="f249"/>
                  <a:pt x="f217" y="f250"/>
                </a:cubicBezTo>
                <a:lnTo>
                  <a:pt x="f251" y="f252"/>
                </a:lnTo>
                <a:cubicBezTo>
                  <a:pt x="f213" y="f253"/>
                  <a:pt x="f254" y="f255"/>
                  <a:pt x="f256" y="f245"/>
                </a:cubicBezTo>
                <a:lnTo>
                  <a:pt x="f207" y="f240"/>
                </a:lnTo>
                <a:close/>
                <a:moveTo>
                  <a:pt x="f257" y="f258"/>
                </a:moveTo>
                <a:cubicBezTo>
                  <a:pt x="f259" y="f260"/>
                  <a:pt x="f13" y="f261"/>
                  <a:pt x="f11" y="f262"/>
                </a:cubicBezTo>
                <a:cubicBezTo>
                  <a:pt x="f263" y="f264"/>
                  <a:pt x="f265" y="f266"/>
                  <a:pt x="f267" y="f268"/>
                </a:cubicBezTo>
                <a:cubicBezTo>
                  <a:pt x="f269" y="f270"/>
                  <a:pt x="f271" y="f272"/>
                  <a:pt x="f37" y="f273"/>
                </a:cubicBezTo>
                <a:lnTo>
                  <a:pt x="f22" y="f274"/>
                </a:lnTo>
                <a:cubicBezTo>
                  <a:pt x="f275" y="f276"/>
                  <a:pt x="f19" y="f277"/>
                  <a:pt x="f17" y="f277"/>
                </a:cubicBezTo>
                <a:cubicBezTo>
                  <a:pt x="f278" y="f277"/>
                  <a:pt x="f279" y="f280"/>
                  <a:pt x="f257" y="f258"/>
                </a:cubicBezTo>
                <a:close/>
                <a:moveTo>
                  <a:pt x="f281" y="f282"/>
                </a:moveTo>
                <a:cubicBezTo>
                  <a:pt x="f283" y="f284"/>
                  <a:pt x="f285" y="f286"/>
                  <a:pt x="f285" y="f44"/>
                </a:cubicBezTo>
                <a:cubicBezTo>
                  <a:pt x="f285" y="f43"/>
                  <a:pt x="f287" y="f41"/>
                  <a:pt x="f288" y="f39"/>
                </a:cubicBezTo>
                <a:lnTo>
                  <a:pt x="f289" y="f290"/>
                </a:lnTo>
                <a:cubicBezTo>
                  <a:pt x="f291" y="f292"/>
                  <a:pt x="f293" y="f294"/>
                  <a:pt x="f295" y="f296"/>
                </a:cubicBezTo>
                <a:cubicBezTo>
                  <a:pt x="f297" y="f298"/>
                  <a:pt x="f299" y="f300"/>
                  <a:pt x="f301" y="f302"/>
                </a:cubicBezTo>
                <a:cubicBezTo>
                  <a:pt x="f303" y="f47"/>
                  <a:pt x="f304" y="f305"/>
                  <a:pt x="f281" y="f282"/>
                </a:cubicBezTo>
                <a:close/>
                <a:moveTo>
                  <a:pt x="f98" y="f306"/>
                </a:moveTo>
                <a:cubicBezTo>
                  <a:pt x="f307" y="f308"/>
                  <a:pt x="f309" y="f310"/>
                  <a:pt x="f311" y="f312"/>
                </a:cubicBezTo>
                <a:cubicBezTo>
                  <a:pt x="f313" y="f314"/>
                  <a:pt x="f315" y="f316"/>
                  <a:pt x="f315" y="f317"/>
                </a:cubicBezTo>
                <a:cubicBezTo>
                  <a:pt x="f318" y="f319"/>
                  <a:pt x="f320" y="f321"/>
                  <a:pt x="f322" y="f323"/>
                </a:cubicBezTo>
                <a:cubicBezTo>
                  <a:pt x="f324" y="f325"/>
                  <a:pt x="f326" y="f327"/>
                  <a:pt x="f328" y="f329"/>
                </a:cubicBezTo>
                <a:cubicBezTo>
                  <a:pt x="f330" y="f331"/>
                  <a:pt x="f332" y="f333"/>
                  <a:pt x="f137" y="f334"/>
                </a:cubicBezTo>
                <a:cubicBezTo>
                  <a:pt x="f335" y="f336"/>
                  <a:pt x="f337" y="f338"/>
                  <a:pt x="f339" y="f340"/>
                </a:cubicBezTo>
                <a:lnTo>
                  <a:pt x="f341" y="f342"/>
                </a:lnTo>
                <a:cubicBezTo>
                  <a:pt x="f343" y="f344"/>
                  <a:pt x="f345" y="f346"/>
                  <a:pt x="f347" y="f348"/>
                </a:cubicBezTo>
                <a:cubicBezTo>
                  <a:pt x="f127" y="f349"/>
                  <a:pt x="f350" y="f351"/>
                  <a:pt x="f89" y="f352"/>
                </a:cubicBezTo>
                <a:lnTo>
                  <a:pt x="f89" y="f353"/>
                </a:lnTo>
                <a:lnTo>
                  <a:pt x="f125" y="f354"/>
                </a:lnTo>
                <a:lnTo>
                  <a:pt x="f125" y="f355"/>
                </a:lnTo>
                <a:cubicBezTo>
                  <a:pt x="f356" y="f357"/>
                  <a:pt x="f358" y="f359"/>
                  <a:pt x="f98" y="f306"/>
                </a:cubicBezTo>
                <a:close/>
                <a:moveTo>
                  <a:pt x="f306" y="f98"/>
                </a:moveTo>
                <a:cubicBezTo>
                  <a:pt x="f359" y="f358"/>
                  <a:pt x="f357" y="f356"/>
                  <a:pt x="f355" y="f92"/>
                </a:cubicBezTo>
                <a:lnTo>
                  <a:pt x="f354" y="f92"/>
                </a:lnTo>
                <a:lnTo>
                  <a:pt x="f353" y="f89"/>
                </a:lnTo>
                <a:lnTo>
                  <a:pt x="f352" y="f89"/>
                </a:lnTo>
                <a:cubicBezTo>
                  <a:pt x="f351" y="f350"/>
                  <a:pt x="f349" y="f127"/>
                  <a:pt x="f348" y="f83"/>
                </a:cubicBezTo>
                <a:cubicBezTo>
                  <a:pt x="f346" y="f345"/>
                  <a:pt x="f344" y="f343"/>
                  <a:pt x="f342" y="f341"/>
                </a:cubicBezTo>
                <a:cubicBezTo>
                  <a:pt x="f360" y="f361"/>
                  <a:pt x="f362" y="f363"/>
                  <a:pt x="f364" y="f365"/>
                </a:cubicBezTo>
                <a:cubicBezTo>
                  <a:pt x="f366" y="f367"/>
                  <a:pt x="f368" y="f369"/>
                  <a:pt x="f370" y="f371"/>
                </a:cubicBezTo>
                <a:cubicBezTo>
                  <a:pt x="f372" y="f373"/>
                  <a:pt x="f374" y="f375"/>
                  <a:pt x="f376" y="f377"/>
                </a:cubicBezTo>
                <a:cubicBezTo>
                  <a:pt x="f378" y="f379"/>
                  <a:pt x="f380" y="f381"/>
                  <a:pt x="f382" y="f383"/>
                </a:cubicBezTo>
                <a:cubicBezTo>
                  <a:pt x="f384" y="f385"/>
                  <a:pt x="f386" y="f387"/>
                  <a:pt x="f388" y="f389"/>
                </a:cubicBezTo>
                <a:cubicBezTo>
                  <a:pt x="f390" y="f389"/>
                  <a:pt x="f391" y="f392"/>
                  <a:pt x="f393" y="f394"/>
                </a:cubicBezTo>
                <a:cubicBezTo>
                  <a:pt x="f395" y="f396"/>
                  <a:pt x="f397" y="f398"/>
                  <a:pt x="f306" y="f98"/>
                </a:cubicBezTo>
                <a:close/>
                <a:moveTo>
                  <a:pt x="f399" y="f175"/>
                </a:moveTo>
                <a:cubicBezTo>
                  <a:pt x="f400" y="f173"/>
                  <a:pt x="f285" y="f172"/>
                  <a:pt x="f401" y="f171"/>
                </a:cubicBezTo>
                <a:cubicBezTo>
                  <a:pt x="f285" y="f170"/>
                  <a:pt x="f402" y="f169"/>
                  <a:pt x="f403" y="f167"/>
                </a:cubicBezTo>
                <a:cubicBezTo>
                  <a:pt x="f404" y="f190"/>
                  <a:pt x="f405" y="f406"/>
                  <a:pt x="f407" y="f408"/>
                </a:cubicBezTo>
                <a:cubicBezTo>
                  <a:pt x="f409" y="f410"/>
                  <a:pt x="f411" y="f412"/>
                  <a:pt x="f413" y="f414"/>
                </a:cubicBezTo>
                <a:close/>
                <a:moveTo>
                  <a:pt x="f415" y="f416"/>
                </a:moveTo>
                <a:lnTo>
                  <a:pt x="f417" y="f418"/>
                </a:lnTo>
                <a:cubicBezTo>
                  <a:pt x="f419" y="f420"/>
                  <a:pt x="f421" y="f422"/>
                  <a:pt x="f423" y="f424"/>
                </a:cubicBezTo>
                <a:cubicBezTo>
                  <a:pt x="f425" y="f426"/>
                  <a:pt x="f427" y="f428"/>
                  <a:pt x="f186" y="f429"/>
                </a:cubicBezTo>
                <a:cubicBezTo>
                  <a:pt x="f430" y="f431"/>
                  <a:pt x="f185" y="f432"/>
                  <a:pt x="f433" y="f432"/>
                </a:cubicBezTo>
                <a:cubicBezTo>
                  <a:pt x="f182" y="f432"/>
                  <a:pt x="f180" y="f434"/>
                  <a:pt x="f415" y="f416"/>
                </a:cubicBezTo>
                <a:close/>
                <a:moveTo>
                  <a:pt x="f435" y="f436"/>
                </a:moveTo>
                <a:cubicBezTo>
                  <a:pt x="f437" y="f438"/>
                  <a:pt x="f439" y="f440"/>
                  <a:pt x="f441" y="f440"/>
                </a:cubicBezTo>
                <a:cubicBezTo>
                  <a:pt x="f442" y="f440"/>
                  <a:pt x="f443" y="f444"/>
                  <a:pt x="f445" y="f446"/>
                </a:cubicBezTo>
                <a:cubicBezTo>
                  <a:pt x="f447" y="f448"/>
                  <a:pt x="f449" y="f450"/>
                  <a:pt x="f451" y="f452"/>
                </a:cubicBezTo>
                <a:cubicBezTo>
                  <a:pt x="f453" y="f454"/>
                  <a:pt x="f455" y="f456"/>
                  <a:pt x="f457" y="f3"/>
                </a:cubicBezTo>
                <a:lnTo>
                  <a:pt x="f457" y="f4"/>
                </a:lnTo>
                <a:cubicBezTo>
                  <a:pt x="f458" y="f456"/>
                  <a:pt x="f459" y="f454"/>
                  <a:pt x="f460" y="f452"/>
                </a:cubicBezTo>
                <a:cubicBezTo>
                  <a:pt x="f461" y="f462"/>
                  <a:pt x="f463" y="f464"/>
                  <a:pt x="f465" y="f466"/>
                </a:cubicBezTo>
                <a:cubicBezTo>
                  <a:pt x="f467" y="f468"/>
                  <a:pt x="f469" y="f470"/>
                  <a:pt x="f471" y="f470"/>
                </a:cubicBezTo>
                <a:cubicBezTo>
                  <a:pt x="f472" y="f470"/>
                  <a:pt x="f473" y="f438"/>
                  <a:pt x="f474" y="f475"/>
                </a:cubicBezTo>
                <a:lnTo>
                  <a:pt x="f476" y="f475"/>
                </a:lnTo>
                <a:cubicBezTo>
                  <a:pt x="f477" y="f478"/>
                  <a:pt x="f479" y="f480"/>
                  <a:pt x="f481" y="f482"/>
                </a:cubicBezTo>
                <a:cubicBezTo>
                  <a:pt x="f481" y="f483"/>
                  <a:pt x="f484" y="f485"/>
                  <a:pt x="f486" y="f487"/>
                </a:cubicBezTo>
                <a:cubicBezTo>
                  <a:pt x="f488" y="f489"/>
                  <a:pt x="f490" y="f491"/>
                  <a:pt x="f492" y="f493"/>
                </a:cubicBezTo>
                <a:cubicBezTo>
                  <a:pt x="f494" y="f495"/>
                  <a:pt x="f496" y="f455"/>
                  <a:pt x="f2" y="f497"/>
                </a:cubicBezTo>
                <a:lnTo>
                  <a:pt x="f498" y="f457"/>
                </a:lnTo>
                <a:cubicBezTo>
                  <a:pt x="f496" y="f499"/>
                  <a:pt x="f500" y="f501"/>
                  <a:pt x="f492" y="f502"/>
                </a:cubicBezTo>
                <a:cubicBezTo>
                  <a:pt x="f503" y="f504"/>
                  <a:pt x="f505" y="f506"/>
                  <a:pt x="f507" y="f508"/>
                </a:cubicBezTo>
                <a:cubicBezTo>
                  <a:pt x="f509" y="f510"/>
                  <a:pt x="f479" y="f511"/>
                  <a:pt x="f479" y="f512"/>
                </a:cubicBezTo>
                <a:cubicBezTo>
                  <a:pt x="f479" y="f513"/>
                  <a:pt x="f477" y="f514"/>
                  <a:pt x="f476" y="f515"/>
                </a:cubicBezTo>
                <a:lnTo>
                  <a:pt x="f474" y="f516"/>
                </a:lnTo>
                <a:cubicBezTo>
                  <a:pt x="f473" y="f517"/>
                  <a:pt x="f518" y="f519"/>
                  <a:pt x="f520" y="f519"/>
                </a:cubicBezTo>
                <a:cubicBezTo>
                  <a:pt x="f521" y="f519"/>
                  <a:pt x="f522" y="f523"/>
                  <a:pt x="f524" y="f525"/>
                </a:cubicBezTo>
                <a:cubicBezTo>
                  <a:pt x="f526" y="f527"/>
                  <a:pt x="f528" y="f529"/>
                  <a:pt x="f502" y="f492"/>
                </a:cubicBezTo>
                <a:cubicBezTo>
                  <a:pt x="f501" y="f500"/>
                  <a:pt x="f458" y="f496"/>
                  <a:pt x="f457" y="f498"/>
                </a:cubicBezTo>
                <a:lnTo>
                  <a:pt x="f497" y="f2"/>
                </a:lnTo>
                <a:cubicBezTo>
                  <a:pt x="f455" y="f496"/>
                  <a:pt x="f453" y="f500"/>
                  <a:pt x="f493" y="f492"/>
                </a:cubicBezTo>
                <a:cubicBezTo>
                  <a:pt x="f530" y="f490"/>
                  <a:pt x="f531" y="f532"/>
                  <a:pt x="f487" y="f533"/>
                </a:cubicBezTo>
                <a:cubicBezTo>
                  <a:pt x="f534" y="f535"/>
                  <a:pt x="f536" y="f537"/>
                  <a:pt x="f538" y="f537"/>
                </a:cubicBezTo>
                <a:cubicBezTo>
                  <a:pt x="f439" y="f539"/>
                  <a:pt x="f540" y="f517"/>
                  <a:pt x="f541" y="f542"/>
                </a:cubicBezTo>
                <a:lnTo>
                  <a:pt x="f541" y="f516"/>
                </a:lnTo>
                <a:cubicBezTo>
                  <a:pt x="f543" y="f514"/>
                  <a:pt x="f544" y="f545"/>
                  <a:pt x="f544" y="f546"/>
                </a:cubicBezTo>
                <a:cubicBezTo>
                  <a:pt x="f544" y="f547"/>
                  <a:pt x="f548" y="f549"/>
                  <a:pt x="f550" y="f465"/>
                </a:cubicBezTo>
                <a:cubicBezTo>
                  <a:pt x="f551" y="f463"/>
                  <a:pt x="f552" y="f461"/>
                  <a:pt x="f452" y="f460"/>
                </a:cubicBezTo>
                <a:cubicBezTo>
                  <a:pt x="f454" y="f459"/>
                  <a:pt x="f553" y="f499"/>
                  <a:pt x="f3" y="f457"/>
                </a:cubicBezTo>
                <a:lnTo>
                  <a:pt x="f3" y="f457"/>
                </a:lnTo>
                <a:cubicBezTo>
                  <a:pt x="f553" y="f455"/>
                  <a:pt x="f454" y="f453"/>
                  <a:pt x="f452" y="f451"/>
                </a:cubicBezTo>
                <a:cubicBezTo>
                  <a:pt x="f554" y="f555"/>
                  <a:pt x="f556" y="f557"/>
                  <a:pt x="f558" y="f559"/>
                </a:cubicBezTo>
                <a:cubicBezTo>
                  <a:pt x="f560" y="f561"/>
                  <a:pt x="f562" y="f563"/>
                  <a:pt x="f562" y="f564"/>
                </a:cubicBezTo>
                <a:cubicBezTo>
                  <a:pt x="f562" y="f480"/>
                  <a:pt x="f543" y="f478"/>
                  <a:pt x="f435" y="f475"/>
                </a:cubicBezTo>
                <a:close/>
              </a:path>
            </a:pathLst>
          </a:custGeom>
          <a:solidFill>
            <a:srgbClr val="AB641E"/>
          </a:solidFill>
          <a:ln cap="flat">
            <a:noFill/>
            <a:prstDash val="solid"/>
          </a:ln>
        </p:spPr>
        <p:txBody>
          <a:bodyPr lIns="0" tIns="0" rIns="0" bIns="0"/>
          <a:lstStyle/>
          <a:p>
            <a:endParaRPr lang="nl-NL"/>
          </a:p>
        </p:txBody>
      </p:sp>
      <p:sp>
        <p:nvSpPr>
          <p:cNvPr id="348" name="Teardrop 3"/>
          <p:cNvSpPr/>
          <p:nvPr/>
        </p:nvSpPr>
        <p:spPr>
          <a:xfrm rot="5400013" flipH="1" flipV="1">
            <a:off x="11760002" y="4069935"/>
            <a:ext cx="595777" cy="268211"/>
          </a:xfrm>
          <a:custGeom>
            <a:avLst/>
            <a:gdLst>
              <a:gd name="f0" fmla="val w"/>
              <a:gd name="f1" fmla="val h"/>
              <a:gd name="f2" fmla="val 0"/>
              <a:gd name="f3" fmla="val 595781"/>
              <a:gd name="f4" fmla="val 268215"/>
              <a:gd name="f5" fmla="val 230951"/>
              <a:gd name="f6" fmla="val 239431"/>
              <a:gd name="f7" fmla="val 89396"/>
              <a:gd name="f8" fmla="val 97876"/>
              <a:gd name="f9" fmla="val 74075"/>
              <a:gd name="f10" fmla="val 113887"/>
              <a:gd name="f11" fmla="val 64809"/>
              <a:gd name="f12" fmla="val 135634"/>
              <a:gd name="f13" fmla="val 159544"/>
              <a:gd name="f14" fmla="val 209563"/>
              <a:gd name="f15" fmla="val 105358"/>
              <a:gd name="f16" fmla="val 250112"/>
              <a:gd name="f17" fmla="val 155376"/>
              <a:gd name="f18" fmla="val 174455"/>
              <a:gd name="f19" fmla="val 249746"/>
              <a:gd name="f20" fmla="val 198601"/>
              <a:gd name="f21" fmla="val 254980"/>
              <a:gd name="f22" fmla="val 211458"/>
              <a:gd name="f23" fmla="val 268141"/>
              <a:gd name="f24" fmla="val 215886"/>
              <a:gd name="f25" fmla="val 257686"/>
              <a:gd name="f26" fmla="val 222436"/>
              <a:gd name="f27" fmla="val 247948"/>
              <a:gd name="f28" fmla="val 259706"/>
              <a:gd name="f29" fmla="val 219892"/>
              <a:gd name="f30" fmla="val 246546"/>
              <a:gd name="f31" fmla="val 207035"/>
              <a:gd name="f32" fmla="val 241311"/>
              <a:gd name="f33" fmla="val 182889"/>
              <a:gd name="f34" fmla="val 241677"/>
              <a:gd name="f35" fmla="val 163811"/>
              <a:gd name="f36" fmla="val 113792"/>
              <a:gd name="f37" fmla="val 201129"/>
              <a:gd name="f38" fmla="val 73244"/>
              <a:gd name="f39" fmla="val 151110"/>
              <a:gd name="f40" fmla="val 127200"/>
              <a:gd name="f41" fmla="val 105453"/>
              <a:gd name="f42" fmla="val 82510"/>
              <a:gd name="f43" fmla="val 89441"/>
              <a:gd name="f44" fmla="val 97831"/>
              <a:gd name="f45" fmla="val 230996"/>
              <a:gd name="f46" fmla="val 239386"/>
              <a:gd name="f47" fmla="val 239514"/>
              <a:gd name="f48" fmla="val 230871"/>
              <a:gd name="f49" fmla="val 249252"/>
              <a:gd name="f50" fmla="val 224320"/>
              <a:gd name="f51" fmla="val 382868"/>
              <a:gd name="f52" fmla="val 82592"/>
              <a:gd name="f53" fmla="val 379825"/>
              <a:gd name="f54" fmla="val 66091"/>
              <a:gd name="f55" fmla="val 371670"/>
              <a:gd name="f56" fmla="val 50477"/>
              <a:gd name="f57" fmla="val 358914"/>
              <a:gd name="f58" fmla="val 37722"/>
              <a:gd name="f59" fmla="val 342007"/>
              <a:gd name="f60" fmla="val 20815"/>
              <a:gd name="f61" fmla="val 320078"/>
              <a:gd name="f62" fmla="val 11989"/>
              <a:gd name="f63" fmla="val 297922"/>
              <a:gd name="f64" fmla="val 11501"/>
              <a:gd name="f65" fmla="val 96667"/>
              <a:gd name="f66" fmla="val 297858"/>
              <a:gd name="f67" fmla="val 275703"/>
              <a:gd name="f68" fmla="val 11990"/>
              <a:gd name="f69" fmla="val 253774"/>
              <a:gd name="f70" fmla="val 236866"/>
              <a:gd name="f71" fmla="val 224105"/>
              <a:gd name="f72" fmla="val 50483"/>
              <a:gd name="f73" fmla="val 215948"/>
              <a:gd name="f74" fmla="val 66105"/>
              <a:gd name="f75" fmla="val 212939"/>
              <a:gd name="f76" fmla="val 82613"/>
              <a:gd name="f77" fmla="val 237527"/>
              <a:gd name="f78" fmla="val 100902"/>
              <a:gd name="f79" fmla="val 253233"/>
              <a:gd name="f80" fmla="val 130241"/>
              <a:gd name="f81" fmla="val 163248"/>
              <a:gd name="f82" fmla="val 252735"/>
              <a:gd name="f83" fmla="val 189232"/>
              <a:gd name="f84" fmla="val 256525"/>
              <a:gd name="f85" fmla="val 205210"/>
              <a:gd name="f86" fmla="val 272877"/>
              <a:gd name="f87" fmla="val 215167"/>
              <a:gd name="f88" fmla="val 289126"/>
              <a:gd name="f89" fmla="val 210687"/>
              <a:gd name="f90" fmla="val 306340"/>
              <a:gd name="f91" fmla="val 210767"/>
              <a:gd name="f92" fmla="val 322577"/>
              <a:gd name="f93" fmla="val 215380"/>
              <a:gd name="f94" fmla="val 324655"/>
              <a:gd name="f95" fmla="val 214136"/>
              <a:gd name="f96" fmla="val 326534"/>
              <a:gd name="f97" fmla="val 212797"/>
              <a:gd name="f98" fmla="val 328229"/>
              <a:gd name="f99" fmla="val 211355"/>
              <a:gd name="f100" fmla="val 340097"/>
              <a:gd name="f101" fmla="val 201263"/>
              <a:gd name="f102" fmla="val 342986"/>
              <a:gd name="f103" fmla="val 186138"/>
              <a:gd name="f104" fmla="val 342547"/>
              <a:gd name="f105" fmla="val 130228"/>
              <a:gd name="f106" fmla="val 358265"/>
              <a:gd name="f107" fmla="val 100880"/>
              <a:gd name="f108" fmla="val 506339"/>
              <a:gd name="f109" fmla="val 97830"/>
              <a:gd name="f110" fmla="val 490327"/>
              <a:gd name="f111" fmla="val 82509"/>
              <a:gd name="f112" fmla="val 468581"/>
              <a:gd name="f113" fmla="val 444670"/>
              <a:gd name="f114" fmla="val 394652"/>
              <a:gd name="f115" fmla="val 354103"/>
              <a:gd name="f116" fmla="val 354470"/>
              <a:gd name="f117" fmla="val 182914"/>
              <a:gd name="f118" fmla="val 349220"/>
              <a:gd name="f119" fmla="val 207099"/>
              <a:gd name="f120" fmla="val 336023"/>
              <a:gd name="f121" fmla="val 219944"/>
              <a:gd name="f122" fmla="val 346519"/>
              <a:gd name="f123" fmla="val 224314"/>
              <a:gd name="f124" fmla="val 356263"/>
              <a:gd name="f125" fmla="val 230867"/>
              <a:gd name="f126" fmla="val 364783"/>
              <a:gd name="f127" fmla="val 530971"/>
              <a:gd name="f128" fmla="val 521705"/>
              <a:gd name="f129" fmla="val 506384"/>
              <a:gd name="f130" fmla="val 364828"/>
              <a:gd name="f131" fmla="val 373348"/>
              <a:gd name="f132" fmla="val 247952"/>
              <a:gd name="f133" fmla="val 379901"/>
              <a:gd name="f134" fmla="val 257695"/>
              <a:gd name="f135" fmla="val 384270"/>
              <a:gd name="f136" fmla="val 268192"/>
              <a:gd name="f137" fmla="val 397115"/>
              <a:gd name="f138" fmla="val 254994"/>
              <a:gd name="f139" fmla="val 421300"/>
              <a:gd name="f140" fmla="val 249745"/>
              <a:gd name="f141" fmla="val 440404"/>
              <a:gd name="f142" fmla="val 250111"/>
              <a:gd name="f143" fmla="val 465413"/>
              <a:gd name="f144" fmla="val 488055"/>
              <a:gd name="f145" fmla="val 239974"/>
              <a:gd name="f146" fmla="val 504444"/>
              <a:gd name="f147" fmla="val 223585"/>
              <a:gd name="f148" fmla="val 520834"/>
              <a:gd name="f149" fmla="val 207196"/>
              <a:gd name="f150" fmla="val 184554"/>
              <a:gd name="f151" fmla="val 581969"/>
              <a:gd name="f152" fmla="val 578743"/>
              <a:gd name="f153" fmla="val 259654"/>
              <a:gd name="f154" fmla="val 573266"/>
              <a:gd name="f155" fmla="val 252074"/>
              <a:gd name="f156" fmla="val 566492"/>
              <a:gd name="f157" fmla="val 245300"/>
              <a:gd name="f158" fmla="val 553737"/>
              <a:gd name="f159" fmla="val 232545"/>
              <a:gd name="f160" fmla="val 538123"/>
              <a:gd name="f161" fmla="val 224389"/>
              <a:gd name="f162" fmla="val 521623"/>
              <a:gd name="f163" fmla="val 221347"/>
              <a:gd name="f164" fmla="val 519174"/>
              <a:gd name="f165" fmla="val 225205"/>
              <a:gd name="f166" fmla="val 516174"/>
              <a:gd name="f167" fmla="val 228633"/>
              <a:gd name="f168" fmla="val 512960"/>
              <a:gd name="f169" fmla="val 231847"/>
              <a:gd name="f170" fmla="val 494535"/>
              <a:gd name="f171" fmla="val 250272"/>
              <a:gd name="f172" fmla="val 469082"/>
              <a:gd name="f173" fmla="val 261667"/>
              <a:gd name="f174" fmla="val 440967"/>
              <a:gd name="f175" fmla="val 425629"/>
              <a:gd name="f176" fmla="val 261373"/>
              <a:gd name="f177" fmla="val 413777"/>
              <a:gd name="f178" fmla="val 262574"/>
              <a:gd name="f179" fmla="val 405186"/>
              <a:gd name="f180" fmla="val 372038"/>
              <a:gd name="f181" fmla="val 369178"/>
              <a:gd name="f182" fmla="val 260078"/>
              <a:gd name="f183" fmla="val 364042"/>
              <a:gd name="f184" fmla="val 252948"/>
              <a:gd name="f185" fmla="val 357679"/>
              <a:gd name="f186" fmla="val 246581"/>
              <a:gd name="f187" fmla="val 349451"/>
              <a:gd name="f188" fmla="val 254808"/>
              <a:gd name="f189" fmla="val 349428"/>
              <a:gd name="f190" fmla="val 254786"/>
              <a:gd name="f191" fmla="val 349421"/>
              <a:gd name="f192" fmla="val 254779"/>
              <a:gd name="f193" fmla="val 349413"/>
              <a:gd name="f194" fmla="val 254771"/>
              <a:gd name="f195" fmla="val 349406"/>
              <a:gd name="f196" fmla="val 254763"/>
              <a:gd name="f197" fmla="val 357634"/>
              <a:gd name="f198" fmla="val 246536"/>
              <a:gd name="f199" fmla="val 324632"/>
              <a:gd name="f200" fmla="val 213554"/>
              <a:gd name="f201" fmla="val 271148"/>
              <a:gd name="f202" fmla="val 238147"/>
              <a:gd name="f203" fmla="val 246374"/>
              <a:gd name="f204" fmla="val 246367"/>
              <a:gd name="f205" fmla="val 246360"/>
              <a:gd name="f206" fmla="val 246352"/>
              <a:gd name="f207" fmla="val 246345"/>
              <a:gd name="f208" fmla="val 254794"/>
              <a:gd name="f209" fmla="val 246337"/>
              <a:gd name="f210" fmla="val 254801"/>
              <a:gd name="f211" fmla="val 246329"/>
              <a:gd name="f212" fmla="val 238101"/>
              <a:gd name="f213" fmla="val 223742"/>
              <a:gd name="f214" fmla="val 190546"/>
              <a:gd name="f215" fmla="val 181970"/>
              <a:gd name="f216" fmla="val 262570"/>
              <a:gd name="f217" fmla="val 170130"/>
              <a:gd name="f218" fmla="val 261374"/>
              <a:gd name="f219" fmla="val 154813"/>
              <a:gd name="f220" fmla="val 261668"/>
              <a:gd name="f221" fmla="val 121806"/>
              <a:gd name="f222" fmla="val 92467"/>
              <a:gd name="f223" fmla="val 245961"/>
              <a:gd name="f224" fmla="val 74179"/>
              <a:gd name="f225" fmla="val 221373"/>
              <a:gd name="f226" fmla="val 57671"/>
              <a:gd name="f227" fmla="val 224382"/>
              <a:gd name="f228" fmla="val 42049"/>
              <a:gd name="f229" fmla="val 232539"/>
              <a:gd name="f230" fmla="val 29288"/>
              <a:gd name="f231" fmla="val 13811"/>
              <a:gd name="f232" fmla="val 4705"/>
              <a:gd name="f233" fmla="val 256723"/>
              <a:gd name="f234" fmla="val 11839"/>
              <a:gd name="f235" fmla="val 246048"/>
              <a:gd name="f236" fmla="val 21157"/>
              <a:gd name="f237" fmla="val 236731"/>
              <a:gd name="f238" fmla="val 34324"/>
              <a:gd name="f239" fmla="val 223564"/>
              <a:gd name="f240" fmla="val 50200"/>
              <a:gd name="f241" fmla="val 214757"/>
              <a:gd name="f242" fmla="val 67080"/>
              <a:gd name="f243" fmla="val 210684"/>
              <a:gd name="f244" fmla="val 57990"/>
              <a:gd name="f245" fmla="val 195895"/>
              <a:gd name="f246" fmla="val 53000"/>
              <a:gd name="f247" fmla="val 178457"/>
              <a:gd name="f248" fmla="val 159854"/>
              <a:gd name="f249" fmla="val 132604"/>
              <a:gd name="f250" fmla="val 63706"/>
              <a:gd name="f251" fmla="val 107854"/>
              <a:gd name="f252" fmla="val 81286"/>
              <a:gd name="f253" fmla="val 89721"/>
              <a:gd name="f254" fmla="val 99420"/>
              <a:gd name="f255" fmla="val 72140"/>
              <a:gd name="f256" fmla="val 124170"/>
              <a:gd name="f257" fmla="val 61435"/>
              <a:gd name="f258" fmla="val 151420"/>
              <a:gd name="f259" fmla="val 170023"/>
              <a:gd name="f260" fmla="val 187461"/>
              <a:gd name="f261" fmla="val 66424"/>
              <a:gd name="f262" fmla="val 202250"/>
              <a:gd name="f263" fmla="val 75515"/>
              <a:gd name="f264" fmla="val 206323"/>
              <a:gd name="f265" fmla="val 58635"/>
              <a:gd name="f266" fmla="val 215130"/>
              <a:gd name="f267" fmla="val 42758"/>
              <a:gd name="f268" fmla="val 228297"/>
              <a:gd name="f269" fmla="val 29591"/>
              <a:gd name="f270" fmla="val 247566"/>
              <a:gd name="f271" fmla="val 10322"/>
              <a:gd name="f272" fmla="val 272636"/>
              <a:gd name="f273" fmla="val 391"/>
              <a:gd name="f274" fmla="val 297890"/>
              <a:gd name="f275" fmla="val 323144"/>
              <a:gd name="f276" fmla="val 348215"/>
              <a:gd name="f277" fmla="val 367484"/>
              <a:gd name="f278" fmla="val 380644"/>
              <a:gd name="f279" fmla="val 42751"/>
              <a:gd name="f280" fmla="val 389448"/>
              <a:gd name="f281" fmla="val 58618"/>
              <a:gd name="f282" fmla="val 393604"/>
              <a:gd name="f283" fmla="val 75474"/>
              <a:gd name="f284" fmla="val 408376"/>
              <a:gd name="f285" fmla="val 66408"/>
              <a:gd name="f286" fmla="val 425787"/>
              <a:gd name="f287" fmla="val 61434"/>
              <a:gd name="f288" fmla="val 444360"/>
              <a:gd name="f289" fmla="val 471611"/>
              <a:gd name="f290" fmla="val 496360"/>
              <a:gd name="f291" fmla="val 514494"/>
              <a:gd name="f292" fmla="val 532075"/>
              <a:gd name="f293" fmla="val 542780"/>
              <a:gd name="f294" fmla="val 178427"/>
              <a:gd name="f295" fmla="val 537807"/>
              <a:gd name="f296" fmla="val 195839"/>
              <a:gd name="f297" fmla="val 528740"/>
              <a:gd name="f298" fmla="val 210610"/>
              <a:gd name="f299" fmla="val 545596"/>
              <a:gd name="f300" fmla="val 214766"/>
              <a:gd name="f301" fmla="val 561463"/>
              <a:gd name="f302" fmla="val 223570"/>
              <a:gd name="f303" fmla="val 574624"/>
              <a:gd name="f304" fmla="*/ f0 1 595781"/>
              <a:gd name="f305" fmla="*/ f1 1 268215"/>
              <a:gd name="f306" fmla="val f2"/>
              <a:gd name="f307" fmla="val f3"/>
              <a:gd name="f308" fmla="val f4"/>
              <a:gd name="f309" fmla="+- f308 0 f306"/>
              <a:gd name="f310" fmla="+- f307 0 f306"/>
              <a:gd name="f311" fmla="*/ f310 1 595781"/>
              <a:gd name="f312" fmla="*/ f309 1 268215"/>
              <a:gd name="f313" fmla="*/ f306 1 f311"/>
              <a:gd name="f314" fmla="*/ f307 1 f311"/>
              <a:gd name="f315" fmla="*/ f306 1 f312"/>
              <a:gd name="f316" fmla="*/ f308 1 f312"/>
              <a:gd name="f317" fmla="*/ f313 f304 1"/>
              <a:gd name="f318" fmla="*/ f314 f304 1"/>
              <a:gd name="f319" fmla="*/ f316 f305 1"/>
              <a:gd name="f320" fmla="*/ f315 f305 1"/>
            </a:gdLst>
            <a:ahLst/>
            <a:cxnLst>
              <a:cxn ang="3cd4">
                <a:pos x="hc" y="t"/>
              </a:cxn>
              <a:cxn ang="0">
                <a:pos x="r" y="vc"/>
              </a:cxn>
              <a:cxn ang="cd4">
                <a:pos x="hc" y="b"/>
              </a:cxn>
              <a:cxn ang="cd2">
                <a:pos x="l" y="vc"/>
              </a:cxn>
            </a:cxnLst>
            <a:rect l="f317" t="f320" r="f318" b="f319"/>
            <a:pathLst>
              <a:path w="595781" h="268215">
                <a:moveTo>
                  <a:pt x="f5" y="f6"/>
                </a:moveTo>
                <a:lnTo>
                  <a:pt x="f7" y="f8"/>
                </a:lnTo>
                <a:cubicBezTo>
                  <a:pt x="f9" y="f10"/>
                  <a:pt x="f11" y="f12"/>
                  <a:pt x="f11" y="f13"/>
                </a:cubicBezTo>
                <a:cubicBezTo>
                  <a:pt x="f11" y="f14"/>
                  <a:pt x="f15" y="f16"/>
                  <a:pt x="f17" y="f16"/>
                </a:cubicBezTo>
                <a:cubicBezTo>
                  <a:pt x="f18" y="f19"/>
                  <a:pt x="f20" y="f21"/>
                  <a:pt x="f22" y="f23"/>
                </a:cubicBezTo>
                <a:cubicBezTo>
                  <a:pt x="f24" y="f25"/>
                  <a:pt x="f26" y="f27"/>
                  <a:pt x="f5" y="f6"/>
                </a:cubicBezTo>
                <a:close/>
                <a:moveTo>
                  <a:pt x="f28" y="f29"/>
                </a:moveTo>
                <a:cubicBezTo>
                  <a:pt x="f30" y="f31"/>
                  <a:pt x="f32" y="f33"/>
                  <a:pt x="f34" y="f35"/>
                </a:cubicBezTo>
                <a:cubicBezTo>
                  <a:pt x="f34" y="f36"/>
                  <a:pt x="f37" y="f38"/>
                  <a:pt x="f39" y="f38"/>
                </a:cubicBezTo>
                <a:cubicBezTo>
                  <a:pt x="f40" y="f38"/>
                  <a:pt x="f41" y="f42"/>
                  <a:pt x="f43" y="f44"/>
                </a:cubicBezTo>
                <a:lnTo>
                  <a:pt x="f45" y="f46"/>
                </a:lnTo>
                <a:cubicBezTo>
                  <a:pt x="f47" y="f48"/>
                  <a:pt x="f49" y="f50"/>
                  <a:pt x="f28" y="f29"/>
                </a:cubicBezTo>
                <a:close/>
                <a:moveTo>
                  <a:pt x="f51" y="f52"/>
                </a:moveTo>
                <a:cubicBezTo>
                  <a:pt x="f53" y="f54"/>
                  <a:pt x="f55" y="f56"/>
                  <a:pt x="f57" y="f58"/>
                </a:cubicBezTo>
                <a:cubicBezTo>
                  <a:pt x="f59" y="f60"/>
                  <a:pt x="f61" y="f62"/>
                  <a:pt x="f63" y="f64"/>
                </a:cubicBezTo>
                <a:lnTo>
                  <a:pt x="f63" y="f65"/>
                </a:lnTo>
                <a:lnTo>
                  <a:pt x="f66" y="f65"/>
                </a:lnTo>
                <a:lnTo>
                  <a:pt x="f66" y="f64"/>
                </a:lnTo>
                <a:cubicBezTo>
                  <a:pt x="f67" y="f68"/>
                  <a:pt x="f69" y="f60"/>
                  <a:pt x="f70" y="f58"/>
                </a:cubicBezTo>
                <a:cubicBezTo>
                  <a:pt x="f71" y="f72"/>
                  <a:pt x="f73" y="f74"/>
                  <a:pt x="f75" y="f76"/>
                </a:cubicBezTo>
                <a:cubicBezTo>
                  <a:pt x="f77" y="f78"/>
                  <a:pt x="f79" y="f80"/>
                  <a:pt x="f79" y="f81"/>
                </a:cubicBezTo>
                <a:cubicBezTo>
                  <a:pt x="f82" y="f83"/>
                  <a:pt x="f84" y="f85"/>
                  <a:pt x="f86" y="f87"/>
                </a:cubicBezTo>
                <a:cubicBezTo>
                  <a:pt x="f88" y="f89"/>
                  <a:pt x="f90" y="f91"/>
                  <a:pt x="f92" y="f93"/>
                </a:cubicBezTo>
                <a:cubicBezTo>
                  <a:pt x="f94" y="f95"/>
                  <a:pt x="f96" y="f97"/>
                  <a:pt x="f98" y="f99"/>
                </a:cubicBezTo>
                <a:cubicBezTo>
                  <a:pt x="f100" y="f101"/>
                  <a:pt x="f102" y="f103"/>
                  <a:pt x="f104" y="f81"/>
                </a:cubicBezTo>
                <a:cubicBezTo>
                  <a:pt x="f104" y="f105"/>
                  <a:pt x="f106" y="f107"/>
                  <a:pt x="f51" y="f52"/>
                </a:cubicBezTo>
                <a:close/>
                <a:moveTo>
                  <a:pt x="f108" y="f109"/>
                </a:moveTo>
                <a:cubicBezTo>
                  <a:pt x="f110" y="f111"/>
                  <a:pt x="f112" y="f38"/>
                  <a:pt x="f113" y="f38"/>
                </a:cubicBezTo>
                <a:cubicBezTo>
                  <a:pt x="f114" y="f38"/>
                  <a:pt x="f115" y="f36"/>
                  <a:pt x="f115" y="f35"/>
                </a:cubicBezTo>
                <a:cubicBezTo>
                  <a:pt x="f116" y="f117"/>
                  <a:pt x="f118" y="f119"/>
                  <a:pt x="f120" y="f121"/>
                </a:cubicBezTo>
                <a:cubicBezTo>
                  <a:pt x="f122" y="f123"/>
                  <a:pt x="f124" y="f125"/>
                  <a:pt x="f126" y="f46"/>
                </a:cubicBezTo>
                <a:close/>
                <a:moveTo>
                  <a:pt x="f127" y="f13"/>
                </a:moveTo>
                <a:cubicBezTo>
                  <a:pt x="f127" y="f12"/>
                  <a:pt x="f128" y="f10"/>
                  <a:pt x="f129" y="f8"/>
                </a:cubicBezTo>
                <a:lnTo>
                  <a:pt x="f130" y="f6"/>
                </a:lnTo>
                <a:cubicBezTo>
                  <a:pt x="f131" y="f132"/>
                  <a:pt x="f133" y="f134"/>
                  <a:pt x="f135" y="f136"/>
                </a:cubicBezTo>
                <a:cubicBezTo>
                  <a:pt x="f137" y="f138"/>
                  <a:pt x="f139" y="f140"/>
                  <a:pt x="f141" y="f142"/>
                </a:cubicBezTo>
                <a:cubicBezTo>
                  <a:pt x="f143" y="f16"/>
                  <a:pt x="f144" y="f145"/>
                  <a:pt x="f146" y="f147"/>
                </a:cubicBezTo>
                <a:cubicBezTo>
                  <a:pt x="f148" y="f149"/>
                  <a:pt x="f127" y="f150"/>
                  <a:pt x="f127" y="f13"/>
                </a:cubicBezTo>
                <a:close/>
                <a:moveTo>
                  <a:pt x="f3" y="f4"/>
                </a:moveTo>
                <a:lnTo>
                  <a:pt x="f151" y="f4"/>
                </a:lnTo>
                <a:cubicBezTo>
                  <a:pt x="f152" y="f153"/>
                  <a:pt x="f154" y="f155"/>
                  <a:pt x="f156" y="f157"/>
                </a:cubicBezTo>
                <a:cubicBezTo>
                  <a:pt x="f158" y="f159"/>
                  <a:pt x="f160" y="f161"/>
                  <a:pt x="f162" y="f163"/>
                </a:cubicBezTo>
                <a:cubicBezTo>
                  <a:pt x="f164" y="f165"/>
                  <a:pt x="f166" y="f167"/>
                  <a:pt x="f168" y="f169"/>
                </a:cubicBezTo>
                <a:cubicBezTo>
                  <a:pt x="f170" y="f171"/>
                  <a:pt x="f172" y="f173"/>
                  <a:pt x="f174" y="f173"/>
                </a:cubicBezTo>
                <a:cubicBezTo>
                  <a:pt x="f175" y="f176"/>
                  <a:pt x="f177" y="f178"/>
                  <a:pt x="f179" y="f4"/>
                </a:cubicBezTo>
                <a:lnTo>
                  <a:pt x="f180" y="f4"/>
                </a:lnTo>
                <a:cubicBezTo>
                  <a:pt x="f181" y="f182"/>
                  <a:pt x="f183" y="f184"/>
                  <a:pt x="f185" y="f186"/>
                </a:cubicBezTo>
                <a:lnTo>
                  <a:pt x="f187" y="f188"/>
                </a:lnTo>
                <a:lnTo>
                  <a:pt x="f189" y="f190"/>
                </a:lnTo>
                <a:cubicBezTo>
                  <a:pt x="f191" y="f192"/>
                  <a:pt x="f193" y="f194"/>
                  <a:pt x="f195" y="f196"/>
                </a:cubicBezTo>
                <a:lnTo>
                  <a:pt x="f197" y="f198"/>
                </a:lnTo>
                <a:cubicBezTo>
                  <a:pt x="f199" y="f200"/>
                  <a:pt x="f201" y="f200"/>
                  <a:pt x="f202" y="f198"/>
                </a:cubicBezTo>
                <a:lnTo>
                  <a:pt x="f203" y="f196"/>
                </a:lnTo>
                <a:cubicBezTo>
                  <a:pt x="f204" y="f194"/>
                  <a:pt x="f205" y="f192"/>
                  <a:pt x="f206" y="f190"/>
                </a:cubicBezTo>
                <a:cubicBezTo>
                  <a:pt x="f207" y="f208"/>
                  <a:pt x="f209" y="f210"/>
                  <a:pt x="f211" y="f188"/>
                </a:cubicBezTo>
                <a:lnTo>
                  <a:pt x="f212" y="f186"/>
                </a:lnTo>
                <a:lnTo>
                  <a:pt x="f213" y="f4"/>
                </a:lnTo>
                <a:lnTo>
                  <a:pt x="f214" y="f4"/>
                </a:lnTo>
                <a:cubicBezTo>
                  <a:pt x="f215" y="f216"/>
                  <a:pt x="f217" y="f218"/>
                  <a:pt x="f219" y="f220"/>
                </a:cubicBezTo>
                <a:cubicBezTo>
                  <a:pt x="f221" y="f220"/>
                  <a:pt x="f222" y="f223"/>
                  <a:pt x="f224" y="f225"/>
                </a:cubicBezTo>
                <a:cubicBezTo>
                  <a:pt x="f226" y="f227"/>
                  <a:pt x="f228" y="f229"/>
                  <a:pt x="f230" y="f157"/>
                </a:cubicBezTo>
                <a:lnTo>
                  <a:pt x="f231" y="f4"/>
                </a:lnTo>
                <a:lnTo>
                  <a:pt x="f2" y="f4"/>
                </a:lnTo>
                <a:cubicBezTo>
                  <a:pt x="f232" y="f233"/>
                  <a:pt x="f234" y="f235"/>
                  <a:pt x="f236" y="f237"/>
                </a:cubicBezTo>
                <a:cubicBezTo>
                  <a:pt x="f238" y="f239"/>
                  <a:pt x="f240" y="f241"/>
                  <a:pt x="f242" y="f243"/>
                </a:cubicBezTo>
                <a:cubicBezTo>
                  <a:pt x="f244" y="f245"/>
                  <a:pt x="f246" y="f247"/>
                  <a:pt x="f246" y="f248"/>
                </a:cubicBezTo>
                <a:cubicBezTo>
                  <a:pt x="f246" y="f249"/>
                  <a:pt x="f250" y="f251"/>
                  <a:pt x="f252" y="f253"/>
                </a:cubicBezTo>
                <a:cubicBezTo>
                  <a:pt x="f254" y="f255"/>
                  <a:pt x="f256" y="f257"/>
                  <a:pt x="f258" y="f257"/>
                </a:cubicBezTo>
                <a:cubicBezTo>
                  <a:pt x="f259" y="f257"/>
                  <a:pt x="f260" y="f261"/>
                  <a:pt x="f262" y="f263"/>
                </a:cubicBezTo>
                <a:cubicBezTo>
                  <a:pt x="f264" y="f265"/>
                  <a:pt x="f266" y="f267"/>
                  <a:pt x="f268" y="f269"/>
                </a:cubicBezTo>
                <a:cubicBezTo>
                  <a:pt x="f270" y="f271"/>
                  <a:pt x="f272" y="f273"/>
                  <a:pt x="f274" y="f2"/>
                </a:cubicBezTo>
                <a:cubicBezTo>
                  <a:pt x="f275" y="f273"/>
                  <a:pt x="f276" y="f271"/>
                  <a:pt x="f277" y="f269"/>
                </a:cubicBezTo>
                <a:cubicBezTo>
                  <a:pt x="f278" y="f279"/>
                  <a:pt x="f280" y="f281"/>
                  <a:pt x="f282" y="f283"/>
                </a:cubicBezTo>
                <a:cubicBezTo>
                  <a:pt x="f284" y="f285"/>
                  <a:pt x="f286" y="f287"/>
                  <a:pt x="f288" y="f287"/>
                </a:cubicBezTo>
                <a:cubicBezTo>
                  <a:pt x="f289" y="f287"/>
                  <a:pt x="f290" y="f255"/>
                  <a:pt x="f291" y="f253"/>
                </a:cubicBezTo>
                <a:cubicBezTo>
                  <a:pt x="f292" y="f251"/>
                  <a:pt x="f293" y="f249"/>
                  <a:pt x="f293" y="f248"/>
                </a:cubicBezTo>
                <a:cubicBezTo>
                  <a:pt x="f293" y="f294"/>
                  <a:pt x="f295" y="f296"/>
                  <a:pt x="f297" y="f298"/>
                </a:cubicBezTo>
                <a:cubicBezTo>
                  <a:pt x="f299" y="f300"/>
                  <a:pt x="f301" y="f302"/>
                  <a:pt x="f303" y="f237"/>
                </a:cubicBezTo>
                <a:close/>
              </a:path>
            </a:pathLst>
          </a:custGeom>
          <a:solidFill>
            <a:srgbClr val="AB641E"/>
          </a:solidFill>
          <a:ln cap="flat">
            <a:noFill/>
            <a:prstDash val="solid"/>
          </a:ln>
        </p:spPr>
        <p:txBody>
          <a:bodyPr lIns="0" tIns="0" rIns="0" bIns="0"/>
          <a:lstStyle/>
          <a:p>
            <a:endParaRPr lang="nl-NL"/>
          </a:p>
        </p:txBody>
      </p:sp>
      <p:sp>
        <p:nvSpPr>
          <p:cNvPr id="349" name="Oval 872"/>
          <p:cNvSpPr/>
          <p:nvPr/>
        </p:nvSpPr>
        <p:spPr>
          <a:xfrm>
            <a:off x="7086654" y="4135373"/>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350" name="Oval 873"/>
          <p:cNvSpPr/>
          <p:nvPr/>
        </p:nvSpPr>
        <p:spPr>
          <a:xfrm>
            <a:off x="346329" y="4135373"/>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351" name="Oval 874"/>
          <p:cNvSpPr/>
          <p:nvPr/>
        </p:nvSpPr>
        <p:spPr>
          <a:xfrm>
            <a:off x="1188875" y="4135373"/>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352" name="Oval 875"/>
          <p:cNvSpPr/>
          <p:nvPr/>
        </p:nvSpPr>
        <p:spPr>
          <a:xfrm>
            <a:off x="2031412" y="4135373"/>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353" name="Oval 876"/>
          <p:cNvSpPr/>
          <p:nvPr/>
        </p:nvSpPr>
        <p:spPr>
          <a:xfrm>
            <a:off x="2873950" y="4135373"/>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354" name="Oval 877"/>
          <p:cNvSpPr/>
          <p:nvPr/>
        </p:nvSpPr>
        <p:spPr>
          <a:xfrm>
            <a:off x="3716496" y="4135373"/>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355" name="Oval 878"/>
          <p:cNvSpPr/>
          <p:nvPr/>
        </p:nvSpPr>
        <p:spPr>
          <a:xfrm>
            <a:off x="4559033" y="4135373"/>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356" name="Oval 879"/>
          <p:cNvSpPr/>
          <p:nvPr/>
        </p:nvSpPr>
        <p:spPr>
          <a:xfrm>
            <a:off x="5401571" y="4135373"/>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357" name="Oval 880"/>
          <p:cNvSpPr/>
          <p:nvPr/>
        </p:nvSpPr>
        <p:spPr>
          <a:xfrm>
            <a:off x="6244117" y="4135373"/>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358" name="Oval 881"/>
          <p:cNvSpPr/>
          <p:nvPr/>
        </p:nvSpPr>
        <p:spPr>
          <a:xfrm>
            <a:off x="8771729" y="4135373"/>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359" name="Oval 882"/>
          <p:cNvSpPr/>
          <p:nvPr/>
        </p:nvSpPr>
        <p:spPr>
          <a:xfrm>
            <a:off x="7929192" y="4135373"/>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360" name="Oval 883"/>
          <p:cNvSpPr/>
          <p:nvPr/>
        </p:nvSpPr>
        <p:spPr>
          <a:xfrm>
            <a:off x="10456813" y="4135373"/>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361" name="Oval 884"/>
          <p:cNvSpPr/>
          <p:nvPr/>
        </p:nvSpPr>
        <p:spPr>
          <a:xfrm>
            <a:off x="9614275" y="4135373"/>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362" name="Oval 885"/>
          <p:cNvSpPr/>
          <p:nvPr/>
        </p:nvSpPr>
        <p:spPr>
          <a:xfrm>
            <a:off x="11299350" y="4135373"/>
            <a:ext cx="169749" cy="169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lIns="0" tIns="0" rIns="0" bIns="0"/>
          <a:lstStyle/>
          <a:p>
            <a:endParaRPr lang="nl-NL"/>
          </a:p>
        </p:txBody>
      </p:sp>
      <p:sp>
        <p:nvSpPr>
          <p:cNvPr id="363" name="Teardrop 3"/>
          <p:cNvSpPr/>
          <p:nvPr/>
        </p:nvSpPr>
        <p:spPr>
          <a:xfrm rot="5400013" flipH="1" flipV="1">
            <a:off x="6636139" y="4185693"/>
            <a:ext cx="232842" cy="539770"/>
          </a:xfrm>
          <a:custGeom>
            <a:avLst/>
            <a:gdLst>
              <a:gd name="f0" fmla="val w"/>
              <a:gd name="f1" fmla="val h"/>
              <a:gd name="f2" fmla="val 0"/>
              <a:gd name="f3" fmla="val 232840"/>
              <a:gd name="f4" fmla="val 539773"/>
              <a:gd name="f5" fmla="val 221340"/>
              <a:gd name="f6" fmla="val 269867"/>
              <a:gd name="f7" fmla="val 220851"/>
              <a:gd name="f8" fmla="val 247712"/>
              <a:gd name="f9" fmla="val 212026"/>
              <a:gd name="f10" fmla="val 225783"/>
              <a:gd name="f11" fmla="val 195119"/>
              <a:gd name="f12" fmla="val 208875"/>
              <a:gd name="f13" fmla="val 182363"/>
              <a:gd name="f14" fmla="val 196120"/>
              <a:gd name="f15" fmla="val 166749"/>
              <a:gd name="f16" fmla="val 187965"/>
              <a:gd name="f17" fmla="val 150249"/>
              <a:gd name="f18" fmla="val 184922"/>
              <a:gd name="f19" fmla="val 147800"/>
              <a:gd name="f20" fmla="val 188780"/>
              <a:gd name="f21" fmla="val 144800"/>
              <a:gd name="f22" fmla="val 192208"/>
              <a:gd name="f23" fmla="val 141586"/>
              <a:gd name="f24" fmla="val 195422"/>
              <a:gd name="f25" fmla="val 123161"/>
              <a:gd name="f26" fmla="val 213847"/>
              <a:gd name="f27" fmla="val 97708"/>
              <a:gd name="f28" fmla="val 225243"/>
              <a:gd name="f29" fmla="val 69593"/>
              <a:gd name="f30" fmla="val 43433"/>
              <a:gd name="f31" fmla="val 224741"/>
              <a:gd name="f32" fmla="val 27415"/>
              <a:gd name="f33" fmla="val 228586"/>
              <a:gd name="f34" fmla="val 17461"/>
              <a:gd name="f35" fmla="val 245213"/>
              <a:gd name="f36" fmla="val 22074"/>
              <a:gd name="f37" fmla="val 261450"/>
              <a:gd name="f38" fmla="val 22154"/>
              <a:gd name="f39" fmla="val 278664"/>
              <a:gd name="f40" fmla="val 17673"/>
              <a:gd name="f41" fmla="val 294913"/>
              <a:gd name="f42" fmla="val 27631"/>
              <a:gd name="f43" fmla="val 311265"/>
              <a:gd name="f44" fmla="val 43609"/>
              <a:gd name="f45" fmla="val 315055"/>
              <a:gd name="f46" fmla="val 314557"/>
              <a:gd name="f47" fmla="val 102600"/>
              <a:gd name="f48" fmla="val 131938"/>
              <a:gd name="f49" fmla="val 330263"/>
              <a:gd name="f50" fmla="val 150227"/>
              <a:gd name="f51" fmla="val 354851"/>
              <a:gd name="f52" fmla="val 166735"/>
              <a:gd name="f53" fmla="val 351841"/>
              <a:gd name="f54" fmla="val 182357"/>
              <a:gd name="f55" fmla="val 343684"/>
              <a:gd name="f56" fmla="val 195118"/>
              <a:gd name="f57" fmla="val 330923"/>
              <a:gd name="f58" fmla="val 314016"/>
              <a:gd name="f59" fmla="val 292087"/>
              <a:gd name="f60" fmla="val 221339"/>
              <a:gd name="f61" fmla="val 269931"/>
              <a:gd name="f62" fmla="val 136174"/>
              <a:gd name="f63" fmla="val 136173"/>
              <a:gd name="f64" fmla="val 269899"/>
              <a:gd name="f65" fmla="val 232449"/>
              <a:gd name="f66" fmla="val 295153"/>
              <a:gd name="f67" fmla="val 222519"/>
              <a:gd name="f68" fmla="val 320224"/>
              <a:gd name="f69" fmla="val 203250"/>
              <a:gd name="f70" fmla="val 339492"/>
              <a:gd name="f71" fmla="val 190082"/>
              <a:gd name="f72" fmla="val 352660"/>
              <a:gd name="f73" fmla="val 174206"/>
              <a:gd name="f74" fmla="val 361467"/>
              <a:gd name="f75" fmla="val 157326"/>
              <a:gd name="f76" fmla="val 365540"/>
              <a:gd name="f77" fmla="val 166417"/>
              <a:gd name="f78" fmla="val 380328"/>
              <a:gd name="f79" fmla="val 171406"/>
              <a:gd name="f80" fmla="val 397767"/>
              <a:gd name="f81" fmla="val 416370"/>
              <a:gd name="f82" fmla="val 443620"/>
              <a:gd name="f83" fmla="val 160701"/>
              <a:gd name="f84" fmla="val 468370"/>
              <a:gd name="f85" fmla="val 143120"/>
              <a:gd name="f86" fmla="val 486503"/>
              <a:gd name="f87" fmla="val 486504"/>
              <a:gd name="f88" fmla="val 124986"/>
              <a:gd name="f89" fmla="val 504084"/>
              <a:gd name="f90" fmla="val 100237"/>
              <a:gd name="f91" fmla="val 514790"/>
              <a:gd name="f92" fmla="val 72986"/>
              <a:gd name="f93" fmla="val 54383"/>
              <a:gd name="f94" fmla="val 36945"/>
              <a:gd name="f95" fmla="val 509800"/>
              <a:gd name="f96" fmla="val 22156"/>
              <a:gd name="f97" fmla="val 500710"/>
              <a:gd name="f98" fmla="val 521718"/>
              <a:gd name="f99" fmla="val 5973"/>
              <a:gd name="f100" fmla="val 513180"/>
              <a:gd name="f101" fmla="val 9654"/>
              <a:gd name="f102" fmla="val 503556"/>
              <a:gd name="f103" fmla="val 11467"/>
              <a:gd name="f104" fmla="val 493611"/>
              <a:gd name="f105" fmla="val 480024"/>
              <a:gd name="f106" fmla="val 462727"/>
              <a:gd name="f107" fmla="val 14950"/>
              <a:gd name="f108" fmla="val 487415"/>
              <a:gd name="f109" fmla="val 42305"/>
              <a:gd name="f110" fmla="val 502981"/>
              <a:gd name="f111" fmla="val 73296"/>
              <a:gd name="f112" fmla="val 97207"/>
              <a:gd name="f113" fmla="val 118953"/>
              <a:gd name="f114" fmla="val 493715"/>
              <a:gd name="f115" fmla="val 134965"/>
              <a:gd name="f116" fmla="val 478394"/>
              <a:gd name="f117" fmla="val 343429"/>
              <a:gd name="f118" fmla="val 343339"/>
              <a:gd name="f119" fmla="val 135010"/>
              <a:gd name="f120" fmla="val 478348"/>
              <a:gd name="f121" fmla="val 150331"/>
              <a:gd name="f122" fmla="val 462337"/>
              <a:gd name="f123" fmla="val 159597"/>
              <a:gd name="f124" fmla="val 440590"/>
              <a:gd name="f125" fmla="val 416680"/>
              <a:gd name="f126" fmla="val 366661"/>
              <a:gd name="f127" fmla="val 119048"/>
              <a:gd name="f128" fmla="val 326112"/>
              <a:gd name="f129" fmla="val 69030"/>
              <a:gd name="f130" fmla="val 326113"/>
              <a:gd name="f131" fmla="val 49952"/>
              <a:gd name="f132" fmla="val 326479"/>
              <a:gd name="f133" fmla="val 25806"/>
              <a:gd name="f134" fmla="val 321244"/>
              <a:gd name="f135" fmla="val 12948"/>
              <a:gd name="f136" fmla="val 308084"/>
              <a:gd name="f137" fmla="val 327154"/>
              <a:gd name="f138" fmla="val 309010"/>
              <a:gd name="f139" fmla="val 14338"/>
              <a:gd name="f140" fmla="val 284867"/>
              <a:gd name="f141" fmla="val 254933"/>
              <a:gd name="f142" fmla="val 230790"/>
              <a:gd name="f143" fmla="val 212690"/>
              <a:gd name="f144" fmla="val 6036"/>
              <a:gd name="f145" fmla="val 217996"/>
              <a:gd name="f146" fmla="val 9959"/>
              <a:gd name="f147" fmla="val 224711"/>
              <a:gd name="f148" fmla="val 12896"/>
              <a:gd name="f149" fmla="val 231767"/>
              <a:gd name="f150" fmla="val 25742"/>
              <a:gd name="f151" fmla="val 218569"/>
              <a:gd name="f152" fmla="val 49927"/>
              <a:gd name="f153" fmla="val 213320"/>
              <a:gd name="f154" fmla="val 213687"/>
              <a:gd name="f155" fmla="val 94039"/>
              <a:gd name="f156" fmla="val 116681"/>
              <a:gd name="f157" fmla="val 203550"/>
              <a:gd name="f158" fmla="val 133071"/>
              <a:gd name="f159" fmla="val 187160"/>
              <a:gd name="f160" fmla="val 149460"/>
              <a:gd name="f161" fmla="val 170771"/>
              <a:gd name="f162" fmla="val 148129"/>
              <a:gd name="f163" fmla="val 123120"/>
              <a:gd name="f164" fmla="val 99209"/>
              <a:gd name="f165" fmla="val 77463"/>
              <a:gd name="f166" fmla="val 61451"/>
              <a:gd name="f167" fmla="val 196461"/>
              <a:gd name="f168" fmla="val 196370"/>
              <a:gd name="f169" fmla="val 61406"/>
              <a:gd name="f170" fmla="val 46085"/>
              <a:gd name="f171" fmla="val 36819"/>
              <a:gd name="f172" fmla="val 52385"/>
              <a:gd name="f173" fmla="val 77073"/>
              <a:gd name="f174" fmla="val 59780"/>
              <a:gd name="f175" fmla="val 2240"/>
              <a:gd name="f176" fmla="val 53717"/>
              <a:gd name="f177" fmla="val 6698"/>
              <a:gd name="f178" fmla="val 49732"/>
              <a:gd name="f179" fmla="val 11494"/>
              <a:gd name="f180" fmla="val 46167"/>
              <a:gd name="f181" fmla="val 9661"/>
              <a:gd name="f182" fmla="val 36227"/>
              <a:gd name="f183" fmla="val 5972"/>
              <a:gd name="f184" fmla="val 26608"/>
              <a:gd name="f185" fmla="val 18074"/>
              <a:gd name="f186" fmla="val 11637"/>
              <a:gd name="f187" fmla="val 10773"/>
              <a:gd name="f188" fmla="val 18655"/>
              <a:gd name="f189" fmla="val 24545"/>
              <a:gd name="f190" fmla="val 22230"/>
              <a:gd name="f191" fmla="val 39049"/>
              <a:gd name="f192" fmla="val 37002"/>
              <a:gd name="f193" fmla="val 29983"/>
              <a:gd name="f194" fmla="val 54413"/>
              <a:gd name="f195" fmla="val 25010"/>
              <a:gd name="f196" fmla="val 35715"/>
              <a:gd name="f197" fmla="val 53296"/>
              <a:gd name="f198" fmla="val 71430"/>
              <a:gd name="f199" fmla="val 96180"/>
              <a:gd name="f200" fmla="val 123429"/>
              <a:gd name="f201" fmla="val 142002"/>
              <a:gd name="f202" fmla="val 166433"/>
              <a:gd name="f203" fmla="val 159414"/>
              <a:gd name="f204" fmla="val 157367"/>
              <a:gd name="f205" fmla="val 174185"/>
              <a:gd name="f206" fmla="val 174223"/>
              <a:gd name="f207" fmla="val 178341"/>
              <a:gd name="f208" fmla="val 190089"/>
              <a:gd name="f209" fmla="val 187146"/>
              <a:gd name="f210" fmla="val 200306"/>
              <a:gd name="f211" fmla="val 219575"/>
              <a:gd name="f212" fmla="val 244645"/>
              <a:gd name="f213" fmla="*/ f0 1 232840"/>
              <a:gd name="f214" fmla="*/ f1 1 539773"/>
              <a:gd name="f215" fmla="val f2"/>
              <a:gd name="f216" fmla="val f3"/>
              <a:gd name="f217" fmla="val f4"/>
              <a:gd name="f218" fmla="+- f217 0 f215"/>
              <a:gd name="f219" fmla="+- f216 0 f215"/>
              <a:gd name="f220" fmla="*/ f219 1 232840"/>
              <a:gd name="f221" fmla="*/ f218 1 539773"/>
              <a:gd name="f222" fmla="*/ f215 1 f220"/>
              <a:gd name="f223" fmla="*/ f216 1 f220"/>
              <a:gd name="f224" fmla="*/ f215 1 f221"/>
              <a:gd name="f225" fmla="*/ f217 1 f221"/>
              <a:gd name="f226" fmla="*/ f222 f213 1"/>
              <a:gd name="f227" fmla="*/ f223 f213 1"/>
              <a:gd name="f228" fmla="*/ f225 f214 1"/>
              <a:gd name="f229" fmla="*/ f224 f214 1"/>
            </a:gdLst>
            <a:ahLst/>
            <a:cxnLst>
              <a:cxn ang="3cd4">
                <a:pos x="hc" y="t"/>
              </a:cxn>
              <a:cxn ang="0">
                <a:pos x="r" y="vc"/>
              </a:cxn>
              <a:cxn ang="cd4">
                <a:pos x="hc" y="b"/>
              </a:cxn>
              <a:cxn ang="cd2">
                <a:pos x="l" y="vc"/>
              </a:cxn>
            </a:cxnLst>
            <a:rect l="f226" t="f229" r="f227" b="f228"/>
            <a:pathLst>
              <a:path w="232840" h="539773">
                <a:moveTo>
                  <a:pt x="f5" y="f6"/>
                </a:moveTo>
                <a:cubicBezTo>
                  <a:pt x="f7" y="f8"/>
                  <a:pt x="f9" y="f10"/>
                  <a:pt x="f11" y="f12"/>
                </a:cubicBezTo>
                <a:cubicBezTo>
                  <a:pt x="f13" y="f14"/>
                  <a:pt x="f15" y="f16"/>
                  <a:pt x="f17" y="f18"/>
                </a:cubicBezTo>
                <a:cubicBezTo>
                  <a:pt x="f19" y="f20"/>
                  <a:pt x="f21" y="f22"/>
                  <a:pt x="f23" y="f24"/>
                </a:cubicBezTo>
                <a:cubicBezTo>
                  <a:pt x="f25" y="f26"/>
                  <a:pt x="f27" y="f28"/>
                  <a:pt x="f29" y="f28"/>
                </a:cubicBezTo>
                <a:cubicBezTo>
                  <a:pt x="f30" y="f31"/>
                  <a:pt x="f32" y="f33"/>
                  <a:pt x="f34" y="f35"/>
                </a:cubicBezTo>
                <a:cubicBezTo>
                  <a:pt x="f36" y="f37"/>
                  <a:pt x="f38" y="f39"/>
                  <a:pt x="f40" y="f41"/>
                </a:cubicBezTo>
                <a:cubicBezTo>
                  <a:pt x="f42" y="f43"/>
                  <a:pt x="f44" y="f45"/>
                  <a:pt x="f29" y="f46"/>
                </a:cubicBezTo>
                <a:cubicBezTo>
                  <a:pt x="f47" y="f46"/>
                  <a:pt x="f48" y="f49"/>
                  <a:pt x="f50" y="f51"/>
                </a:cubicBezTo>
                <a:cubicBezTo>
                  <a:pt x="f52" y="f53"/>
                  <a:pt x="f54" y="f55"/>
                  <a:pt x="f56" y="f57"/>
                </a:cubicBezTo>
                <a:cubicBezTo>
                  <a:pt x="f9" y="f58"/>
                  <a:pt x="f7" y="f59"/>
                  <a:pt x="f60" y="f61"/>
                </a:cubicBezTo>
                <a:lnTo>
                  <a:pt x="f62" y="f61"/>
                </a:lnTo>
                <a:lnTo>
                  <a:pt x="f63" y="f6"/>
                </a:lnTo>
                <a:close/>
                <a:moveTo>
                  <a:pt x="f3" y="f64"/>
                </a:moveTo>
                <a:cubicBezTo>
                  <a:pt x="f65" y="f66"/>
                  <a:pt x="f67" y="f68"/>
                  <a:pt x="f69" y="f70"/>
                </a:cubicBezTo>
                <a:cubicBezTo>
                  <a:pt x="f71" y="f72"/>
                  <a:pt x="f73" y="f74"/>
                  <a:pt x="f75" y="f76"/>
                </a:cubicBezTo>
                <a:cubicBezTo>
                  <a:pt x="f77" y="f78"/>
                  <a:pt x="f79" y="f80"/>
                  <a:pt x="f79" y="f81"/>
                </a:cubicBezTo>
                <a:cubicBezTo>
                  <a:pt x="f79" y="f82"/>
                  <a:pt x="f83" y="f84"/>
                  <a:pt x="f85" y="f86"/>
                </a:cubicBezTo>
                <a:lnTo>
                  <a:pt x="f85" y="f87"/>
                </a:lnTo>
                <a:cubicBezTo>
                  <a:pt x="f88" y="f89"/>
                  <a:pt x="f90" y="f91"/>
                  <a:pt x="f92" y="f91"/>
                </a:cubicBezTo>
                <a:cubicBezTo>
                  <a:pt x="f93" y="f91"/>
                  <a:pt x="f94" y="f95"/>
                  <a:pt x="f96" y="f97"/>
                </a:cubicBezTo>
                <a:lnTo>
                  <a:pt x="f2" y="f4"/>
                </a:lnTo>
                <a:lnTo>
                  <a:pt x="f2" y="f98"/>
                </a:lnTo>
                <a:cubicBezTo>
                  <a:pt x="f99" y="f100"/>
                  <a:pt x="f101" y="f102"/>
                  <a:pt x="f103" y="f104"/>
                </a:cubicBezTo>
                <a:lnTo>
                  <a:pt x="f2" y="f105"/>
                </a:lnTo>
                <a:lnTo>
                  <a:pt x="f2" y="f106"/>
                </a:lnTo>
                <a:cubicBezTo>
                  <a:pt x="f107" y="f108"/>
                  <a:pt x="f109" y="f110"/>
                  <a:pt x="f111" y="f110"/>
                </a:cubicBezTo>
                <a:cubicBezTo>
                  <a:pt x="f112" y="f110"/>
                  <a:pt x="f113" y="f114"/>
                  <a:pt x="f115" y="f116"/>
                </a:cubicBezTo>
                <a:lnTo>
                  <a:pt x="f2" y="f117"/>
                </a:lnTo>
                <a:lnTo>
                  <a:pt x="f2" y="f118"/>
                </a:lnTo>
                <a:lnTo>
                  <a:pt x="f119" y="f120"/>
                </a:lnTo>
                <a:cubicBezTo>
                  <a:pt x="f121" y="f122"/>
                  <a:pt x="f123" y="f124"/>
                  <a:pt x="f123" y="f125"/>
                </a:cubicBezTo>
                <a:cubicBezTo>
                  <a:pt x="f123" y="f126"/>
                  <a:pt x="f127" y="f128"/>
                  <a:pt x="f129" y="f130"/>
                </a:cubicBezTo>
                <a:cubicBezTo>
                  <a:pt x="f131" y="f132"/>
                  <a:pt x="f133" y="f134"/>
                  <a:pt x="f135" y="f136"/>
                </a:cubicBezTo>
                <a:lnTo>
                  <a:pt x="f2" y="f137"/>
                </a:lnTo>
                <a:lnTo>
                  <a:pt x="f2" y="f138"/>
                </a:lnTo>
                <a:cubicBezTo>
                  <a:pt x="f139" y="f140"/>
                  <a:pt x="f139" y="f141"/>
                  <a:pt x="f2" y="f142"/>
                </a:cubicBezTo>
                <a:lnTo>
                  <a:pt x="f2" y="f143"/>
                </a:lnTo>
                <a:cubicBezTo>
                  <a:pt x="f144" y="f145"/>
                  <a:pt x="f146" y="f147"/>
                  <a:pt x="f148" y="f149"/>
                </a:cubicBezTo>
                <a:cubicBezTo>
                  <a:pt x="f150" y="f151"/>
                  <a:pt x="f152" y="f153"/>
                  <a:pt x="f129" y="f154"/>
                </a:cubicBezTo>
                <a:cubicBezTo>
                  <a:pt x="f155" y="f154"/>
                  <a:pt x="f156" y="f157"/>
                  <a:pt x="f158" y="f159"/>
                </a:cubicBezTo>
                <a:cubicBezTo>
                  <a:pt x="f160" y="f161"/>
                  <a:pt x="f123" y="f162"/>
                  <a:pt x="f123" y="f163"/>
                </a:cubicBezTo>
                <a:cubicBezTo>
                  <a:pt x="f123" y="f164"/>
                  <a:pt x="f121" y="f165"/>
                  <a:pt x="f119" y="f166"/>
                </a:cubicBezTo>
                <a:lnTo>
                  <a:pt x="f2" y="f167"/>
                </a:lnTo>
                <a:lnTo>
                  <a:pt x="f2" y="f168"/>
                </a:lnTo>
                <a:lnTo>
                  <a:pt x="f115" y="f169"/>
                </a:lnTo>
                <a:cubicBezTo>
                  <a:pt x="f113" y="f170"/>
                  <a:pt x="f112" y="f171"/>
                  <a:pt x="f111" y="f171"/>
                </a:cubicBezTo>
                <a:cubicBezTo>
                  <a:pt x="f109" y="f171"/>
                  <a:pt x="f107" y="f172"/>
                  <a:pt x="f2" y="f173"/>
                </a:cubicBezTo>
                <a:lnTo>
                  <a:pt x="f2" y="f174"/>
                </a:lnTo>
                <a:cubicBezTo>
                  <a:pt x="f175" y="f176"/>
                  <a:pt x="f177" y="f178"/>
                  <a:pt x="f179" y="f180"/>
                </a:cubicBezTo>
                <a:cubicBezTo>
                  <a:pt x="f181" y="f182"/>
                  <a:pt x="f183" y="f184"/>
                  <a:pt x="f2" y="f185"/>
                </a:cubicBezTo>
                <a:lnTo>
                  <a:pt x="f2" y="f2"/>
                </a:lnTo>
                <a:cubicBezTo>
                  <a:pt x="f186" y="f187"/>
                  <a:pt x="f188" y="f189"/>
                  <a:pt x="f190" y="f191"/>
                </a:cubicBezTo>
                <a:cubicBezTo>
                  <a:pt x="f192" y="f193"/>
                  <a:pt x="f194" y="f195"/>
                  <a:pt x="f92" y="f195"/>
                </a:cubicBezTo>
                <a:cubicBezTo>
                  <a:pt x="f90" y="f195"/>
                  <a:pt x="f88" y="f196"/>
                  <a:pt x="f85" y="f197"/>
                </a:cubicBezTo>
                <a:cubicBezTo>
                  <a:pt x="f83" y="f198"/>
                  <a:pt x="f79" y="f199"/>
                  <a:pt x="f79" y="f200"/>
                </a:cubicBezTo>
                <a:cubicBezTo>
                  <a:pt x="f79" y="f201"/>
                  <a:pt x="f202" y="f203"/>
                  <a:pt x="f204" y="f205"/>
                </a:cubicBezTo>
                <a:cubicBezTo>
                  <a:pt x="f206" y="f207"/>
                  <a:pt x="f208" y="f209"/>
                  <a:pt x="f69" y="f210"/>
                </a:cubicBezTo>
                <a:cubicBezTo>
                  <a:pt x="f67" y="f211"/>
                  <a:pt x="f65" y="f212"/>
                  <a:pt x="f3" y="f64"/>
                </a:cubicBezTo>
                <a:close/>
              </a:path>
            </a:pathLst>
          </a:custGeom>
          <a:solidFill>
            <a:srgbClr val="AB641E"/>
          </a:solidFill>
          <a:ln cap="flat">
            <a:noFill/>
            <a:prstDash val="solid"/>
          </a:ln>
        </p:spPr>
        <p:txBody>
          <a:bodyPr lIns="0" tIns="0" rIns="0" bIns="0"/>
          <a:lstStyle/>
          <a:p>
            <a:endParaRPr lang="nl-NL"/>
          </a:p>
        </p:txBody>
      </p:sp>
      <p:sp>
        <p:nvSpPr>
          <p:cNvPr id="364" name="Teardrop 3"/>
          <p:cNvSpPr/>
          <p:nvPr/>
        </p:nvSpPr>
        <p:spPr>
          <a:xfrm rot="5400013" flipH="1" flipV="1">
            <a:off x="22910" y="4316256"/>
            <a:ext cx="232842" cy="278645"/>
          </a:xfrm>
          <a:custGeom>
            <a:avLst/>
            <a:gdLst>
              <a:gd name="f0" fmla="val w"/>
              <a:gd name="f1" fmla="val h"/>
              <a:gd name="f2" fmla="val 0"/>
              <a:gd name="f3" fmla="val 232840"/>
              <a:gd name="f4" fmla="val 278649"/>
              <a:gd name="f5" fmla="val 8776"/>
              <a:gd name="f6" fmla="val 232449"/>
              <a:gd name="f7" fmla="val 34030"/>
              <a:gd name="f8" fmla="val 222519"/>
              <a:gd name="f9" fmla="val 59101"/>
              <a:gd name="f10" fmla="val 203250"/>
              <a:gd name="f11" fmla="val 78369"/>
              <a:gd name="f12" fmla="val 190082"/>
              <a:gd name="f13" fmla="val 91537"/>
              <a:gd name="f14" fmla="val 174206"/>
              <a:gd name="f15" fmla="val 100343"/>
              <a:gd name="f16" fmla="val 157326"/>
              <a:gd name="f17" fmla="val 104416"/>
              <a:gd name="f18" fmla="val 166417"/>
              <a:gd name="f19" fmla="val 119205"/>
              <a:gd name="f20" fmla="val 171406"/>
              <a:gd name="f21" fmla="val 136643"/>
              <a:gd name="f22" fmla="val 155247"/>
              <a:gd name="f23" fmla="val 182497"/>
              <a:gd name="f24" fmla="val 160701"/>
              <a:gd name="f25" fmla="val 207247"/>
              <a:gd name="f26" fmla="val 143120"/>
              <a:gd name="f27" fmla="val 225380"/>
              <a:gd name="f28" fmla="val 124986"/>
              <a:gd name="f29" fmla="val 242961"/>
              <a:gd name="f30" fmla="val 100237"/>
              <a:gd name="f31" fmla="val 253667"/>
              <a:gd name="f32" fmla="val 72986"/>
              <a:gd name="f33" fmla="val 54383"/>
              <a:gd name="f34" fmla="val 36945"/>
              <a:gd name="f35" fmla="val 248677"/>
              <a:gd name="f36" fmla="val 22156"/>
              <a:gd name="f37" fmla="val 239586"/>
              <a:gd name="f38" fmla="val 260595"/>
              <a:gd name="f39" fmla="val 5973"/>
              <a:gd name="f40" fmla="val 252057"/>
              <a:gd name="f41" fmla="val 9654"/>
              <a:gd name="f42" fmla="val 242433"/>
              <a:gd name="f43" fmla="val 11467"/>
              <a:gd name="f44" fmla="val 232488"/>
              <a:gd name="f45" fmla="val 218900"/>
              <a:gd name="f46" fmla="val 201603"/>
              <a:gd name="f47" fmla="val 14950"/>
              <a:gd name="f48" fmla="val 226291"/>
              <a:gd name="f49" fmla="val 42305"/>
              <a:gd name="f50" fmla="val 241857"/>
              <a:gd name="f51" fmla="val 73296"/>
              <a:gd name="f52" fmla="val 97207"/>
              <a:gd name="f53" fmla="val 118953"/>
              <a:gd name="f54" fmla="val 232592"/>
              <a:gd name="f55" fmla="val 134965"/>
              <a:gd name="f56" fmla="val 217271"/>
              <a:gd name="f57" fmla="val 82306"/>
              <a:gd name="f58" fmla="val 82216"/>
              <a:gd name="f59" fmla="val 135010"/>
              <a:gd name="f60" fmla="val 217225"/>
              <a:gd name="f61" fmla="val 150331"/>
              <a:gd name="f62" fmla="val 201213"/>
              <a:gd name="f63" fmla="val 159597"/>
              <a:gd name="f64" fmla="val 179467"/>
              <a:gd name="f65" fmla="val 155556"/>
              <a:gd name="f66" fmla="val 105538"/>
              <a:gd name="f67" fmla="val 119048"/>
              <a:gd name="f68" fmla="val 64989"/>
              <a:gd name="f69" fmla="val 69030"/>
              <a:gd name="f70" fmla="val 49952"/>
              <a:gd name="f71" fmla="val 65355"/>
              <a:gd name="f72" fmla="val 25806"/>
              <a:gd name="f73" fmla="val 60121"/>
              <a:gd name="f74" fmla="val 12948"/>
              <a:gd name="f75" fmla="val 46961"/>
              <a:gd name="f76" fmla="val 66032"/>
              <a:gd name="f77" fmla="val 46474"/>
              <a:gd name="f78" fmla="val 9193"/>
              <a:gd name="f79" fmla="val 32573"/>
              <a:gd name="f80" fmla="val 11853"/>
              <a:gd name="f81" fmla="val 16060"/>
              <a:gd name="f82" fmla="val 9334"/>
              <a:gd name="f83" fmla="val 17529"/>
              <a:gd name="f84" fmla="val 21671"/>
              <a:gd name="f85" fmla="val 11094"/>
              <a:gd name="f86" fmla="val 20740"/>
              <a:gd name="f87" fmla="val 22668"/>
              <a:gd name="f88" fmla="val 17673"/>
              <a:gd name="f89" fmla="val 33790"/>
              <a:gd name="f90" fmla="val 27631"/>
              <a:gd name="f91" fmla="val 50142"/>
              <a:gd name="f92" fmla="val 43609"/>
              <a:gd name="f93" fmla="val 53932"/>
              <a:gd name="f94" fmla="val 69593"/>
              <a:gd name="f95" fmla="val 53433"/>
              <a:gd name="f96" fmla="val 102600"/>
              <a:gd name="f97" fmla="val 53434"/>
              <a:gd name="f98" fmla="val 131938"/>
              <a:gd name="f99" fmla="val 69140"/>
              <a:gd name="f100" fmla="val 150227"/>
              <a:gd name="f101" fmla="val 93727"/>
              <a:gd name="f102" fmla="val 166735"/>
              <a:gd name="f103" fmla="val 90718"/>
              <a:gd name="f104" fmla="val 182357"/>
              <a:gd name="f105" fmla="val 82561"/>
              <a:gd name="f106" fmla="val 195118"/>
              <a:gd name="f107" fmla="val 69800"/>
              <a:gd name="f108" fmla="val 212026"/>
              <a:gd name="f109" fmla="val 52893"/>
              <a:gd name="f110" fmla="val 220851"/>
              <a:gd name="f111" fmla="val 30964"/>
              <a:gd name="f112" fmla="val 221339"/>
              <a:gd name="f113" fmla="val 8808"/>
              <a:gd name="f114" fmla="val 136174"/>
              <a:gd name="f115" fmla="val 136173"/>
              <a:gd name="f116" fmla="val 8744"/>
              <a:gd name="f117" fmla="val 221340"/>
              <a:gd name="f118" fmla="val 219467"/>
              <a:gd name="f119" fmla="val 231012"/>
              <a:gd name="f120" fmla="val 232616"/>
              <a:gd name="f121" fmla="val 2826"/>
              <a:gd name="f122" fmla="val 232794"/>
              <a:gd name="f123" fmla="val 5800"/>
              <a:gd name="f124" fmla="*/ f0 1 232840"/>
              <a:gd name="f125" fmla="*/ f1 1 278649"/>
              <a:gd name="f126" fmla="val f2"/>
              <a:gd name="f127" fmla="val f3"/>
              <a:gd name="f128" fmla="val f4"/>
              <a:gd name="f129" fmla="+- f128 0 f126"/>
              <a:gd name="f130" fmla="+- f127 0 f126"/>
              <a:gd name="f131" fmla="*/ f130 1 232840"/>
              <a:gd name="f132" fmla="*/ f129 1 278649"/>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232840" h="278649">
                <a:moveTo>
                  <a:pt x="f3" y="f5"/>
                </a:moveTo>
                <a:cubicBezTo>
                  <a:pt x="f6" y="f7"/>
                  <a:pt x="f8" y="f9"/>
                  <a:pt x="f10" y="f11"/>
                </a:cubicBezTo>
                <a:cubicBezTo>
                  <a:pt x="f12" y="f13"/>
                  <a:pt x="f14" y="f15"/>
                  <a:pt x="f16" y="f17"/>
                </a:cubicBezTo>
                <a:cubicBezTo>
                  <a:pt x="f18" y="f19"/>
                  <a:pt x="f20" y="f21"/>
                  <a:pt x="f20" y="f22"/>
                </a:cubicBezTo>
                <a:cubicBezTo>
                  <a:pt x="f20" y="f23"/>
                  <a:pt x="f24" y="f25"/>
                  <a:pt x="f26" y="f27"/>
                </a:cubicBezTo>
                <a:cubicBezTo>
                  <a:pt x="f28" y="f29"/>
                  <a:pt x="f30" y="f31"/>
                  <a:pt x="f32" y="f31"/>
                </a:cubicBezTo>
                <a:cubicBezTo>
                  <a:pt x="f33" y="f31"/>
                  <a:pt x="f34" y="f35"/>
                  <a:pt x="f36" y="f37"/>
                </a:cubicBezTo>
                <a:lnTo>
                  <a:pt x="f2" y="f4"/>
                </a:lnTo>
                <a:lnTo>
                  <a:pt x="f2" y="f38"/>
                </a:lnTo>
                <a:cubicBezTo>
                  <a:pt x="f39" y="f40"/>
                  <a:pt x="f41" y="f42"/>
                  <a:pt x="f43" y="f44"/>
                </a:cubicBezTo>
                <a:lnTo>
                  <a:pt x="f2" y="f45"/>
                </a:lnTo>
                <a:lnTo>
                  <a:pt x="f2" y="f46"/>
                </a:lnTo>
                <a:cubicBezTo>
                  <a:pt x="f47" y="f48"/>
                  <a:pt x="f49" y="f50"/>
                  <a:pt x="f51" y="f50"/>
                </a:cubicBezTo>
                <a:cubicBezTo>
                  <a:pt x="f52" y="f50"/>
                  <a:pt x="f53" y="f54"/>
                  <a:pt x="f55" y="f56"/>
                </a:cubicBezTo>
                <a:lnTo>
                  <a:pt x="f2" y="f57"/>
                </a:lnTo>
                <a:lnTo>
                  <a:pt x="f2" y="f58"/>
                </a:lnTo>
                <a:lnTo>
                  <a:pt x="f59" y="f60"/>
                </a:lnTo>
                <a:cubicBezTo>
                  <a:pt x="f61" y="f62"/>
                  <a:pt x="f63" y="f64"/>
                  <a:pt x="f63" y="f65"/>
                </a:cubicBezTo>
                <a:cubicBezTo>
                  <a:pt x="f63" y="f66"/>
                  <a:pt x="f67" y="f68"/>
                  <a:pt x="f69" y="f68"/>
                </a:cubicBezTo>
                <a:cubicBezTo>
                  <a:pt x="f70" y="f71"/>
                  <a:pt x="f72" y="f73"/>
                  <a:pt x="f74" y="f75"/>
                </a:cubicBezTo>
                <a:lnTo>
                  <a:pt x="f2" y="f76"/>
                </a:lnTo>
                <a:lnTo>
                  <a:pt x="f2" y="f77"/>
                </a:lnTo>
                <a:cubicBezTo>
                  <a:pt x="f78" y="f79"/>
                  <a:pt x="f80" y="f81"/>
                  <a:pt x="f82" y="f2"/>
                </a:cubicBezTo>
                <a:lnTo>
                  <a:pt x="f83" y="f2"/>
                </a:lnTo>
                <a:cubicBezTo>
                  <a:pt x="f84" y="f85"/>
                  <a:pt x="f86" y="f87"/>
                  <a:pt x="f88" y="f89"/>
                </a:cubicBezTo>
                <a:cubicBezTo>
                  <a:pt x="f90" y="f91"/>
                  <a:pt x="f92" y="f93"/>
                  <a:pt x="f94" y="f95"/>
                </a:cubicBezTo>
                <a:cubicBezTo>
                  <a:pt x="f96" y="f97"/>
                  <a:pt x="f98" y="f99"/>
                  <a:pt x="f100" y="f101"/>
                </a:cubicBezTo>
                <a:cubicBezTo>
                  <a:pt x="f102" y="f103"/>
                  <a:pt x="f104" y="f105"/>
                  <a:pt x="f106" y="f107"/>
                </a:cubicBezTo>
                <a:cubicBezTo>
                  <a:pt x="f108" y="f109"/>
                  <a:pt x="f110" y="f111"/>
                  <a:pt x="f112" y="f113"/>
                </a:cubicBezTo>
                <a:lnTo>
                  <a:pt x="f114" y="f113"/>
                </a:lnTo>
                <a:lnTo>
                  <a:pt x="f115" y="f116"/>
                </a:lnTo>
                <a:lnTo>
                  <a:pt x="f117" y="f116"/>
                </a:lnTo>
                <a:lnTo>
                  <a:pt x="f118" y="f2"/>
                </a:lnTo>
                <a:lnTo>
                  <a:pt x="f119" y="f2"/>
                </a:lnTo>
                <a:cubicBezTo>
                  <a:pt x="f120" y="f121"/>
                  <a:pt x="f122" y="f123"/>
                  <a:pt x="f3" y="f5"/>
                </a:cubicBezTo>
                <a:close/>
              </a:path>
            </a:pathLst>
          </a:custGeom>
          <a:solidFill>
            <a:srgbClr val="AB641E"/>
          </a:solidFill>
          <a:ln cap="flat">
            <a:noFill/>
            <a:prstDash val="solid"/>
          </a:ln>
        </p:spPr>
        <p:txBody>
          <a:bodyPr lIns="0" tIns="0" rIns="0" bIns="0"/>
          <a:lstStyle/>
          <a:p>
            <a:endParaRPr lang="nl-NL"/>
          </a:p>
        </p:txBody>
      </p:sp>
      <p:sp>
        <p:nvSpPr>
          <p:cNvPr id="365" name="Teardrop 3"/>
          <p:cNvSpPr/>
          <p:nvPr/>
        </p:nvSpPr>
        <p:spPr>
          <a:xfrm rot="5400013" flipH="1" flipV="1">
            <a:off x="1580897" y="4185693"/>
            <a:ext cx="232842" cy="539770"/>
          </a:xfrm>
          <a:custGeom>
            <a:avLst/>
            <a:gdLst>
              <a:gd name="f0" fmla="val w"/>
              <a:gd name="f1" fmla="val h"/>
              <a:gd name="f2" fmla="val 0"/>
              <a:gd name="f3" fmla="val 232840"/>
              <a:gd name="f4" fmla="val 539772"/>
              <a:gd name="f5" fmla="val 221340"/>
              <a:gd name="f6" fmla="val 269867"/>
              <a:gd name="f7" fmla="val 220851"/>
              <a:gd name="f8" fmla="val 247711"/>
              <a:gd name="f9" fmla="val 212026"/>
              <a:gd name="f10" fmla="val 225782"/>
              <a:gd name="f11" fmla="val 195119"/>
              <a:gd name="f12" fmla="val 208875"/>
              <a:gd name="f13" fmla="val 182363"/>
              <a:gd name="f14" fmla="val 196120"/>
              <a:gd name="f15" fmla="val 166749"/>
              <a:gd name="f16" fmla="val 187964"/>
              <a:gd name="f17" fmla="val 150249"/>
              <a:gd name="f18" fmla="val 184922"/>
              <a:gd name="f19" fmla="val 147800"/>
              <a:gd name="f20" fmla="val 188780"/>
              <a:gd name="f21" fmla="val 144800"/>
              <a:gd name="f22" fmla="val 192208"/>
              <a:gd name="f23" fmla="val 141586"/>
              <a:gd name="f24" fmla="val 195422"/>
              <a:gd name="f25" fmla="val 123161"/>
              <a:gd name="f26" fmla="val 213847"/>
              <a:gd name="f27" fmla="val 97708"/>
              <a:gd name="f28" fmla="val 225243"/>
              <a:gd name="f29" fmla="val 69593"/>
              <a:gd name="f30" fmla="val 225242"/>
              <a:gd name="f31" fmla="val 43433"/>
              <a:gd name="f32" fmla="val 224741"/>
              <a:gd name="f33" fmla="val 27415"/>
              <a:gd name="f34" fmla="val 228586"/>
              <a:gd name="f35" fmla="val 17461"/>
              <a:gd name="f36" fmla="val 245213"/>
              <a:gd name="f37" fmla="val 22074"/>
              <a:gd name="f38" fmla="val 261450"/>
              <a:gd name="f39" fmla="val 22154"/>
              <a:gd name="f40" fmla="val 278664"/>
              <a:gd name="f41" fmla="val 17673"/>
              <a:gd name="f42" fmla="val 294913"/>
              <a:gd name="f43" fmla="val 27631"/>
              <a:gd name="f44" fmla="val 311265"/>
              <a:gd name="f45" fmla="val 43609"/>
              <a:gd name="f46" fmla="val 315055"/>
              <a:gd name="f47" fmla="val 314556"/>
              <a:gd name="f48" fmla="val 102600"/>
              <a:gd name="f49" fmla="val 314557"/>
              <a:gd name="f50" fmla="val 131938"/>
              <a:gd name="f51" fmla="val 330263"/>
              <a:gd name="f52" fmla="val 150227"/>
              <a:gd name="f53" fmla="val 354850"/>
              <a:gd name="f54" fmla="val 166735"/>
              <a:gd name="f55" fmla="val 351841"/>
              <a:gd name="f56" fmla="val 182357"/>
              <a:gd name="f57" fmla="val 343684"/>
              <a:gd name="f58" fmla="val 195118"/>
              <a:gd name="f59" fmla="val 330923"/>
              <a:gd name="f60" fmla="val 314016"/>
              <a:gd name="f61" fmla="val 292087"/>
              <a:gd name="f62" fmla="val 221339"/>
              <a:gd name="f63" fmla="val 269931"/>
              <a:gd name="f64" fmla="val 136174"/>
              <a:gd name="f65" fmla="val 136173"/>
              <a:gd name="f66" fmla="val 269899"/>
              <a:gd name="f67" fmla="val 232449"/>
              <a:gd name="f68" fmla="val 295153"/>
              <a:gd name="f69" fmla="val 222519"/>
              <a:gd name="f70" fmla="val 320224"/>
              <a:gd name="f71" fmla="val 203250"/>
              <a:gd name="f72" fmla="val 339492"/>
              <a:gd name="f73" fmla="val 190082"/>
              <a:gd name="f74" fmla="val 352660"/>
              <a:gd name="f75" fmla="val 174206"/>
              <a:gd name="f76" fmla="val 361466"/>
              <a:gd name="f77" fmla="val 157326"/>
              <a:gd name="f78" fmla="val 365539"/>
              <a:gd name="f79" fmla="val 166417"/>
              <a:gd name="f80" fmla="val 380328"/>
              <a:gd name="f81" fmla="val 171406"/>
              <a:gd name="f82" fmla="val 397766"/>
              <a:gd name="f83" fmla="val 416370"/>
              <a:gd name="f84" fmla="val 443620"/>
              <a:gd name="f85" fmla="val 160701"/>
              <a:gd name="f86" fmla="val 468370"/>
              <a:gd name="f87" fmla="val 143120"/>
              <a:gd name="f88" fmla="val 486503"/>
              <a:gd name="f89" fmla="val 124986"/>
              <a:gd name="f90" fmla="val 504084"/>
              <a:gd name="f91" fmla="val 100237"/>
              <a:gd name="f92" fmla="val 514790"/>
              <a:gd name="f93" fmla="val 72986"/>
              <a:gd name="f94" fmla="val 54383"/>
              <a:gd name="f95" fmla="val 36945"/>
              <a:gd name="f96" fmla="val 509800"/>
              <a:gd name="f97" fmla="val 22156"/>
              <a:gd name="f98" fmla="val 500710"/>
              <a:gd name="f99" fmla="val 521718"/>
              <a:gd name="f100" fmla="val 5973"/>
              <a:gd name="f101" fmla="val 513179"/>
              <a:gd name="f102" fmla="val 9654"/>
              <a:gd name="f103" fmla="val 503556"/>
              <a:gd name="f104" fmla="val 11467"/>
              <a:gd name="f105" fmla="val 493611"/>
              <a:gd name="f106" fmla="val 480023"/>
              <a:gd name="f107" fmla="val 462726"/>
              <a:gd name="f108" fmla="val 14950"/>
              <a:gd name="f109" fmla="val 487414"/>
              <a:gd name="f110" fmla="val 42305"/>
              <a:gd name="f111" fmla="val 502980"/>
              <a:gd name="f112" fmla="val 73296"/>
              <a:gd name="f113" fmla="val 97207"/>
              <a:gd name="f114" fmla="val 118953"/>
              <a:gd name="f115" fmla="val 493715"/>
              <a:gd name="f116" fmla="val 134965"/>
              <a:gd name="f117" fmla="val 478394"/>
              <a:gd name="f118" fmla="val 343429"/>
              <a:gd name="f119" fmla="val 343338"/>
              <a:gd name="f120" fmla="val 135010"/>
              <a:gd name="f121" fmla="val 478348"/>
              <a:gd name="f122" fmla="val 150331"/>
              <a:gd name="f123" fmla="val 462336"/>
              <a:gd name="f124" fmla="val 159597"/>
              <a:gd name="f125" fmla="val 440590"/>
              <a:gd name="f126" fmla="val 416679"/>
              <a:gd name="f127" fmla="val 366661"/>
              <a:gd name="f128" fmla="val 119048"/>
              <a:gd name="f129" fmla="val 326112"/>
              <a:gd name="f130" fmla="val 69030"/>
              <a:gd name="f131" fmla="val 49952"/>
              <a:gd name="f132" fmla="val 326478"/>
              <a:gd name="f133" fmla="val 25806"/>
              <a:gd name="f134" fmla="val 321244"/>
              <a:gd name="f135" fmla="val 12948"/>
              <a:gd name="f136" fmla="val 308084"/>
              <a:gd name="f137" fmla="val 327154"/>
              <a:gd name="f138" fmla="val 309010"/>
              <a:gd name="f139" fmla="val 14338"/>
              <a:gd name="f140" fmla="val 284867"/>
              <a:gd name="f141" fmla="val 254932"/>
              <a:gd name="f142" fmla="val 230790"/>
              <a:gd name="f143" fmla="val 212689"/>
              <a:gd name="f144" fmla="val 6036"/>
              <a:gd name="f145" fmla="val 217996"/>
              <a:gd name="f146" fmla="val 9959"/>
              <a:gd name="f147" fmla="val 224711"/>
              <a:gd name="f148" fmla="val 12896"/>
              <a:gd name="f149" fmla="val 231767"/>
              <a:gd name="f150" fmla="val 25742"/>
              <a:gd name="f151" fmla="val 218569"/>
              <a:gd name="f152" fmla="val 49927"/>
              <a:gd name="f153" fmla="val 213320"/>
              <a:gd name="f154" fmla="val 213686"/>
              <a:gd name="f155" fmla="val 94039"/>
              <a:gd name="f156" fmla="val 213687"/>
              <a:gd name="f157" fmla="val 116681"/>
              <a:gd name="f158" fmla="val 203550"/>
              <a:gd name="f159" fmla="val 133071"/>
              <a:gd name="f160" fmla="val 187160"/>
              <a:gd name="f161" fmla="val 149460"/>
              <a:gd name="f162" fmla="val 170771"/>
              <a:gd name="f163" fmla="val 148129"/>
              <a:gd name="f164" fmla="val 123119"/>
              <a:gd name="f165" fmla="val 99209"/>
              <a:gd name="f166" fmla="val 77463"/>
              <a:gd name="f167" fmla="val 61451"/>
              <a:gd name="f168" fmla="val 196461"/>
              <a:gd name="f169" fmla="val 196370"/>
              <a:gd name="f170" fmla="val 61405"/>
              <a:gd name="f171" fmla="val 46084"/>
              <a:gd name="f172" fmla="val 36819"/>
              <a:gd name="f173" fmla="val 52385"/>
              <a:gd name="f174" fmla="val 77073"/>
              <a:gd name="f175" fmla="val 59779"/>
              <a:gd name="f176" fmla="val 2240"/>
              <a:gd name="f177" fmla="val 53717"/>
              <a:gd name="f178" fmla="val 6698"/>
              <a:gd name="f179" fmla="val 49732"/>
              <a:gd name="f180" fmla="val 11494"/>
              <a:gd name="f181" fmla="val 46167"/>
              <a:gd name="f182" fmla="val 9661"/>
              <a:gd name="f183" fmla="val 36227"/>
              <a:gd name="f184" fmla="val 5972"/>
              <a:gd name="f185" fmla="val 26608"/>
              <a:gd name="f186" fmla="val 18074"/>
              <a:gd name="f187" fmla="val 11637"/>
              <a:gd name="f188" fmla="val 10773"/>
              <a:gd name="f189" fmla="val 18655"/>
              <a:gd name="f190" fmla="val 24545"/>
              <a:gd name="f191" fmla="val 22230"/>
              <a:gd name="f192" fmla="val 39049"/>
              <a:gd name="f193" fmla="val 37002"/>
              <a:gd name="f194" fmla="val 29983"/>
              <a:gd name="f195" fmla="val 54413"/>
              <a:gd name="f196" fmla="val 25010"/>
              <a:gd name="f197" fmla="val 25009"/>
              <a:gd name="f198" fmla="val 35715"/>
              <a:gd name="f199" fmla="val 53296"/>
              <a:gd name="f200" fmla="val 71429"/>
              <a:gd name="f201" fmla="val 96179"/>
              <a:gd name="f202" fmla="val 123429"/>
              <a:gd name="f203" fmla="val 142002"/>
              <a:gd name="f204" fmla="val 166433"/>
              <a:gd name="f205" fmla="val 159414"/>
              <a:gd name="f206" fmla="val 157367"/>
              <a:gd name="f207" fmla="val 174185"/>
              <a:gd name="f208" fmla="val 174223"/>
              <a:gd name="f209" fmla="val 178341"/>
              <a:gd name="f210" fmla="val 190089"/>
              <a:gd name="f211" fmla="val 187145"/>
              <a:gd name="f212" fmla="val 200305"/>
              <a:gd name="f213" fmla="val 219574"/>
              <a:gd name="f214" fmla="val 244645"/>
              <a:gd name="f215" fmla="*/ f0 1 232840"/>
              <a:gd name="f216" fmla="*/ f1 1 539772"/>
              <a:gd name="f217" fmla="val f2"/>
              <a:gd name="f218" fmla="val f3"/>
              <a:gd name="f219" fmla="val f4"/>
              <a:gd name="f220" fmla="+- f219 0 f217"/>
              <a:gd name="f221" fmla="+- f218 0 f217"/>
              <a:gd name="f222" fmla="*/ f221 1 232840"/>
              <a:gd name="f223" fmla="*/ f220 1 539772"/>
              <a:gd name="f224" fmla="*/ f217 1 f222"/>
              <a:gd name="f225" fmla="*/ f218 1 f222"/>
              <a:gd name="f226" fmla="*/ f217 1 f223"/>
              <a:gd name="f227" fmla="*/ f219 1 f223"/>
              <a:gd name="f228" fmla="*/ f224 f215 1"/>
              <a:gd name="f229" fmla="*/ f225 f215 1"/>
              <a:gd name="f230" fmla="*/ f227 f216 1"/>
              <a:gd name="f231" fmla="*/ f226 f216 1"/>
            </a:gdLst>
            <a:ahLst/>
            <a:cxnLst>
              <a:cxn ang="3cd4">
                <a:pos x="hc" y="t"/>
              </a:cxn>
              <a:cxn ang="0">
                <a:pos x="r" y="vc"/>
              </a:cxn>
              <a:cxn ang="cd4">
                <a:pos x="hc" y="b"/>
              </a:cxn>
              <a:cxn ang="cd2">
                <a:pos x="l" y="vc"/>
              </a:cxn>
            </a:cxnLst>
            <a:rect l="f228" t="f231" r="f229" b="f230"/>
            <a:pathLst>
              <a:path w="232840" h="539772">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29" y="f47"/>
                </a:cubicBezTo>
                <a:cubicBezTo>
                  <a:pt x="f48" y="f49"/>
                  <a:pt x="f50" y="f51"/>
                  <a:pt x="f52" y="f53"/>
                </a:cubicBezTo>
                <a:cubicBezTo>
                  <a:pt x="f54" y="f55"/>
                  <a:pt x="f56" y="f57"/>
                  <a:pt x="f58" y="f59"/>
                </a:cubicBezTo>
                <a:cubicBezTo>
                  <a:pt x="f9" y="f60"/>
                  <a:pt x="f7" y="f61"/>
                  <a:pt x="f62" y="f63"/>
                </a:cubicBezTo>
                <a:lnTo>
                  <a:pt x="f64" y="f63"/>
                </a:lnTo>
                <a:lnTo>
                  <a:pt x="f65" y="f6"/>
                </a:lnTo>
                <a:close/>
                <a:moveTo>
                  <a:pt x="f3" y="f66"/>
                </a:moveTo>
                <a:cubicBezTo>
                  <a:pt x="f67" y="f68"/>
                  <a:pt x="f69" y="f70"/>
                  <a:pt x="f71" y="f72"/>
                </a:cubicBezTo>
                <a:cubicBezTo>
                  <a:pt x="f73" y="f74"/>
                  <a:pt x="f75" y="f76"/>
                  <a:pt x="f77" y="f78"/>
                </a:cubicBezTo>
                <a:cubicBezTo>
                  <a:pt x="f79" y="f80"/>
                  <a:pt x="f81" y="f82"/>
                  <a:pt x="f81" y="f83"/>
                </a:cubicBezTo>
                <a:cubicBezTo>
                  <a:pt x="f81" y="f84"/>
                  <a:pt x="f85" y="f86"/>
                  <a:pt x="f87" y="f88"/>
                </a:cubicBezTo>
                <a:lnTo>
                  <a:pt x="f87" y="f88"/>
                </a:lnTo>
                <a:cubicBezTo>
                  <a:pt x="f89" y="f90"/>
                  <a:pt x="f91" y="f92"/>
                  <a:pt x="f93" y="f92"/>
                </a:cubicBezTo>
                <a:cubicBezTo>
                  <a:pt x="f94" y="f92"/>
                  <a:pt x="f95" y="f96"/>
                  <a:pt x="f97" y="f98"/>
                </a:cubicBezTo>
                <a:lnTo>
                  <a:pt x="f2" y="f4"/>
                </a:lnTo>
                <a:lnTo>
                  <a:pt x="f2" y="f99"/>
                </a:lnTo>
                <a:cubicBezTo>
                  <a:pt x="f100" y="f101"/>
                  <a:pt x="f102" y="f103"/>
                  <a:pt x="f104" y="f105"/>
                </a:cubicBezTo>
                <a:lnTo>
                  <a:pt x="f2" y="f106"/>
                </a:lnTo>
                <a:lnTo>
                  <a:pt x="f2" y="f107"/>
                </a:lnTo>
                <a:cubicBezTo>
                  <a:pt x="f108" y="f109"/>
                  <a:pt x="f110" y="f111"/>
                  <a:pt x="f112" y="f111"/>
                </a:cubicBezTo>
                <a:cubicBezTo>
                  <a:pt x="f113" y="f111"/>
                  <a:pt x="f114" y="f115"/>
                  <a:pt x="f116" y="f117"/>
                </a:cubicBezTo>
                <a:lnTo>
                  <a:pt x="f2" y="f118"/>
                </a:lnTo>
                <a:lnTo>
                  <a:pt x="f2" y="f119"/>
                </a:lnTo>
                <a:lnTo>
                  <a:pt x="f120" y="f121"/>
                </a:lnTo>
                <a:cubicBezTo>
                  <a:pt x="f122" y="f123"/>
                  <a:pt x="f124" y="f125"/>
                  <a:pt x="f124" y="f126"/>
                </a:cubicBezTo>
                <a:cubicBezTo>
                  <a:pt x="f124" y="f127"/>
                  <a:pt x="f128" y="f129"/>
                  <a:pt x="f130" y="f129"/>
                </a:cubicBezTo>
                <a:cubicBezTo>
                  <a:pt x="f131" y="f132"/>
                  <a:pt x="f133" y="f134"/>
                  <a:pt x="f135" y="f136"/>
                </a:cubicBezTo>
                <a:lnTo>
                  <a:pt x="f2" y="f137"/>
                </a:lnTo>
                <a:lnTo>
                  <a:pt x="f2" y="f138"/>
                </a:lnTo>
                <a:cubicBezTo>
                  <a:pt x="f139" y="f140"/>
                  <a:pt x="f139" y="f141"/>
                  <a:pt x="f2" y="f142"/>
                </a:cubicBezTo>
                <a:lnTo>
                  <a:pt x="f2" y="f143"/>
                </a:lnTo>
                <a:cubicBezTo>
                  <a:pt x="f144" y="f145"/>
                  <a:pt x="f146" y="f147"/>
                  <a:pt x="f148" y="f149"/>
                </a:cubicBezTo>
                <a:cubicBezTo>
                  <a:pt x="f150" y="f151"/>
                  <a:pt x="f152" y="f153"/>
                  <a:pt x="f130" y="f154"/>
                </a:cubicBezTo>
                <a:cubicBezTo>
                  <a:pt x="f155" y="f156"/>
                  <a:pt x="f157" y="f158"/>
                  <a:pt x="f159" y="f160"/>
                </a:cubicBezTo>
                <a:cubicBezTo>
                  <a:pt x="f161" y="f162"/>
                  <a:pt x="f124" y="f163"/>
                  <a:pt x="f124" y="f164"/>
                </a:cubicBezTo>
                <a:cubicBezTo>
                  <a:pt x="f124" y="f165"/>
                  <a:pt x="f122" y="f166"/>
                  <a:pt x="f120" y="f167"/>
                </a:cubicBezTo>
                <a:lnTo>
                  <a:pt x="f2" y="f168"/>
                </a:lnTo>
                <a:lnTo>
                  <a:pt x="f2" y="f169"/>
                </a:lnTo>
                <a:lnTo>
                  <a:pt x="f116" y="f170"/>
                </a:lnTo>
                <a:cubicBezTo>
                  <a:pt x="f114" y="f171"/>
                  <a:pt x="f113" y="f172"/>
                  <a:pt x="f112" y="f172"/>
                </a:cubicBezTo>
                <a:cubicBezTo>
                  <a:pt x="f110" y="f172"/>
                  <a:pt x="f108" y="f173"/>
                  <a:pt x="f2" y="f174"/>
                </a:cubicBezTo>
                <a:lnTo>
                  <a:pt x="f2" y="f175"/>
                </a:lnTo>
                <a:cubicBezTo>
                  <a:pt x="f176" y="f177"/>
                  <a:pt x="f178" y="f179"/>
                  <a:pt x="f180" y="f181"/>
                </a:cubicBezTo>
                <a:cubicBezTo>
                  <a:pt x="f182" y="f183"/>
                  <a:pt x="f184" y="f185"/>
                  <a:pt x="f2" y="f186"/>
                </a:cubicBezTo>
                <a:lnTo>
                  <a:pt x="f2" y="f2"/>
                </a:lnTo>
                <a:cubicBezTo>
                  <a:pt x="f187" y="f188"/>
                  <a:pt x="f189" y="f190"/>
                  <a:pt x="f191" y="f192"/>
                </a:cubicBezTo>
                <a:cubicBezTo>
                  <a:pt x="f193" y="f194"/>
                  <a:pt x="f195" y="f196"/>
                  <a:pt x="f93" y="f197"/>
                </a:cubicBezTo>
                <a:cubicBezTo>
                  <a:pt x="f91" y="f197"/>
                  <a:pt x="f89" y="f198"/>
                  <a:pt x="f87" y="f199"/>
                </a:cubicBezTo>
                <a:lnTo>
                  <a:pt x="f87" y="f199"/>
                </a:lnTo>
                <a:cubicBezTo>
                  <a:pt x="f85" y="f200"/>
                  <a:pt x="f81" y="f201"/>
                  <a:pt x="f81" y="f202"/>
                </a:cubicBezTo>
                <a:cubicBezTo>
                  <a:pt x="f81" y="f203"/>
                  <a:pt x="f204" y="f205"/>
                  <a:pt x="f206" y="f207"/>
                </a:cubicBezTo>
                <a:cubicBezTo>
                  <a:pt x="f208" y="f209"/>
                  <a:pt x="f210" y="f211"/>
                  <a:pt x="f71" y="f212"/>
                </a:cubicBezTo>
                <a:cubicBezTo>
                  <a:pt x="f69" y="f213"/>
                  <a:pt x="f67" y="f214"/>
                  <a:pt x="f3" y="f66"/>
                </a:cubicBezTo>
                <a:close/>
              </a:path>
            </a:pathLst>
          </a:custGeom>
          <a:solidFill>
            <a:srgbClr val="AB641E"/>
          </a:solidFill>
          <a:ln cap="flat">
            <a:noFill/>
            <a:prstDash val="solid"/>
          </a:ln>
        </p:spPr>
        <p:txBody>
          <a:bodyPr lIns="0" tIns="0" rIns="0" bIns="0"/>
          <a:lstStyle/>
          <a:p>
            <a:endParaRPr lang="nl-NL"/>
          </a:p>
        </p:txBody>
      </p:sp>
      <p:sp>
        <p:nvSpPr>
          <p:cNvPr id="366" name="Teardrop 3"/>
          <p:cNvSpPr/>
          <p:nvPr/>
        </p:nvSpPr>
        <p:spPr>
          <a:xfrm rot="5400013" flipH="1" flipV="1">
            <a:off x="2423443" y="4185693"/>
            <a:ext cx="232842" cy="539770"/>
          </a:xfrm>
          <a:custGeom>
            <a:avLst/>
            <a:gdLst>
              <a:gd name="f0" fmla="val w"/>
              <a:gd name="f1" fmla="val h"/>
              <a:gd name="f2" fmla="val 0"/>
              <a:gd name="f3" fmla="val 232840"/>
              <a:gd name="f4" fmla="val 539772"/>
              <a:gd name="f5" fmla="val 221340"/>
              <a:gd name="f6" fmla="val 269867"/>
              <a:gd name="f7" fmla="val 220851"/>
              <a:gd name="f8" fmla="val 247711"/>
              <a:gd name="f9" fmla="val 212026"/>
              <a:gd name="f10" fmla="val 225782"/>
              <a:gd name="f11" fmla="val 195119"/>
              <a:gd name="f12" fmla="val 208875"/>
              <a:gd name="f13" fmla="val 182363"/>
              <a:gd name="f14" fmla="val 196120"/>
              <a:gd name="f15" fmla="val 166749"/>
              <a:gd name="f16" fmla="val 187965"/>
              <a:gd name="f17" fmla="val 150249"/>
              <a:gd name="f18" fmla="val 184922"/>
              <a:gd name="f19" fmla="val 147800"/>
              <a:gd name="f20" fmla="val 188780"/>
              <a:gd name="f21" fmla="val 144800"/>
              <a:gd name="f22" fmla="val 192208"/>
              <a:gd name="f23" fmla="val 141586"/>
              <a:gd name="f24" fmla="val 195422"/>
              <a:gd name="f25" fmla="val 123161"/>
              <a:gd name="f26" fmla="val 213847"/>
              <a:gd name="f27" fmla="val 97708"/>
              <a:gd name="f28" fmla="val 225243"/>
              <a:gd name="f29" fmla="val 69593"/>
              <a:gd name="f30" fmla="val 225242"/>
              <a:gd name="f31" fmla="val 43433"/>
              <a:gd name="f32" fmla="val 224741"/>
              <a:gd name="f33" fmla="val 27415"/>
              <a:gd name="f34" fmla="val 228586"/>
              <a:gd name="f35" fmla="val 17461"/>
              <a:gd name="f36" fmla="val 245213"/>
              <a:gd name="f37" fmla="val 22074"/>
              <a:gd name="f38" fmla="val 261450"/>
              <a:gd name="f39" fmla="val 22154"/>
              <a:gd name="f40" fmla="val 278664"/>
              <a:gd name="f41" fmla="val 17673"/>
              <a:gd name="f42" fmla="val 294913"/>
              <a:gd name="f43" fmla="val 27631"/>
              <a:gd name="f44" fmla="val 311265"/>
              <a:gd name="f45" fmla="val 43609"/>
              <a:gd name="f46" fmla="val 315055"/>
              <a:gd name="f47" fmla="val 314557"/>
              <a:gd name="f48" fmla="val 102600"/>
              <a:gd name="f49" fmla="val 131938"/>
              <a:gd name="f50" fmla="val 330263"/>
              <a:gd name="f51" fmla="val 150227"/>
              <a:gd name="f52" fmla="val 354850"/>
              <a:gd name="f53" fmla="val 166735"/>
              <a:gd name="f54" fmla="val 351841"/>
              <a:gd name="f55" fmla="val 182357"/>
              <a:gd name="f56" fmla="val 343684"/>
              <a:gd name="f57" fmla="val 195118"/>
              <a:gd name="f58" fmla="val 330923"/>
              <a:gd name="f59" fmla="val 314016"/>
              <a:gd name="f60" fmla="val 292087"/>
              <a:gd name="f61" fmla="val 221339"/>
              <a:gd name="f62" fmla="val 269931"/>
              <a:gd name="f63" fmla="val 136174"/>
              <a:gd name="f64" fmla="val 136173"/>
              <a:gd name="f65" fmla="val 269899"/>
              <a:gd name="f66" fmla="val 232449"/>
              <a:gd name="f67" fmla="val 295153"/>
              <a:gd name="f68" fmla="val 222519"/>
              <a:gd name="f69" fmla="val 320224"/>
              <a:gd name="f70" fmla="val 203250"/>
              <a:gd name="f71" fmla="val 339492"/>
              <a:gd name="f72" fmla="val 190082"/>
              <a:gd name="f73" fmla="val 352660"/>
              <a:gd name="f74" fmla="val 174206"/>
              <a:gd name="f75" fmla="val 361466"/>
              <a:gd name="f76" fmla="val 157326"/>
              <a:gd name="f77" fmla="val 365539"/>
              <a:gd name="f78" fmla="val 166417"/>
              <a:gd name="f79" fmla="val 380328"/>
              <a:gd name="f80" fmla="val 171406"/>
              <a:gd name="f81" fmla="val 397767"/>
              <a:gd name="f82" fmla="val 416370"/>
              <a:gd name="f83" fmla="val 443620"/>
              <a:gd name="f84" fmla="val 160701"/>
              <a:gd name="f85" fmla="val 468370"/>
              <a:gd name="f86" fmla="val 143120"/>
              <a:gd name="f87" fmla="val 486503"/>
              <a:gd name="f88" fmla="val 124986"/>
              <a:gd name="f89" fmla="val 504084"/>
              <a:gd name="f90" fmla="val 100237"/>
              <a:gd name="f91" fmla="val 514790"/>
              <a:gd name="f92" fmla="val 72986"/>
              <a:gd name="f93" fmla="val 54383"/>
              <a:gd name="f94" fmla="val 36945"/>
              <a:gd name="f95" fmla="val 509800"/>
              <a:gd name="f96" fmla="val 22156"/>
              <a:gd name="f97" fmla="val 500710"/>
              <a:gd name="f98" fmla="val 521718"/>
              <a:gd name="f99" fmla="val 5973"/>
              <a:gd name="f100" fmla="val 513180"/>
              <a:gd name="f101" fmla="val 9654"/>
              <a:gd name="f102" fmla="val 503556"/>
              <a:gd name="f103" fmla="val 11467"/>
              <a:gd name="f104" fmla="val 493611"/>
              <a:gd name="f105" fmla="val 480023"/>
              <a:gd name="f106" fmla="val 462726"/>
              <a:gd name="f107" fmla="val 14950"/>
              <a:gd name="f108" fmla="val 487414"/>
              <a:gd name="f109" fmla="val 42305"/>
              <a:gd name="f110" fmla="val 502980"/>
              <a:gd name="f111" fmla="val 73296"/>
              <a:gd name="f112" fmla="val 97207"/>
              <a:gd name="f113" fmla="val 118953"/>
              <a:gd name="f114" fmla="val 493715"/>
              <a:gd name="f115" fmla="val 134965"/>
              <a:gd name="f116" fmla="val 478394"/>
              <a:gd name="f117" fmla="val 343429"/>
              <a:gd name="f118" fmla="val 343339"/>
              <a:gd name="f119" fmla="val 135010"/>
              <a:gd name="f120" fmla="val 478348"/>
              <a:gd name="f121" fmla="val 150331"/>
              <a:gd name="f122" fmla="val 462336"/>
              <a:gd name="f123" fmla="val 159597"/>
              <a:gd name="f124" fmla="val 440590"/>
              <a:gd name="f125" fmla="val 416680"/>
              <a:gd name="f126" fmla="val 366661"/>
              <a:gd name="f127" fmla="val 119048"/>
              <a:gd name="f128" fmla="val 326112"/>
              <a:gd name="f129" fmla="val 69030"/>
              <a:gd name="f130" fmla="val 326113"/>
              <a:gd name="f131" fmla="val 49952"/>
              <a:gd name="f132" fmla="val 326478"/>
              <a:gd name="f133" fmla="val 25806"/>
              <a:gd name="f134" fmla="val 321244"/>
              <a:gd name="f135" fmla="val 12948"/>
              <a:gd name="f136" fmla="val 308084"/>
              <a:gd name="f137" fmla="val 327154"/>
              <a:gd name="f138" fmla="val 309010"/>
              <a:gd name="f139" fmla="val 14338"/>
              <a:gd name="f140" fmla="val 284867"/>
              <a:gd name="f141" fmla="val 254933"/>
              <a:gd name="f142" fmla="val 230790"/>
              <a:gd name="f143" fmla="val 212689"/>
              <a:gd name="f144" fmla="val 6036"/>
              <a:gd name="f145" fmla="val 217996"/>
              <a:gd name="f146" fmla="val 9959"/>
              <a:gd name="f147" fmla="val 224711"/>
              <a:gd name="f148" fmla="val 12896"/>
              <a:gd name="f149" fmla="val 231767"/>
              <a:gd name="f150" fmla="val 25742"/>
              <a:gd name="f151" fmla="val 218569"/>
              <a:gd name="f152" fmla="val 49927"/>
              <a:gd name="f153" fmla="val 213320"/>
              <a:gd name="f154" fmla="val 213687"/>
              <a:gd name="f155" fmla="val 94039"/>
              <a:gd name="f156" fmla="val 116681"/>
              <a:gd name="f157" fmla="val 203550"/>
              <a:gd name="f158" fmla="val 133071"/>
              <a:gd name="f159" fmla="val 187160"/>
              <a:gd name="f160" fmla="val 149460"/>
              <a:gd name="f161" fmla="val 170771"/>
              <a:gd name="f162" fmla="val 148129"/>
              <a:gd name="f163" fmla="val 123120"/>
              <a:gd name="f164" fmla="val 99209"/>
              <a:gd name="f165" fmla="val 77463"/>
              <a:gd name="f166" fmla="val 61451"/>
              <a:gd name="f167" fmla="val 196461"/>
              <a:gd name="f168" fmla="val 196370"/>
              <a:gd name="f169" fmla="val 61405"/>
              <a:gd name="f170" fmla="val 46084"/>
              <a:gd name="f171" fmla="val 36819"/>
              <a:gd name="f172" fmla="val 52385"/>
              <a:gd name="f173" fmla="val 77073"/>
              <a:gd name="f174" fmla="val 59779"/>
              <a:gd name="f175" fmla="val 2240"/>
              <a:gd name="f176" fmla="val 53717"/>
              <a:gd name="f177" fmla="val 6698"/>
              <a:gd name="f178" fmla="val 49732"/>
              <a:gd name="f179" fmla="val 11494"/>
              <a:gd name="f180" fmla="val 46167"/>
              <a:gd name="f181" fmla="val 9661"/>
              <a:gd name="f182" fmla="val 36227"/>
              <a:gd name="f183" fmla="val 5972"/>
              <a:gd name="f184" fmla="val 26608"/>
              <a:gd name="f185" fmla="val 18074"/>
              <a:gd name="f186" fmla="val 11637"/>
              <a:gd name="f187" fmla="val 10773"/>
              <a:gd name="f188" fmla="val 18655"/>
              <a:gd name="f189" fmla="val 24545"/>
              <a:gd name="f190" fmla="val 22230"/>
              <a:gd name="f191" fmla="val 39049"/>
              <a:gd name="f192" fmla="val 37002"/>
              <a:gd name="f193" fmla="val 29983"/>
              <a:gd name="f194" fmla="val 54413"/>
              <a:gd name="f195" fmla="val 25010"/>
              <a:gd name="f196" fmla="val 25009"/>
              <a:gd name="f197" fmla="val 35715"/>
              <a:gd name="f198" fmla="val 53296"/>
              <a:gd name="f199" fmla="val 71429"/>
              <a:gd name="f200" fmla="val 96179"/>
              <a:gd name="f201" fmla="val 123429"/>
              <a:gd name="f202" fmla="val 142002"/>
              <a:gd name="f203" fmla="val 166433"/>
              <a:gd name="f204" fmla="val 159414"/>
              <a:gd name="f205" fmla="val 157367"/>
              <a:gd name="f206" fmla="val 174185"/>
              <a:gd name="f207" fmla="val 174223"/>
              <a:gd name="f208" fmla="val 178341"/>
              <a:gd name="f209" fmla="val 190089"/>
              <a:gd name="f210" fmla="val 187146"/>
              <a:gd name="f211" fmla="val 200306"/>
              <a:gd name="f212" fmla="val 219574"/>
              <a:gd name="f213" fmla="val 244645"/>
              <a:gd name="f214" fmla="*/ f0 1 232840"/>
              <a:gd name="f215" fmla="*/ f1 1 539772"/>
              <a:gd name="f216" fmla="val f2"/>
              <a:gd name="f217" fmla="val f3"/>
              <a:gd name="f218" fmla="val f4"/>
              <a:gd name="f219" fmla="+- f218 0 f216"/>
              <a:gd name="f220" fmla="+- f217 0 f216"/>
              <a:gd name="f221" fmla="*/ f220 1 232840"/>
              <a:gd name="f222" fmla="*/ f219 1 539772"/>
              <a:gd name="f223" fmla="*/ f216 1 f221"/>
              <a:gd name="f224" fmla="*/ f217 1 f221"/>
              <a:gd name="f225" fmla="*/ f216 1 f222"/>
              <a:gd name="f226" fmla="*/ f218 1 f222"/>
              <a:gd name="f227" fmla="*/ f223 f214 1"/>
              <a:gd name="f228" fmla="*/ f224 f214 1"/>
              <a:gd name="f229" fmla="*/ f226 f215 1"/>
              <a:gd name="f230" fmla="*/ f225 f215 1"/>
            </a:gdLst>
            <a:ahLst/>
            <a:cxnLst>
              <a:cxn ang="3cd4">
                <a:pos x="hc" y="t"/>
              </a:cxn>
              <a:cxn ang="0">
                <a:pos x="r" y="vc"/>
              </a:cxn>
              <a:cxn ang="cd4">
                <a:pos x="hc" y="b"/>
              </a:cxn>
              <a:cxn ang="cd2">
                <a:pos x="l" y="vc"/>
              </a:cxn>
            </a:cxnLst>
            <a:rect l="f227" t="f230" r="f228" b="f229"/>
            <a:pathLst>
              <a:path w="232840" h="539772">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29" y="f47"/>
                </a:cubicBezTo>
                <a:cubicBezTo>
                  <a:pt x="f48" y="f47"/>
                  <a:pt x="f49" y="f50"/>
                  <a:pt x="f51" y="f52"/>
                </a:cubicBezTo>
                <a:cubicBezTo>
                  <a:pt x="f53" y="f54"/>
                  <a:pt x="f55" y="f56"/>
                  <a:pt x="f57" y="f58"/>
                </a:cubicBezTo>
                <a:cubicBezTo>
                  <a:pt x="f9" y="f59"/>
                  <a:pt x="f7" y="f60"/>
                  <a:pt x="f61" y="f62"/>
                </a:cubicBezTo>
                <a:lnTo>
                  <a:pt x="f63" y="f62"/>
                </a:lnTo>
                <a:lnTo>
                  <a:pt x="f64" y="f6"/>
                </a:lnTo>
                <a:close/>
                <a:moveTo>
                  <a:pt x="f3" y="f65"/>
                </a:moveTo>
                <a:cubicBezTo>
                  <a:pt x="f66" y="f67"/>
                  <a:pt x="f68" y="f69"/>
                  <a:pt x="f70" y="f71"/>
                </a:cubicBezTo>
                <a:cubicBezTo>
                  <a:pt x="f72" y="f73"/>
                  <a:pt x="f74" y="f75"/>
                  <a:pt x="f76" y="f77"/>
                </a:cubicBezTo>
                <a:cubicBezTo>
                  <a:pt x="f78" y="f79"/>
                  <a:pt x="f80" y="f81"/>
                  <a:pt x="f80" y="f82"/>
                </a:cubicBezTo>
                <a:cubicBezTo>
                  <a:pt x="f80" y="f83"/>
                  <a:pt x="f84" y="f85"/>
                  <a:pt x="f86" y="f87"/>
                </a:cubicBezTo>
                <a:cubicBezTo>
                  <a:pt x="f88" y="f89"/>
                  <a:pt x="f90" y="f91"/>
                  <a:pt x="f92" y="f91"/>
                </a:cubicBezTo>
                <a:cubicBezTo>
                  <a:pt x="f93" y="f91"/>
                  <a:pt x="f94" y="f95"/>
                  <a:pt x="f96" y="f97"/>
                </a:cubicBezTo>
                <a:lnTo>
                  <a:pt x="f2" y="f4"/>
                </a:lnTo>
                <a:lnTo>
                  <a:pt x="f2" y="f98"/>
                </a:lnTo>
                <a:cubicBezTo>
                  <a:pt x="f99" y="f100"/>
                  <a:pt x="f101" y="f102"/>
                  <a:pt x="f103" y="f104"/>
                </a:cubicBezTo>
                <a:lnTo>
                  <a:pt x="f2" y="f105"/>
                </a:lnTo>
                <a:lnTo>
                  <a:pt x="f2" y="f106"/>
                </a:lnTo>
                <a:cubicBezTo>
                  <a:pt x="f107" y="f108"/>
                  <a:pt x="f109" y="f110"/>
                  <a:pt x="f111" y="f110"/>
                </a:cubicBezTo>
                <a:cubicBezTo>
                  <a:pt x="f112" y="f110"/>
                  <a:pt x="f113" y="f114"/>
                  <a:pt x="f115" y="f116"/>
                </a:cubicBezTo>
                <a:lnTo>
                  <a:pt x="f2" y="f117"/>
                </a:lnTo>
                <a:lnTo>
                  <a:pt x="f2" y="f118"/>
                </a:lnTo>
                <a:lnTo>
                  <a:pt x="f119" y="f120"/>
                </a:lnTo>
                <a:cubicBezTo>
                  <a:pt x="f121" y="f122"/>
                  <a:pt x="f123" y="f124"/>
                  <a:pt x="f123" y="f125"/>
                </a:cubicBezTo>
                <a:cubicBezTo>
                  <a:pt x="f123" y="f126"/>
                  <a:pt x="f127" y="f128"/>
                  <a:pt x="f129" y="f130"/>
                </a:cubicBezTo>
                <a:cubicBezTo>
                  <a:pt x="f131" y="f132"/>
                  <a:pt x="f133" y="f134"/>
                  <a:pt x="f135" y="f136"/>
                </a:cubicBezTo>
                <a:lnTo>
                  <a:pt x="f2" y="f137"/>
                </a:lnTo>
                <a:lnTo>
                  <a:pt x="f2" y="f138"/>
                </a:lnTo>
                <a:cubicBezTo>
                  <a:pt x="f139" y="f140"/>
                  <a:pt x="f139" y="f141"/>
                  <a:pt x="f2" y="f142"/>
                </a:cubicBezTo>
                <a:lnTo>
                  <a:pt x="f2" y="f143"/>
                </a:lnTo>
                <a:cubicBezTo>
                  <a:pt x="f144" y="f145"/>
                  <a:pt x="f146" y="f147"/>
                  <a:pt x="f148" y="f149"/>
                </a:cubicBezTo>
                <a:cubicBezTo>
                  <a:pt x="f150" y="f151"/>
                  <a:pt x="f152" y="f153"/>
                  <a:pt x="f129" y="f154"/>
                </a:cubicBezTo>
                <a:cubicBezTo>
                  <a:pt x="f155" y="f154"/>
                  <a:pt x="f156" y="f157"/>
                  <a:pt x="f158" y="f159"/>
                </a:cubicBezTo>
                <a:cubicBezTo>
                  <a:pt x="f160" y="f161"/>
                  <a:pt x="f123" y="f162"/>
                  <a:pt x="f123" y="f163"/>
                </a:cubicBezTo>
                <a:cubicBezTo>
                  <a:pt x="f123" y="f164"/>
                  <a:pt x="f121" y="f165"/>
                  <a:pt x="f119" y="f166"/>
                </a:cubicBezTo>
                <a:lnTo>
                  <a:pt x="f2" y="f167"/>
                </a:lnTo>
                <a:lnTo>
                  <a:pt x="f2" y="f168"/>
                </a:lnTo>
                <a:lnTo>
                  <a:pt x="f115" y="f169"/>
                </a:lnTo>
                <a:cubicBezTo>
                  <a:pt x="f113" y="f170"/>
                  <a:pt x="f112" y="f171"/>
                  <a:pt x="f111" y="f171"/>
                </a:cubicBezTo>
                <a:cubicBezTo>
                  <a:pt x="f109" y="f171"/>
                  <a:pt x="f107" y="f172"/>
                  <a:pt x="f2" y="f173"/>
                </a:cubicBezTo>
                <a:lnTo>
                  <a:pt x="f2" y="f174"/>
                </a:lnTo>
                <a:cubicBezTo>
                  <a:pt x="f175" y="f176"/>
                  <a:pt x="f177" y="f178"/>
                  <a:pt x="f179" y="f180"/>
                </a:cubicBezTo>
                <a:cubicBezTo>
                  <a:pt x="f181" y="f182"/>
                  <a:pt x="f183" y="f184"/>
                  <a:pt x="f2" y="f185"/>
                </a:cubicBezTo>
                <a:lnTo>
                  <a:pt x="f2" y="f2"/>
                </a:lnTo>
                <a:cubicBezTo>
                  <a:pt x="f186" y="f187"/>
                  <a:pt x="f188" y="f189"/>
                  <a:pt x="f190" y="f191"/>
                </a:cubicBezTo>
                <a:cubicBezTo>
                  <a:pt x="f192" y="f193"/>
                  <a:pt x="f194" y="f195"/>
                  <a:pt x="f92" y="f195"/>
                </a:cubicBezTo>
                <a:cubicBezTo>
                  <a:pt x="f90" y="f196"/>
                  <a:pt x="f88" y="f197"/>
                  <a:pt x="f86" y="f198"/>
                </a:cubicBezTo>
                <a:lnTo>
                  <a:pt x="f86" y="f198"/>
                </a:lnTo>
                <a:cubicBezTo>
                  <a:pt x="f84" y="f199"/>
                  <a:pt x="f80" y="f200"/>
                  <a:pt x="f80" y="f201"/>
                </a:cubicBezTo>
                <a:cubicBezTo>
                  <a:pt x="f80" y="f202"/>
                  <a:pt x="f203" y="f204"/>
                  <a:pt x="f205" y="f206"/>
                </a:cubicBezTo>
                <a:cubicBezTo>
                  <a:pt x="f207" y="f208"/>
                  <a:pt x="f209" y="f210"/>
                  <a:pt x="f70" y="f211"/>
                </a:cubicBezTo>
                <a:cubicBezTo>
                  <a:pt x="f68" y="f212"/>
                  <a:pt x="f66" y="f213"/>
                  <a:pt x="f3" y="f65"/>
                </a:cubicBezTo>
                <a:close/>
              </a:path>
            </a:pathLst>
          </a:custGeom>
          <a:solidFill>
            <a:srgbClr val="AB641E"/>
          </a:solidFill>
          <a:ln cap="flat">
            <a:noFill/>
            <a:prstDash val="solid"/>
          </a:ln>
        </p:spPr>
        <p:txBody>
          <a:bodyPr lIns="0" tIns="0" rIns="0" bIns="0"/>
          <a:lstStyle/>
          <a:p>
            <a:endParaRPr lang="nl-NL"/>
          </a:p>
        </p:txBody>
      </p:sp>
      <p:sp>
        <p:nvSpPr>
          <p:cNvPr id="367" name="Teardrop 3"/>
          <p:cNvSpPr/>
          <p:nvPr/>
        </p:nvSpPr>
        <p:spPr>
          <a:xfrm rot="5400013" flipH="1" flipV="1">
            <a:off x="3265981" y="4185693"/>
            <a:ext cx="232842" cy="539770"/>
          </a:xfrm>
          <a:custGeom>
            <a:avLst/>
            <a:gdLst>
              <a:gd name="f0" fmla="val w"/>
              <a:gd name="f1" fmla="val h"/>
              <a:gd name="f2" fmla="val 0"/>
              <a:gd name="f3" fmla="val 232840"/>
              <a:gd name="f4" fmla="val 539772"/>
              <a:gd name="f5" fmla="val 221340"/>
              <a:gd name="f6" fmla="val 269867"/>
              <a:gd name="f7" fmla="val 220851"/>
              <a:gd name="f8" fmla="val 247711"/>
              <a:gd name="f9" fmla="val 212026"/>
              <a:gd name="f10" fmla="val 225782"/>
              <a:gd name="f11" fmla="val 195119"/>
              <a:gd name="f12" fmla="val 208875"/>
              <a:gd name="f13" fmla="val 182363"/>
              <a:gd name="f14" fmla="val 196120"/>
              <a:gd name="f15" fmla="val 166749"/>
              <a:gd name="f16" fmla="val 187965"/>
              <a:gd name="f17" fmla="val 150249"/>
              <a:gd name="f18" fmla="val 184922"/>
              <a:gd name="f19" fmla="val 147800"/>
              <a:gd name="f20" fmla="val 188780"/>
              <a:gd name="f21" fmla="val 144800"/>
              <a:gd name="f22" fmla="val 192208"/>
              <a:gd name="f23" fmla="val 141586"/>
              <a:gd name="f24" fmla="val 195422"/>
              <a:gd name="f25" fmla="val 123161"/>
              <a:gd name="f26" fmla="val 213847"/>
              <a:gd name="f27" fmla="val 97708"/>
              <a:gd name="f28" fmla="val 225243"/>
              <a:gd name="f29" fmla="val 69593"/>
              <a:gd name="f30" fmla="val 225242"/>
              <a:gd name="f31" fmla="val 43433"/>
              <a:gd name="f32" fmla="val 224741"/>
              <a:gd name="f33" fmla="val 27415"/>
              <a:gd name="f34" fmla="val 228586"/>
              <a:gd name="f35" fmla="val 17461"/>
              <a:gd name="f36" fmla="val 245213"/>
              <a:gd name="f37" fmla="val 22074"/>
              <a:gd name="f38" fmla="val 261450"/>
              <a:gd name="f39" fmla="val 22154"/>
              <a:gd name="f40" fmla="val 278664"/>
              <a:gd name="f41" fmla="val 17673"/>
              <a:gd name="f42" fmla="val 294913"/>
              <a:gd name="f43" fmla="val 27631"/>
              <a:gd name="f44" fmla="val 311265"/>
              <a:gd name="f45" fmla="val 43609"/>
              <a:gd name="f46" fmla="val 315055"/>
              <a:gd name="f47" fmla="val 314557"/>
              <a:gd name="f48" fmla="val 102600"/>
              <a:gd name="f49" fmla="val 131938"/>
              <a:gd name="f50" fmla="val 330263"/>
              <a:gd name="f51" fmla="val 150227"/>
              <a:gd name="f52" fmla="val 354850"/>
              <a:gd name="f53" fmla="val 166735"/>
              <a:gd name="f54" fmla="val 351841"/>
              <a:gd name="f55" fmla="val 182357"/>
              <a:gd name="f56" fmla="val 343684"/>
              <a:gd name="f57" fmla="val 195118"/>
              <a:gd name="f58" fmla="val 330923"/>
              <a:gd name="f59" fmla="val 314016"/>
              <a:gd name="f60" fmla="val 292087"/>
              <a:gd name="f61" fmla="val 221339"/>
              <a:gd name="f62" fmla="val 269931"/>
              <a:gd name="f63" fmla="val 136174"/>
              <a:gd name="f64" fmla="val 136173"/>
              <a:gd name="f65" fmla="val 269899"/>
              <a:gd name="f66" fmla="val 232449"/>
              <a:gd name="f67" fmla="val 295153"/>
              <a:gd name="f68" fmla="val 222519"/>
              <a:gd name="f69" fmla="val 320224"/>
              <a:gd name="f70" fmla="val 203250"/>
              <a:gd name="f71" fmla="val 339492"/>
              <a:gd name="f72" fmla="val 190082"/>
              <a:gd name="f73" fmla="val 352660"/>
              <a:gd name="f74" fmla="val 174206"/>
              <a:gd name="f75" fmla="val 361466"/>
              <a:gd name="f76" fmla="val 157326"/>
              <a:gd name="f77" fmla="val 365539"/>
              <a:gd name="f78" fmla="val 166417"/>
              <a:gd name="f79" fmla="val 380328"/>
              <a:gd name="f80" fmla="val 171406"/>
              <a:gd name="f81" fmla="val 397767"/>
              <a:gd name="f82" fmla="val 416370"/>
              <a:gd name="f83" fmla="val 443620"/>
              <a:gd name="f84" fmla="val 160701"/>
              <a:gd name="f85" fmla="val 468370"/>
              <a:gd name="f86" fmla="val 143120"/>
              <a:gd name="f87" fmla="val 486503"/>
              <a:gd name="f88" fmla="val 124986"/>
              <a:gd name="f89" fmla="val 504084"/>
              <a:gd name="f90" fmla="val 100237"/>
              <a:gd name="f91" fmla="val 514790"/>
              <a:gd name="f92" fmla="val 72986"/>
              <a:gd name="f93" fmla="val 54383"/>
              <a:gd name="f94" fmla="val 36945"/>
              <a:gd name="f95" fmla="val 509800"/>
              <a:gd name="f96" fmla="val 22156"/>
              <a:gd name="f97" fmla="val 500710"/>
              <a:gd name="f98" fmla="val 521718"/>
              <a:gd name="f99" fmla="val 5973"/>
              <a:gd name="f100" fmla="val 513180"/>
              <a:gd name="f101" fmla="val 9654"/>
              <a:gd name="f102" fmla="val 503556"/>
              <a:gd name="f103" fmla="val 11467"/>
              <a:gd name="f104" fmla="val 493611"/>
              <a:gd name="f105" fmla="val 480023"/>
              <a:gd name="f106" fmla="val 462726"/>
              <a:gd name="f107" fmla="val 14950"/>
              <a:gd name="f108" fmla="val 487414"/>
              <a:gd name="f109" fmla="val 42305"/>
              <a:gd name="f110" fmla="val 502980"/>
              <a:gd name="f111" fmla="val 73296"/>
              <a:gd name="f112" fmla="val 97207"/>
              <a:gd name="f113" fmla="val 118953"/>
              <a:gd name="f114" fmla="val 493715"/>
              <a:gd name="f115" fmla="val 134965"/>
              <a:gd name="f116" fmla="val 478394"/>
              <a:gd name="f117" fmla="val 343429"/>
              <a:gd name="f118" fmla="val 343339"/>
              <a:gd name="f119" fmla="val 135010"/>
              <a:gd name="f120" fmla="val 478348"/>
              <a:gd name="f121" fmla="val 150331"/>
              <a:gd name="f122" fmla="val 462336"/>
              <a:gd name="f123" fmla="val 159597"/>
              <a:gd name="f124" fmla="val 440590"/>
              <a:gd name="f125" fmla="val 416680"/>
              <a:gd name="f126" fmla="val 366661"/>
              <a:gd name="f127" fmla="val 119048"/>
              <a:gd name="f128" fmla="val 326112"/>
              <a:gd name="f129" fmla="val 69030"/>
              <a:gd name="f130" fmla="val 326113"/>
              <a:gd name="f131" fmla="val 49952"/>
              <a:gd name="f132" fmla="val 326478"/>
              <a:gd name="f133" fmla="val 25806"/>
              <a:gd name="f134" fmla="val 321244"/>
              <a:gd name="f135" fmla="val 12948"/>
              <a:gd name="f136" fmla="val 308084"/>
              <a:gd name="f137" fmla="val 327154"/>
              <a:gd name="f138" fmla="val 309010"/>
              <a:gd name="f139" fmla="val 14338"/>
              <a:gd name="f140" fmla="val 284867"/>
              <a:gd name="f141" fmla="val 254933"/>
              <a:gd name="f142" fmla="val 230790"/>
              <a:gd name="f143" fmla="val 212689"/>
              <a:gd name="f144" fmla="val 6036"/>
              <a:gd name="f145" fmla="val 217996"/>
              <a:gd name="f146" fmla="val 9959"/>
              <a:gd name="f147" fmla="val 224711"/>
              <a:gd name="f148" fmla="val 12896"/>
              <a:gd name="f149" fmla="val 231767"/>
              <a:gd name="f150" fmla="val 25742"/>
              <a:gd name="f151" fmla="val 218569"/>
              <a:gd name="f152" fmla="val 49927"/>
              <a:gd name="f153" fmla="val 213320"/>
              <a:gd name="f154" fmla="val 213687"/>
              <a:gd name="f155" fmla="val 94039"/>
              <a:gd name="f156" fmla="val 116681"/>
              <a:gd name="f157" fmla="val 203550"/>
              <a:gd name="f158" fmla="val 133071"/>
              <a:gd name="f159" fmla="val 187160"/>
              <a:gd name="f160" fmla="val 149460"/>
              <a:gd name="f161" fmla="val 170771"/>
              <a:gd name="f162" fmla="val 148129"/>
              <a:gd name="f163" fmla="val 123120"/>
              <a:gd name="f164" fmla="val 99209"/>
              <a:gd name="f165" fmla="val 77463"/>
              <a:gd name="f166" fmla="val 61451"/>
              <a:gd name="f167" fmla="val 196461"/>
              <a:gd name="f168" fmla="val 196370"/>
              <a:gd name="f169" fmla="val 61405"/>
              <a:gd name="f170" fmla="val 46084"/>
              <a:gd name="f171" fmla="val 36819"/>
              <a:gd name="f172" fmla="val 52385"/>
              <a:gd name="f173" fmla="val 77073"/>
              <a:gd name="f174" fmla="val 59779"/>
              <a:gd name="f175" fmla="val 2240"/>
              <a:gd name="f176" fmla="val 53717"/>
              <a:gd name="f177" fmla="val 6698"/>
              <a:gd name="f178" fmla="val 49732"/>
              <a:gd name="f179" fmla="val 11494"/>
              <a:gd name="f180" fmla="val 46167"/>
              <a:gd name="f181" fmla="val 9661"/>
              <a:gd name="f182" fmla="val 36227"/>
              <a:gd name="f183" fmla="val 5972"/>
              <a:gd name="f184" fmla="val 26608"/>
              <a:gd name="f185" fmla="val 18074"/>
              <a:gd name="f186" fmla="val 11637"/>
              <a:gd name="f187" fmla="val 10773"/>
              <a:gd name="f188" fmla="val 18655"/>
              <a:gd name="f189" fmla="val 24545"/>
              <a:gd name="f190" fmla="val 22230"/>
              <a:gd name="f191" fmla="val 39049"/>
              <a:gd name="f192" fmla="val 37002"/>
              <a:gd name="f193" fmla="val 29983"/>
              <a:gd name="f194" fmla="val 54413"/>
              <a:gd name="f195" fmla="val 25010"/>
              <a:gd name="f196" fmla="val 25009"/>
              <a:gd name="f197" fmla="val 35715"/>
              <a:gd name="f198" fmla="val 53296"/>
              <a:gd name="f199" fmla="val 71429"/>
              <a:gd name="f200" fmla="val 96179"/>
              <a:gd name="f201" fmla="val 123429"/>
              <a:gd name="f202" fmla="val 142002"/>
              <a:gd name="f203" fmla="val 166433"/>
              <a:gd name="f204" fmla="val 159414"/>
              <a:gd name="f205" fmla="val 157367"/>
              <a:gd name="f206" fmla="val 174185"/>
              <a:gd name="f207" fmla="val 174223"/>
              <a:gd name="f208" fmla="val 178341"/>
              <a:gd name="f209" fmla="val 190089"/>
              <a:gd name="f210" fmla="val 187146"/>
              <a:gd name="f211" fmla="val 200306"/>
              <a:gd name="f212" fmla="val 219574"/>
              <a:gd name="f213" fmla="val 244645"/>
              <a:gd name="f214" fmla="*/ f0 1 232840"/>
              <a:gd name="f215" fmla="*/ f1 1 539772"/>
              <a:gd name="f216" fmla="val f2"/>
              <a:gd name="f217" fmla="val f3"/>
              <a:gd name="f218" fmla="val f4"/>
              <a:gd name="f219" fmla="+- f218 0 f216"/>
              <a:gd name="f220" fmla="+- f217 0 f216"/>
              <a:gd name="f221" fmla="*/ f220 1 232840"/>
              <a:gd name="f222" fmla="*/ f219 1 539772"/>
              <a:gd name="f223" fmla="*/ f216 1 f221"/>
              <a:gd name="f224" fmla="*/ f217 1 f221"/>
              <a:gd name="f225" fmla="*/ f216 1 f222"/>
              <a:gd name="f226" fmla="*/ f218 1 f222"/>
              <a:gd name="f227" fmla="*/ f223 f214 1"/>
              <a:gd name="f228" fmla="*/ f224 f214 1"/>
              <a:gd name="f229" fmla="*/ f226 f215 1"/>
              <a:gd name="f230" fmla="*/ f225 f215 1"/>
            </a:gdLst>
            <a:ahLst/>
            <a:cxnLst>
              <a:cxn ang="3cd4">
                <a:pos x="hc" y="t"/>
              </a:cxn>
              <a:cxn ang="0">
                <a:pos x="r" y="vc"/>
              </a:cxn>
              <a:cxn ang="cd4">
                <a:pos x="hc" y="b"/>
              </a:cxn>
              <a:cxn ang="cd2">
                <a:pos x="l" y="vc"/>
              </a:cxn>
            </a:cxnLst>
            <a:rect l="f227" t="f230" r="f228" b="f229"/>
            <a:pathLst>
              <a:path w="232840" h="539772">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29" y="f47"/>
                </a:cubicBezTo>
                <a:cubicBezTo>
                  <a:pt x="f48" y="f47"/>
                  <a:pt x="f49" y="f50"/>
                  <a:pt x="f51" y="f52"/>
                </a:cubicBezTo>
                <a:cubicBezTo>
                  <a:pt x="f53" y="f54"/>
                  <a:pt x="f55" y="f56"/>
                  <a:pt x="f57" y="f58"/>
                </a:cubicBezTo>
                <a:cubicBezTo>
                  <a:pt x="f9" y="f59"/>
                  <a:pt x="f7" y="f60"/>
                  <a:pt x="f61" y="f62"/>
                </a:cubicBezTo>
                <a:lnTo>
                  <a:pt x="f63" y="f62"/>
                </a:lnTo>
                <a:lnTo>
                  <a:pt x="f64" y="f6"/>
                </a:lnTo>
                <a:close/>
                <a:moveTo>
                  <a:pt x="f3" y="f65"/>
                </a:moveTo>
                <a:cubicBezTo>
                  <a:pt x="f66" y="f67"/>
                  <a:pt x="f68" y="f69"/>
                  <a:pt x="f70" y="f71"/>
                </a:cubicBezTo>
                <a:cubicBezTo>
                  <a:pt x="f72" y="f73"/>
                  <a:pt x="f74" y="f75"/>
                  <a:pt x="f76" y="f77"/>
                </a:cubicBezTo>
                <a:cubicBezTo>
                  <a:pt x="f78" y="f79"/>
                  <a:pt x="f80" y="f81"/>
                  <a:pt x="f80" y="f82"/>
                </a:cubicBezTo>
                <a:cubicBezTo>
                  <a:pt x="f80" y="f83"/>
                  <a:pt x="f84" y="f85"/>
                  <a:pt x="f86" y="f87"/>
                </a:cubicBezTo>
                <a:cubicBezTo>
                  <a:pt x="f88" y="f89"/>
                  <a:pt x="f90" y="f91"/>
                  <a:pt x="f92" y="f91"/>
                </a:cubicBezTo>
                <a:cubicBezTo>
                  <a:pt x="f93" y="f91"/>
                  <a:pt x="f94" y="f95"/>
                  <a:pt x="f96" y="f97"/>
                </a:cubicBezTo>
                <a:lnTo>
                  <a:pt x="f2" y="f4"/>
                </a:lnTo>
                <a:lnTo>
                  <a:pt x="f2" y="f98"/>
                </a:lnTo>
                <a:cubicBezTo>
                  <a:pt x="f99" y="f100"/>
                  <a:pt x="f101" y="f102"/>
                  <a:pt x="f103" y="f104"/>
                </a:cubicBezTo>
                <a:lnTo>
                  <a:pt x="f2" y="f105"/>
                </a:lnTo>
                <a:lnTo>
                  <a:pt x="f2" y="f106"/>
                </a:lnTo>
                <a:cubicBezTo>
                  <a:pt x="f107" y="f108"/>
                  <a:pt x="f109" y="f110"/>
                  <a:pt x="f111" y="f110"/>
                </a:cubicBezTo>
                <a:cubicBezTo>
                  <a:pt x="f112" y="f110"/>
                  <a:pt x="f113" y="f114"/>
                  <a:pt x="f115" y="f116"/>
                </a:cubicBezTo>
                <a:lnTo>
                  <a:pt x="f2" y="f117"/>
                </a:lnTo>
                <a:lnTo>
                  <a:pt x="f2" y="f118"/>
                </a:lnTo>
                <a:lnTo>
                  <a:pt x="f119" y="f120"/>
                </a:lnTo>
                <a:cubicBezTo>
                  <a:pt x="f121" y="f122"/>
                  <a:pt x="f123" y="f124"/>
                  <a:pt x="f123" y="f125"/>
                </a:cubicBezTo>
                <a:cubicBezTo>
                  <a:pt x="f123" y="f126"/>
                  <a:pt x="f127" y="f128"/>
                  <a:pt x="f129" y="f130"/>
                </a:cubicBezTo>
                <a:cubicBezTo>
                  <a:pt x="f131" y="f132"/>
                  <a:pt x="f133" y="f134"/>
                  <a:pt x="f135" y="f136"/>
                </a:cubicBezTo>
                <a:lnTo>
                  <a:pt x="f2" y="f137"/>
                </a:lnTo>
                <a:lnTo>
                  <a:pt x="f2" y="f138"/>
                </a:lnTo>
                <a:cubicBezTo>
                  <a:pt x="f139" y="f140"/>
                  <a:pt x="f139" y="f141"/>
                  <a:pt x="f2" y="f142"/>
                </a:cubicBezTo>
                <a:lnTo>
                  <a:pt x="f2" y="f143"/>
                </a:lnTo>
                <a:cubicBezTo>
                  <a:pt x="f144" y="f145"/>
                  <a:pt x="f146" y="f147"/>
                  <a:pt x="f148" y="f149"/>
                </a:cubicBezTo>
                <a:cubicBezTo>
                  <a:pt x="f150" y="f151"/>
                  <a:pt x="f152" y="f153"/>
                  <a:pt x="f129" y="f154"/>
                </a:cubicBezTo>
                <a:cubicBezTo>
                  <a:pt x="f155" y="f154"/>
                  <a:pt x="f156" y="f157"/>
                  <a:pt x="f158" y="f159"/>
                </a:cubicBezTo>
                <a:cubicBezTo>
                  <a:pt x="f160" y="f161"/>
                  <a:pt x="f123" y="f162"/>
                  <a:pt x="f123" y="f163"/>
                </a:cubicBezTo>
                <a:cubicBezTo>
                  <a:pt x="f123" y="f164"/>
                  <a:pt x="f121" y="f165"/>
                  <a:pt x="f119" y="f166"/>
                </a:cubicBezTo>
                <a:lnTo>
                  <a:pt x="f2" y="f167"/>
                </a:lnTo>
                <a:lnTo>
                  <a:pt x="f2" y="f168"/>
                </a:lnTo>
                <a:lnTo>
                  <a:pt x="f115" y="f169"/>
                </a:lnTo>
                <a:cubicBezTo>
                  <a:pt x="f113" y="f170"/>
                  <a:pt x="f112" y="f171"/>
                  <a:pt x="f111" y="f171"/>
                </a:cubicBezTo>
                <a:cubicBezTo>
                  <a:pt x="f109" y="f171"/>
                  <a:pt x="f107" y="f172"/>
                  <a:pt x="f2" y="f173"/>
                </a:cubicBezTo>
                <a:lnTo>
                  <a:pt x="f2" y="f174"/>
                </a:lnTo>
                <a:cubicBezTo>
                  <a:pt x="f175" y="f176"/>
                  <a:pt x="f177" y="f178"/>
                  <a:pt x="f179" y="f180"/>
                </a:cubicBezTo>
                <a:cubicBezTo>
                  <a:pt x="f181" y="f182"/>
                  <a:pt x="f183" y="f184"/>
                  <a:pt x="f2" y="f185"/>
                </a:cubicBezTo>
                <a:lnTo>
                  <a:pt x="f2" y="f2"/>
                </a:lnTo>
                <a:cubicBezTo>
                  <a:pt x="f186" y="f187"/>
                  <a:pt x="f188" y="f189"/>
                  <a:pt x="f190" y="f191"/>
                </a:cubicBezTo>
                <a:cubicBezTo>
                  <a:pt x="f192" y="f193"/>
                  <a:pt x="f194" y="f195"/>
                  <a:pt x="f92" y="f195"/>
                </a:cubicBezTo>
                <a:cubicBezTo>
                  <a:pt x="f90" y="f196"/>
                  <a:pt x="f88" y="f197"/>
                  <a:pt x="f86" y="f198"/>
                </a:cubicBezTo>
                <a:lnTo>
                  <a:pt x="f86" y="f198"/>
                </a:lnTo>
                <a:cubicBezTo>
                  <a:pt x="f84" y="f199"/>
                  <a:pt x="f80" y="f200"/>
                  <a:pt x="f80" y="f201"/>
                </a:cubicBezTo>
                <a:cubicBezTo>
                  <a:pt x="f80" y="f202"/>
                  <a:pt x="f203" y="f204"/>
                  <a:pt x="f205" y="f206"/>
                </a:cubicBezTo>
                <a:cubicBezTo>
                  <a:pt x="f207" y="f208"/>
                  <a:pt x="f209" y="f210"/>
                  <a:pt x="f70" y="f211"/>
                </a:cubicBezTo>
                <a:cubicBezTo>
                  <a:pt x="f68" y="f212"/>
                  <a:pt x="f66" y="f213"/>
                  <a:pt x="f3" y="f65"/>
                </a:cubicBezTo>
                <a:close/>
              </a:path>
            </a:pathLst>
          </a:custGeom>
          <a:solidFill>
            <a:srgbClr val="AB641E"/>
          </a:solidFill>
          <a:ln cap="flat">
            <a:noFill/>
            <a:prstDash val="solid"/>
          </a:ln>
        </p:spPr>
        <p:txBody>
          <a:bodyPr lIns="0" tIns="0" rIns="0" bIns="0"/>
          <a:lstStyle/>
          <a:p>
            <a:endParaRPr lang="nl-NL"/>
          </a:p>
        </p:txBody>
      </p:sp>
      <p:sp>
        <p:nvSpPr>
          <p:cNvPr id="368" name="Teardrop 3"/>
          <p:cNvSpPr/>
          <p:nvPr/>
        </p:nvSpPr>
        <p:spPr>
          <a:xfrm rot="5400013" flipH="1" flipV="1">
            <a:off x="4108518" y="4185693"/>
            <a:ext cx="232842" cy="539770"/>
          </a:xfrm>
          <a:custGeom>
            <a:avLst/>
            <a:gdLst>
              <a:gd name="f0" fmla="val w"/>
              <a:gd name="f1" fmla="val h"/>
              <a:gd name="f2" fmla="val 0"/>
              <a:gd name="f3" fmla="val 232840"/>
              <a:gd name="f4" fmla="val 539773"/>
              <a:gd name="f5" fmla="val 221340"/>
              <a:gd name="f6" fmla="val 269867"/>
              <a:gd name="f7" fmla="val 220851"/>
              <a:gd name="f8" fmla="val 247712"/>
              <a:gd name="f9" fmla="val 212026"/>
              <a:gd name="f10" fmla="val 225782"/>
              <a:gd name="f11" fmla="val 195119"/>
              <a:gd name="f12" fmla="val 208875"/>
              <a:gd name="f13" fmla="val 182363"/>
              <a:gd name="f14" fmla="val 196120"/>
              <a:gd name="f15" fmla="val 166749"/>
              <a:gd name="f16" fmla="val 187965"/>
              <a:gd name="f17" fmla="val 150249"/>
              <a:gd name="f18" fmla="val 184922"/>
              <a:gd name="f19" fmla="val 147800"/>
              <a:gd name="f20" fmla="val 188780"/>
              <a:gd name="f21" fmla="val 144800"/>
              <a:gd name="f22" fmla="val 192208"/>
              <a:gd name="f23" fmla="val 141586"/>
              <a:gd name="f24" fmla="val 195422"/>
              <a:gd name="f25" fmla="val 123161"/>
              <a:gd name="f26" fmla="val 213847"/>
              <a:gd name="f27" fmla="val 97708"/>
              <a:gd name="f28" fmla="val 225243"/>
              <a:gd name="f29" fmla="val 69593"/>
              <a:gd name="f30" fmla="val 225242"/>
              <a:gd name="f31" fmla="val 43433"/>
              <a:gd name="f32" fmla="val 224741"/>
              <a:gd name="f33" fmla="val 27415"/>
              <a:gd name="f34" fmla="val 228586"/>
              <a:gd name="f35" fmla="val 17461"/>
              <a:gd name="f36" fmla="val 245213"/>
              <a:gd name="f37" fmla="val 22074"/>
              <a:gd name="f38" fmla="val 261450"/>
              <a:gd name="f39" fmla="val 22154"/>
              <a:gd name="f40" fmla="val 278664"/>
              <a:gd name="f41" fmla="val 17673"/>
              <a:gd name="f42" fmla="val 294913"/>
              <a:gd name="f43" fmla="val 27631"/>
              <a:gd name="f44" fmla="val 311265"/>
              <a:gd name="f45" fmla="val 43609"/>
              <a:gd name="f46" fmla="val 315055"/>
              <a:gd name="f47" fmla="val 314557"/>
              <a:gd name="f48" fmla="val 102600"/>
              <a:gd name="f49" fmla="val 131938"/>
              <a:gd name="f50" fmla="val 330263"/>
              <a:gd name="f51" fmla="val 150227"/>
              <a:gd name="f52" fmla="val 354851"/>
              <a:gd name="f53" fmla="val 166735"/>
              <a:gd name="f54" fmla="val 351841"/>
              <a:gd name="f55" fmla="val 182357"/>
              <a:gd name="f56" fmla="val 343684"/>
              <a:gd name="f57" fmla="val 195118"/>
              <a:gd name="f58" fmla="val 330923"/>
              <a:gd name="f59" fmla="val 314016"/>
              <a:gd name="f60" fmla="val 292087"/>
              <a:gd name="f61" fmla="val 221339"/>
              <a:gd name="f62" fmla="val 269931"/>
              <a:gd name="f63" fmla="val 136174"/>
              <a:gd name="f64" fmla="val 136173"/>
              <a:gd name="f65" fmla="val 269899"/>
              <a:gd name="f66" fmla="val 232449"/>
              <a:gd name="f67" fmla="val 295153"/>
              <a:gd name="f68" fmla="val 222519"/>
              <a:gd name="f69" fmla="val 320224"/>
              <a:gd name="f70" fmla="val 203250"/>
              <a:gd name="f71" fmla="val 339492"/>
              <a:gd name="f72" fmla="val 190082"/>
              <a:gd name="f73" fmla="val 352660"/>
              <a:gd name="f74" fmla="val 174206"/>
              <a:gd name="f75" fmla="val 361467"/>
              <a:gd name="f76" fmla="val 157326"/>
              <a:gd name="f77" fmla="val 365540"/>
              <a:gd name="f78" fmla="val 166417"/>
              <a:gd name="f79" fmla="val 380328"/>
              <a:gd name="f80" fmla="val 171406"/>
              <a:gd name="f81" fmla="val 397767"/>
              <a:gd name="f82" fmla="val 416370"/>
              <a:gd name="f83" fmla="val 443620"/>
              <a:gd name="f84" fmla="val 160701"/>
              <a:gd name="f85" fmla="val 468370"/>
              <a:gd name="f86" fmla="val 143120"/>
              <a:gd name="f87" fmla="val 486503"/>
              <a:gd name="f88" fmla="val 486504"/>
              <a:gd name="f89" fmla="val 124986"/>
              <a:gd name="f90" fmla="val 504084"/>
              <a:gd name="f91" fmla="val 100237"/>
              <a:gd name="f92" fmla="val 514790"/>
              <a:gd name="f93" fmla="val 72986"/>
              <a:gd name="f94" fmla="val 54383"/>
              <a:gd name="f95" fmla="val 36945"/>
              <a:gd name="f96" fmla="val 509800"/>
              <a:gd name="f97" fmla="val 22156"/>
              <a:gd name="f98" fmla="val 500710"/>
              <a:gd name="f99" fmla="val 521718"/>
              <a:gd name="f100" fmla="val 5973"/>
              <a:gd name="f101" fmla="val 513180"/>
              <a:gd name="f102" fmla="val 9654"/>
              <a:gd name="f103" fmla="val 503556"/>
              <a:gd name="f104" fmla="val 11467"/>
              <a:gd name="f105" fmla="val 493611"/>
              <a:gd name="f106" fmla="val 480024"/>
              <a:gd name="f107" fmla="val 462726"/>
              <a:gd name="f108" fmla="val 14950"/>
              <a:gd name="f109" fmla="val 487415"/>
              <a:gd name="f110" fmla="val 42305"/>
              <a:gd name="f111" fmla="val 502981"/>
              <a:gd name="f112" fmla="val 73296"/>
              <a:gd name="f113" fmla="val 97207"/>
              <a:gd name="f114" fmla="val 118953"/>
              <a:gd name="f115" fmla="val 493715"/>
              <a:gd name="f116" fmla="val 134965"/>
              <a:gd name="f117" fmla="val 478394"/>
              <a:gd name="f118" fmla="val 343429"/>
              <a:gd name="f119" fmla="val 343339"/>
              <a:gd name="f120" fmla="val 135010"/>
              <a:gd name="f121" fmla="val 478348"/>
              <a:gd name="f122" fmla="val 150331"/>
              <a:gd name="f123" fmla="val 462337"/>
              <a:gd name="f124" fmla="val 159597"/>
              <a:gd name="f125" fmla="val 440590"/>
              <a:gd name="f126" fmla="val 416680"/>
              <a:gd name="f127" fmla="val 366661"/>
              <a:gd name="f128" fmla="val 119048"/>
              <a:gd name="f129" fmla="val 326112"/>
              <a:gd name="f130" fmla="val 69030"/>
              <a:gd name="f131" fmla="val 326113"/>
              <a:gd name="f132" fmla="val 49952"/>
              <a:gd name="f133" fmla="val 326479"/>
              <a:gd name="f134" fmla="val 25806"/>
              <a:gd name="f135" fmla="val 321244"/>
              <a:gd name="f136" fmla="val 12948"/>
              <a:gd name="f137" fmla="val 308084"/>
              <a:gd name="f138" fmla="val 327154"/>
              <a:gd name="f139" fmla="val 309010"/>
              <a:gd name="f140" fmla="val 14338"/>
              <a:gd name="f141" fmla="val 284867"/>
              <a:gd name="f142" fmla="val 254933"/>
              <a:gd name="f143" fmla="val 230790"/>
              <a:gd name="f144" fmla="val 212689"/>
              <a:gd name="f145" fmla="val 6036"/>
              <a:gd name="f146" fmla="val 217996"/>
              <a:gd name="f147" fmla="val 9959"/>
              <a:gd name="f148" fmla="val 224711"/>
              <a:gd name="f149" fmla="val 12896"/>
              <a:gd name="f150" fmla="val 231767"/>
              <a:gd name="f151" fmla="val 25742"/>
              <a:gd name="f152" fmla="val 218569"/>
              <a:gd name="f153" fmla="val 49927"/>
              <a:gd name="f154" fmla="val 213320"/>
              <a:gd name="f155" fmla="val 213687"/>
              <a:gd name="f156" fmla="val 94039"/>
              <a:gd name="f157" fmla="val 116681"/>
              <a:gd name="f158" fmla="val 203550"/>
              <a:gd name="f159" fmla="val 133071"/>
              <a:gd name="f160" fmla="val 187160"/>
              <a:gd name="f161" fmla="val 149460"/>
              <a:gd name="f162" fmla="val 170771"/>
              <a:gd name="f163" fmla="val 148129"/>
              <a:gd name="f164" fmla="val 123120"/>
              <a:gd name="f165" fmla="val 99209"/>
              <a:gd name="f166" fmla="val 77463"/>
              <a:gd name="f167" fmla="val 61451"/>
              <a:gd name="f168" fmla="val 196461"/>
              <a:gd name="f169" fmla="val 196370"/>
              <a:gd name="f170" fmla="val 61405"/>
              <a:gd name="f171" fmla="val 46084"/>
              <a:gd name="f172" fmla="val 36819"/>
              <a:gd name="f173" fmla="val 52385"/>
              <a:gd name="f174" fmla="val 77073"/>
              <a:gd name="f175" fmla="val 59779"/>
              <a:gd name="f176" fmla="val 2240"/>
              <a:gd name="f177" fmla="val 53717"/>
              <a:gd name="f178" fmla="val 6698"/>
              <a:gd name="f179" fmla="val 49732"/>
              <a:gd name="f180" fmla="val 11494"/>
              <a:gd name="f181" fmla="val 46167"/>
              <a:gd name="f182" fmla="val 9661"/>
              <a:gd name="f183" fmla="val 36227"/>
              <a:gd name="f184" fmla="val 5972"/>
              <a:gd name="f185" fmla="val 26608"/>
              <a:gd name="f186" fmla="val 18074"/>
              <a:gd name="f187" fmla="val 11637"/>
              <a:gd name="f188" fmla="val 10773"/>
              <a:gd name="f189" fmla="val 18655"/>
              <a:gd name="f190" fmla="val 24545"/>
              <a:gd name="f191" fmla="val 22230"/>
              <a:gd name="f192" fmla="val 39049"/>
              <a:gd name="f193" fmla="val 37002"/>
              <a:gd name="f194" fmla="val 29983"/>
              <a:gd name="f195" fmla="val 54413"/>
              <a:gd name="f196" fmla="val 25010"/>
              <a:gd name="f197" fmla="val 25009"/>
              <a:gd name="f198" fmla="val 35715"/>
              <a:gd name="f199" fmla="val 53296"/>
              <a:gd name="f200" fmla="val 71429"/>
              <a:gd name="f201" fmla="val 96179"/>
              <a:gd name="f202" fmla="val 123429"/>
              <a:gd name="f203" fmla="val 142002"/>
              <a:gd name="f204" fmla="val 166433"/>
              <a:gd name="f205" fmla="val 159414"/>
              <a:gd name="f206" fmla="val 157367"/>
              <a:gd name="f207" fmla="val 174185"/>
              <a:gd name="f208" fmla="val 174223"/>
              <a:gd name="f209" fmla="val 178341"/>
              <a:gd name="f210" fmla="val 190089"/>
              <a:gd name="f211" fmla="val 187146"/>
              <a:gd name="f212" fmla="val 200306"/>
              <a:gd name="f213" fmla="val 219574"/>
              <a:gd name="f214" fmla="val 244645"/>
              <a:gd name="f215" fmla="*/ f0 1 232840"/>
              <a:gd name="f216" fmla="*/ f1 1 539773"/>
              <a:gd name="f217" fmla="val f2"/>
              <a:gd name="f218" fmla="val f3"/>
              <a:gd name="f219" fmla="val f4"/>
              <a:gd name="f220" fmla="+- f219 0 f217"/>
              <a:gd name="f221" fmla="+- f218 0 f217"/>
              <a:gd name="f222" fmla="*/ f221 1 232840"/>
              <a:gd name="f223" fmla="*/ f220 1 539773"/>
              <a:gd name="f224" fmla="*/ f217 1 f222"/>
              <a:gd name="f225" fmla="*/ f218 1 f222"/>
              <a:gd name="f226" fmla="*/ f217 1 f223"/>
              <a:gd name="f227" fmla="*/ f219 1 f223"/>
              <a:gd name="f228" fmla="*/ f224 f215 1"/>
              <a:gd name="f229" fmla="*/ f225 f215 1"/>
              <a:gd name="f230" fmla="*/ f227 f216 1"/>
              <a:gd name="f231" fmla="*/ f226 f216 1"/>
            </a:gdLst>
            <a:ahLst/>
            <a:cxnLst>
              <a:cxn ang="3cd4">
                <a:pos x="hc" y="t"/>
              </a:cxn>
              <a:cxn ang="0">
                <a:pos x="r" y="vc"/>
              </a:cxn>
              <a:cxn ang="cd4">
                <a:pos x="hc" y="b"/>
              </a:cxn>
              <a:cxn ang="cd2">
                <a:pos x="l" y="vc"/>
              </a:cxn>
            </a:cxnLst>
            <a:rect l="f228" t="f231" r="f229" b="f230"/>
            <a:pathLst>
              <a:path w="232840" h="539773">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29" y="f47"/>
                </a:cubicBezTo>
                <a:cubicBezTo>
                  <a:pt x="f48" y="f47"/>
                  <a:pt x="f49" y="f50"/>
                  <a:pt x="f51" y="f52"/>
                </a:cubicBezTo>
                <a:cubicBezTo>
                  <a:pt x="f53" y="f54"/>
                  <a:pt x="f55" y="f56"/>
                  <a:pt x="f57" y="f58"/>
                </a:cubicBezTo>
                <a:cubicBezTo>
                  <a:pt x="f9" y="f59"/>
                  <a:pt x="f7" y="f60"/>
                  <a:pt x="f61" y="f62"/>
                </a:cubicBezTo>
                <a:lnTo>
                  <a:pt x="f63" y="f62"/>
                </a:lnTo>
                <a:lnTo>
                  <a:pt x="f64" y="f6"/>
                </a:lnTo>
                <a:close/>
                <a:moveTo>
                  <a:pt x="f3" y="f65"/>
                </a:moveTo>
                <a:cubicBezTo>
                  <a:pt x="f66" y="f67"/>
                  <a:pt x="f68" y="f69"/>
                  <a:pt x="f70" y="f71"/>
                </a:cubicBezTo>
                <a:cubicBezTo>
                  <a:pt x="f72" y="f73"/>
                  <a:pt x="f74" y="f75"/>
                  <a:pt x="f76" y="f77"/>
                </a:cubicBezTo>
                <a:cubicBezTo>
                  <a:pt x="f78" y="f79"/>
                  <a:pt x="f80" y="f81"/>
                  <a:pt x="f80" y="f82"/>
                </a:cubicBezTo>
                <a:cubicBezTo>
                  <a:pt x="f80" y="f83"/>
                  <a:pt x="f84" y="f85"/>
                  <a:pt x="f86" y="f87"/>
                </a:cubicBezTo>
                <a:lnTo>
                  <a:pt x="f86" y="f88"/>
                </a:lnTo>
                <a:cubicBezTo>
                  <a:pt x="f89" y="f90"/>
                  <a:pt x="f91" y="f92"/>
                  <a:pt x="f93" y="f92"/>
                </a:cubicBezTo>
                <a:cubicBezTo>
                  <a:pt x="f94" y="f92"/>
                  <a:pt x="f95" y="f96"/>
                  <a:pt x="f97" y="f98"/>
                </a:cubicBezTo>
                <a:lnTo>
                  <a:pt x="f2" y="f4"/>
                </a:lnTo>
                <a:lnTo>
                  <a:pt x="f2" y="f99"/>
                </a:lnTo>
                <a:cubicBezTo>
                  <a:pt x="f100" y="f101"/>
                  <a:pt x="f102" y="f103"/>
                  <a:pt x="f104" y="f105"/>
                </a:cubicBezTo>
                <a:lnTo>
                  <a:pt x="f2" y="f106"/>
                </a:lnTo>
                <a:lnTo>
                  <a:pt x="f2" y="f107"/>
                </a:lnTo>
                <a:cubicBezTo>
                  <a:pt x="f108" y="f109"/>
                  <a:pt x="f110" y="f111"/>
                  <a:pt x="f112" y="f111"/>
                </a:cubicBezTo>
                <a:cubicBezTo>
                  <a:pt x="f113" y="f111"/>
                  <a:pt x="f114" y="f115"/>
                  <a:pt x="f116" y="f117"/>
                </a:cubicBezTo>
                <a:lnTo>
                  <a:pt x="f2" y="f118"/>
                </a:lnTo>
                <a:lnTo>
                  <a:pt x="f2" y="f119"/>
                </a:lnTo>
                <a:lnTo>
                  <a:pt x="f120" y="f121"/>
                </a:lnTo>
                <a:cubicBezTo>
                  <a:pt x="f122" y="f123"/>
                  <a:pt x="f124" y="f125"/>
                  <a:pt x="f124" y="f126"/>
                </a:cubicBezTo>
                <a:cubicBezTo>
                  <a:pt x="f124" y="f127"/>
                  <a:pt x="f128" y="f129"/>
                  <a:pt x="f130" y="f131"/>
                </a:cubicBezTo>
                <a:cubicBezTo>
                  <a:pt x="f132" y="f133"/>
                  <a:pt x="f134" y="f135"/>
                  <a:pt x="f136" y="f137"/>
                </a:cubicBezTo>
                <a:lnTo>
                  <a:pt x="f2" y="f138"/>
                </a:lnTo>
                <a:lnTo>
                  <a:pt x="f2" y="f139"/>
                </a:lnTo>
                <a:cubicBezTo>
                  <a:pt x="f140" y="f141"/>
                  <a:pt x="f140" y="f142"/>
                  <a:pt x="f2" y="f143"/>
                </a:cubicBezTo>
                <a:lnTo>
                  <a:pt x="f2" y="f144"/>
                </a:lnTo>
                <a:cubicBezTo>
                  <a:pt x="f145" y="f146"/>
                  <a:pt x="f147" y="f148"/>
                  <a:pt x="f149" y="f150"/>
                </a:cubicBezTo>
                <a:cubicBezTo>
                  <a:pt x="f151" y="f152"/>
                  <a:pt x="f153" y="f154"/>
                  <a:pt x="f130" y="f155"/>
                </a:cubicBezTo>
                <a:cubicBezTo>
                  <a:pt x="f156" y="f155"/>
                  <a:pt x="f157" y="f158"/>
                  <a:pt x="f159" y="f160"/>
                </a:cubicBezTo>
                <a:cubicBezTo>
                  <a:pt x="f161" y="f162"/>
                  <a:pt x="f124" y="f163"/>
                  <a:pt x="f124" y="f164"/>
                </a:cubicBezTo>
                <a:cubicBezTo>
                  <a:pt x="f124" y="f165"/>
                  <a:pt x="f122" y="f166"/>
                  <a:pt x="f120" y="f167"/>
                </a:cubicBezTo>
                <a:lnTo>
                  <a:pt x="f2" y="f168"/>
                </a:lnTo>
                <a:lnTo>
                  <a:pt x="f2" y="f169"/>
                </a:lnTo>
                <a:lnTo>
                  <a:pt x="f116" y="f170"/>
                </a:lnTo>
                <a:cubicBezTo>
                  <a:pt x="f114" y="f171"/>
                  <a:pt x="f113" y="f172"/>
                  <a:pt x="f112" y="f172"/>
                </a:cubicBezTo>
                <a:cubicBezTo>
                  <a:pt x="f110" y="f172"/>
                  <a:pt x="f108" y="f173"/>
                  <a:pt x="f2" y="f174"/>
                </a:cubicBezTo>
                <a:lnTo>
                  <a:pt x="f2" y="f175"/>
                </a:lnTo>
                <a:cubicBezTo>
                  <a:pt x="f176" y="f177"/>
                  <a:pt x="f178" y="f179"/>
                  <a:pt x="f180" y="f181"/>
                </a:cubicBezTo>
                <a:cubicBezTo>
                  <a:pt x="f182" y="f183"/>
                  <a:pt x="f184" y="f185"/>
                  <a:pt x="f2" y="f186"/>
                </a:cubicBezTo>
                <a:lnTo>
                  <a:pt x="f2" y="f2"/>
                </a:lnTo>
                <a:cubicBezTo>
                  <a:pt x="f187" y="f188"/>
                  <a:pt x="f189" y="f190"/>
                  <a:pt x="f191" y="f192"/>
                </a:cubicBezTo>
                <a:cubicBezTo>
                  <a:pt x="f193" y="f194"/>
                  <a:pt x="f195" y="f196"/>
                  <a:pt x="f93" y="f196"/>
                </a:cubicBezTo>
                <a:cubicBezTo>
                  <a:pt x="f91" y="f197"/>
                  <a:pt x="f89" y="f198"/>
                  <a:pt x="f86" y="f199"/>
                </a:cubicBezTo>
                <a:lnTo>
                  <a:pt x="f86" y="f199"/>
                </a:lnTo>
                <a:cubicBezTo>
                  <a:pt x="f84" y="f200"/>
                  <a:pt x="f80" y="f201"/>
                  <a:pt x="f80" y="f202"/>
                </a:cubicBezTo>
                <a:cubicBezTo>
                  <a:pt x="f80" y="f203"/>
                  <a:pt x="f204" y="f205"/>
                  <a:pt x="f206" y="f207"/>
                </a:cubicBezTo>
                <a:cubicBezTo>
                  <a:pt x="f208" y="f209"/>
                  <a:pt x="f210" y="f211"/>
                  <a:pt x="f70" y="f212"/>
                </a:cubicBezTo>
                <a:cubicBezTo>
                  <a:pt x="f68" y="f213"/>
                  <a:pt x="f66" y="f214"/>
                  <a:pt x="f3" y="f65"/>
                </a:cubicBezTo>
                <a:close/>
              </a:path>
            </a:pathLst>
          </a:custGeom>
          <a:solidFill>
            <a:srgbClr val="AB641E"/>
          </a:solidFill>
          <a:ln cap="flat">
            <a:noFill/>
            <a:prstDash val="solid"/>
          </a:ln>
        </p:spPr>
        <p:txBody>
          <a:bodyPr lIns="0" tIns="0" rIns="0" bIns="0"/>
          <a:lstStyle/>
          <a:p>
            <a:endParaRPr lang="nl-NL"/>
          </a:p>
        </p:txBody>
      </p:sp>
      <p:sp>
        <p:nvSpPr>
          <p:cNvPr id="369" name="Teardrop 3"/>
          <p:cNvSpPr/>
          <p:nvPr/>
        </p:nvSpPr>
        <p:spPr>
          <a:xfrm rot="5400013" flipH="1" flipV="1">
            <a:off x="4951064" y="4185693"/>
            <a:ext cx="232842" cy="539770"/>
          </a:xfrm>
          <a:custGeom>
            <a:avLst/>
            <a:gdLst>
              <a:gd name="f0" fmla="val w"/>
              <a:gd name="f1" fmla="val h"/>
              <a:gd name="f2" fmla="val 0"/>
              <a:gd name="f3" fmla="val 232840"/>
              <a:gd name="f4" fmla="val 539773"/>
              <a:gd name="f5" fmla="val 221340"/>
              <a:gd name="f6" fmla="val 269867"/>
              <a:gd name="f7" fmla="val 220851"/>
              <a:gd name="f8" fmla="val 247712"/>
              <a:gd name="f9" fmla="val 212026"/>
              <a:gd name="f10" fmla="val 225783"/>
              <a:gd name="f11" fmla="val 195119"/>
              <a:gd name="f12" fmla="val 208875"/>
              <a:gd name="f13" fmla="val 182363"/>
              <a:gd name="f14" fmla="val 196120"/>
              <a:gd name="f15" fmla="val 166749"/>
              <a:gd name="f16" fmla="val 187965"/>
              <a:gd name="f17" fmla="val 150249"/>
              <a:gd name="f18" fmla="val 184922"/>
              <a:gd name="f19" fmla="val 147800"/>
              <a:gd name="f20" fmla="val 188780"/>
              <a:gd name="f21" fmla="val 144800"/>
              <a:gd name="f22" fmla="val 192208"/>
              <a:gd name="f23" fmla="val 141586"/>
              <a:gd name="f24" fmla="val 195422"/>
              <a:gd name="f25" fmla="val 123161"/>
              <a:gd name="f26" fmla="val 213847"/>
              <a:gd name="f27" fmla="val 97708"/>
              <a:gd name="f28" fmla="val 225243"/>
              <a:gd name="f29" fmla="val 69593"/>
              <a:gd name="f30" fmla="val 43433"/>
              <a:gd name="f31" fmla="val 224741"/>
              <a:gd name="f32" fmla="val 27415"/>
              <a:gd name="f33" fmla="val 228586"/>
              <a:gd name="f34" fmla="val 17461"/>
              <a:gd name="f35" fmla="val 245213"/>
              <a:gd name="f36" fmla="val 22074"/>
              <a:gd name="f37" fmla="val 261450"/>
              <a:gd name="f38" fmla="val 22154"/>
              <a:gd name="f39" fmla="val 278664"/>
              <a:gd name="f40" fmla="val 17673"/>
              <a:gd name="f41" fmla="val 294913"/>
              <a:gd name="f42" fmla="val 27631"/>
              <a:gd name="f43" fmla="val 311265"/>
              <a:gd name="f44" fmla="val 43609"/>
              <a:gd name="f45" fmla="val 315055"/>
              <a:gd name="f46" fmla="val 314557"/>
              <a:gd name="f47" fmla="val 102600"/>
              <a:gd name="f48" fmla="val 131938"/>
              <a:gd name="f49" fmla="val 330263"/>
              <a:gd name="f50" fmla="val 150227"/>
              <a:gd name="f51" fmla="val 354851"/>
              <a:gd name="f52" fmla="val 166735"/>
              <a:gd name="f53" fmla="val 351841"/>
              <a:gd name="f54" fmla="val 182357"/>
              <a:gd name="f55" fmla="val 343684"/>
              <a:gd name="f56" fmla="val 195118"/>
              <a:gd name="f57" fmla="val 330923"/>
              <a:gd name="f58" fmla="val 314016"/>
              <a:gd name="f59" fmla="val 292087"/>
              <a:gd name="f60" fmla="val 221339"/>
              <a:gd name="f61" fmla="val 269931"/>
              <a:gd name="f62" fmla="val 136174"/>
              <a:gd name="f63" fmla="val 136173"/>
              <a:gd name="f64" fmla="val 269899"/>
              <a:gd name="f65" fmla="val 232449"/>
              <a:gd name="f66" fmla="val 295153"/>
              <a:gd name="f67" fmla="val 222519"/>
              <a:gd name="f68" fmla="val 320224"/>
              <a:gd name="f69" fmla="val 203250"/>
              <a:gd name="f70" fmla="val 339492"/>
              <a:gd name="f71" fmla="val 190082"/>
              <a:gd name="f72" fmla="val 352660"/>
              <a:gd name="f73" fmla="val 174206"/>
              <a:gd name="f74" fmla="val 361467"/>
              <a:gd name="f75" fmla="val 157326"/>
              <a:gd name="f76" fmla="val 365540"/>
              <a:gd name="f77" fmla="val 166417"/>
              <a:gd name="f78" fmla="val 380328"/>
              <a:gd name="f79" fmla="val 171406"/>
              <a:gd name="f80" fmla="val 397767"/>
              <a:gd name="f81" fmla="val 416370"/>
              <a:gd name="f82" fmla="val 443620"/>
              <a:gd name="f83" fmla="val 160701"/>
              <a:gd name="f84" fmla="val 468370"/>
              <a:gd name="f85" fmla="val 143120"/>
              <a:gd name="f86" fmla="val 486503"/>
              <a:gd name="f87" fmla="val 486504"/>
              <a:gd name="f88" fmla="val 124986"/>
              <a:gd name="f89" fmla="val 504084"/>
              <a:gd name="f90" fmla="val 100237"/>
              <a:gd name="f91" fmla="val 514790"/>
              <a:gd name="f92" fmla="val 72986"/>
              <a:gd name="f93" fmla="val 54383"/>
              <a:gd name="f94" fmla="val 36945"/>
              <a:gd name="f95" fmla="val 509800"/>
              <a:gd name="f96" fmla="val 22156"/>
              <a:gd name="f97" fmla="val 500710"/>
              <a:gd name="f98" fmla="val 521718"/>
              <a:gd name="f99" fmla="val 5973"/>
              <a:gd name="f100" fmla="val 513180"/>
              <a:gd name="f101" fmla="val 9654"/>
              <a:gd name="f102" fmla="val 503556"/>
              <a:gd name="f103" fmla="val 11467"/>
              <a:gd name="f104" fmla="val 493611"/>
              <a:gd name="f105" fmla="val 480024"/>
              <a:gd name="f106" fmla="val 462727"/>
              <a:gd name="f107" fmla="val 14950"/>
              <a:gd name="f108" fmla="val 487415"/>
              <a:gd name="f109" fmla="val 42305"/>
              <a:gd name="f110" fmla="val 502981"/>
              <a:gd name="f111" fmla="val 73296"/>
              <a:gd name="f112" fmla="val 97207"/>
              <a:gd name="f113" fmla="val 118953"/>
              <a:gd name="f114" fmla="val 493715"/>
              <a:gd name="f115" fmla="val 134965"/>
              <a:gd name="f116" fmla="val 478394"/>
              <a:gd name="f117" fmla="val 343429"/>
              <a:gd name="f118" fmla="val 343339"/>
              <a:gd name="f119" fmla="val 135010"/>
              <a:gd name="f120" fmla="val 478348"/>
              <a:gd name="f121" fmla="val 150331"/>
              <a:gd name="f122" fmla="val 462337"/>
              <a:gd name="f123" fmla="val 159597"/>
              <a:gd name="f124" fmla="val 440590"/>
              <a:gd name="f125" fmla="val 416680"/>
              <a:gd name="f126" fmla="val 366661"/>
              <a:gd name="f127" fmla="val 119048"/>
              <a:gd name="f128" fmla="val 326112"/>
              <a:gd name="f129" fmla="val 69030"/>
              <a:gd name="f130" fmla="val 326113"/>
              <a:gd name="f131" fmla="val 49952"/>
              <a:gd name="f132" fmla="val 326479"/>
              <a:gd name="f133" fmla="val 25806"/>
              <a:gd name="f134" fmla="val 321244"/>
              <a:gd name="f135" fmla="val 12948"/>
              <a:gd name="f136" fmla="val 308084"/>
              <a:gd name="f137" fmla="val 327154"/>
              <a:gd name="f138" fmla="val 309010"/>
              <a:gd name="f139" fmla="val 14338"/>
              <a:gd name="f140" fmla="val 284867"/>
              <a:gd name="f141" fmla="val 254933"/>
              <a:gd name="f142" fmla="val 230790"/>
              <a:gd name="f143" fmla="val 212690"/>
              <a:gd name="f144" fmla="val 6036"/>
              <a:gd name="f145" fmla="val 217996"/>
              <a:gd name="f146" fmla="val 9959"/>
              <a:gd name="f147" fmla="val 224711"/>
              <a:gd name="f148" fmla="val 12896"/>
              <a:gd name="f149" fmla="val 231767"/>
              <a:gd name="f150" fmla="val 25742"/>
              <a:gd name="f151" fmla="val 218569"/>
              <a:gd name="f152" fmla="val 49927"/>
              <a:gd name="f153" fmla="val 213320"/>
              <a:gd name="f154" fmla="val 213687"/>
              <a:gd name="f155" fmla="val 94039"/>
              <a:gd name="f156" fmla="val 116681"/>
              <a:gd name="f157" fmla="val 203550"/>
              <a:gd name="f158" fmla="val 133071"/>
              <a:gd name="f159" fmla="val 187160"/>
              <a:gd name="f160" fmla="val 149460"/>
              <a:gd name="f161" fmla="val 170771"/>
              <a:gd name="f162" fmla="val 148129"/>
              <a:gd name="f163" fmla="val 123120"/>
              <a:gd name="f164" fmla="val 99209"/>
              <a:gd name="f165" fmla="val 77463"/>
              <a:gd name="f166" fmla="val 61451"/>
              <a:gd name="f167" fmla="val 196461"/>
              <a:gd name="f168" fmla="val 196370"/>
              <a:gd name="f169" fmla="val 61406"/>
              <a:gd name="f170" fmla="val 46085"/>
              <a:gd name="f171" fmla="val 36819"/>
              <a:gd name="f172" fmla="val 52385"/>
              <a:gd name="f173" fmla="val 77073"/>
              <a:gd name="f174" fmla="val 59780"/>
              <a:gd name="f175" fmla="val 2240"/>
              <a:gd name="f176" fmla="val 53717"/>
              <a:gd name="f177" fmla="val 6698"/>
              <a:gd name="f178" fmla="val 49732"/>
              <a:gd name="f179" fmla="val 11494"/>
              <a:gd name="f180" fmla="val 46167"/>
              <a:gd name="f181" fmla="val 9661"/>
              <a:gd name="f182" fmla="val 36227"/>
              <a:gd name="f183" fmla="val 5972"/>
              <a:gd name="f184" fmla="val 26608"/>
              <a:gd name="f185" fmla="val 18074"/>
              <a:gd name="f186" fmla="val 11637"/>
              <a:gd name="f187" fmla="val 10773"/>
              <a:gd name="f188" fmla="val 18655"/>
              <a:gd name="f189" fmla="val 24545"/>
              <a:gd name="f190" fmla="val 22230"/>
              <a:gd name="f191" fmla="val 39049"/>
              <a:gd name="f192" fmla="val 37002"/>
              <a:gd name="f193" fmla="val 29983"/>
              <a:gd name="f194" fmla="val 54413"/>
              <a:gd name="f195" fmla="val 25010"/>
              <a:gd name="f196" fmla="val 35715"/>
              <a:gd name="f197" fmla="val 53296"/>
              <a:gd name="f198" fmla="val 71430"/>
              <a:gd name="f199" fmla="val 96180"/>
              <a:gd name="f200" fmla="val 123429"/>
              <a:gd name="f201" fmla="val 142002"/>
              <a:gd name="f202" fmla="val 166433"/>
              <a:gd name="f203" fmla="val 159414"/>
              <a:gd name="f204" fmla="val 157367"/>
              <a:gd name="f205" fmla="val 174185"/>
              <a:gd name="f206" fmla="val 174223"/>
              <a:gd name="f207" fmla="val 178341"/>
              <a:gd name="f208" fmla="val 190089"/>
              <a:gd name="f209" fmla="val 187146"/>
              <a:gd name="f210" fmla="val 200306"/>
              <a:gd name="f211" fmla="val 219575"/>
              <a:gd name="f212" fmla="val 244645"/>
              <a:gd name="f213" fmla="*/ f0 1 232840"/>
              <a:gd name="f214" fmla="*/ f1 1 539773"/>
              <a:gd name="f215" fmla="val f2"/>
              <a:gd name="f216" fmla="val f3"/>
              <a:gd name="f217" fmla="val f4"/>
              <a:gd name="f218" fmla="+- f217 0 f215"/>
              <a:gd name="f219" fmla="+- f216 0 f215"/>
              <a:gd name="f220" fmla="*/ f219 1 232840"/>
              <a:gd name="f221" fmla="*/ f218 1 539773"/>
              <a:gd name="f222" fmla="*/ f215 1 f220"/>
              <a:gd name="f223" fmla="*/ f216 1 f220"/>
              <a:gd name="f224" fmla="*/ f215 1 f221"/>
              <a:gd name="f225" fmla="*/ f217 1 f221"/>
              <a:gd name="f226" fmla="*/ f222 f213 1"/>
              <a:gd name="f227" fmla="*/ f223 f213 1"/>
              <a:gd name="f228" fmla="*/ f225 f214 1"/>
              <a:gd name="f229" fmla="*/ f224 f214 1"/>
            </a:gdLst>
            <a:ahLst/>
            <a:cxnLst>
              <a:cxn ang="3cd4">
                <a:pos x="hc" y="t"/>
              </a:cxn>
              <a:cxn ang="0">
                <a:pos x="r" y="vc"/>
              </a:cxn>
              <a:cxn ang="cd4">
                <a:pos x="hc" y="b"/>
              </a:cxn>
              <a:cxn ang="cd2">
                <a:pos x="l" y="vc"/>
              </a:cxn>
            </a:cxnLst>
            <a:rect l="f226" t="f229" r="f227" b="f228"/>
            <a:pathLst>
              <a:path w="232840" h="539773">
                <a:moveTo>
                  <a:pt x="f5" y="f6"/>
                </a:moveTo>
                <a:cubicBezTo>
                  <a:pt x="f7" y="f8"/>
                  <a:pt x="f9" y="f10"/>
                  <a:pt x="f11" y="f12"/>
                </a:cubicBezTo>
                <a:cubicBezTo>
                  <a:pt x="f13" y="f14"/>
                  <a:pt x="f15" y="f16"/>
                  <a:pt x="f17" y="f18"/>
                </a:cubicBezTo>
                <a:cubicBezTo>
                  <a:pt x="f19" y="f20"/>
                  <a:pt x="f21" y="f22"/>
                  <a:pt x="f23" y="f24"/>
                </a:cubicBezTo>
                <a:cubicBezTo>
                  <a:pt x="f25" y="f26"/>
                  <a:pt x="f27" y="f28"/>
                  <a:pt x="f29" y="f28"/>
                </a:cubicBezTo>
                <a:cubicBezTo>
                  <a:pt x="f30" y="f31"/>
                  <a:pt x="f32" y="f33"/>
                  <a:pt x="f34" y="f35"/>
                </a:cubicBezTo>
                <a:cubicBezTo>
                  <a:pt x="f36" y="f37"/>
                  <a:pt x="f38" y="f39"/>
                  <a:pt x="f40" y="f41"/>
                </a:cubicBezTo>
                <a:cubicBezTo>
                  <a:pt x="f42" y="f43"/>
                  <a:pt x="f44" y="f45"/>
                  <a:pt x="f29" y="f46"/>
                </a:cubicBezTo>
                <a:cubicBezTo>
                  <a:pt x="f47" y="f46"/>
                  <a:pt x="f48" y="f49"/>
                  <a:pt x="f50" y="f51"/>
                </a:cubicBezTo>
                <a:cubicBezTo>
                  <a:pt x="f52" y="f53"/>
                  <a:pt x="f54" y="f55"/>
                  <a:pt x="f56" y="f57"/>
                </a:cubicBezTo>
                <a:cubicBezTo>
                  <a:pt x="f9" y="f58"/>
                  <a:pt x="f7" y="f59"/>
                  <a:pt x="f60" y="f61"/>
                </a:cubicBezTo>
                <a:lnTo>
                  <a:pt x="f62" y="f61"/>
                </a:lnTo>
                <a:lnTo>
                  <a:pt x="f63" y="f6"/>
                </a:lnTo>
                <a:close/>
                <a:moveTo>
                  <a:pt x="f3" y="f64"/>
                </a:moveTo>
                <a:cubicBezTo>
                  <a:pt x="f65" y="f66"/>
                  <a:pt x="f67" y="f68"/>
                  <a:pt x="f69" y="f70"/>
                </a:cubicBezTo>
                <a:cubicBezTo>
                  <a:pt x="f71" y="f72"/>
                  <a:pt x="f73" y="f74"/>
                  <a:pt x="f75" y="f76"/>
                </a:cubicBezTo>
                <a:cubicBezTo>
                  <a:pt x="f77" y="f78"/>
                  <a:pt x="f79" y="f80"/>
                  <a:pt x="f79" y="f81"/>
                </a:cubicBezTo>
                <a:cubicBezTo>
                  <a:pt x="f79" y="f82"/>
                  <a:pt x="f83" y="f84"/>
                  <a:pt x="f85" y="f86"/>
                </a:cubicBezTo>
                <a:lnTo>
                  <a:pt x="f85" y="f87"/>
                </a:lnTo>
                <a:cubicBezTo>
                  <a:pt x="f88" y="f89"/>
                  <a:pt x="f90" y="f91"/>
                  <a:pt x="f92" y="f91"/>
                </a:cubicBezTo>
                <a:cubicBezTo>
                  <a:pt x="f93" y="f91"/>
                  <a:pt x="f94" y="f95"/>
                  <a:pt x="f96" y="f97"/>
                </a:cubicBezTo>
                <a:lnTo>
                  <a:pt x="f2" y="f4"/>
                </a:lnTo>
                <a:lnTo>
                  <a:pt x="f2" y="f98"/>
                </a:lnTo>
                <a:cubicBezTo>
                  <a:pt x="f99" y="f100"/>
                  <a:pt x="f101" y="f102"/>
                  <a:pt x="f103" y="f104"/>
                </a:cubicBezTo>
                <a:lnTo>
                  <a:pt x="f2" y="f105"/>
                </a:lnTo>
                <a:lnTo>
                  <a:pt x="f2" y="f106"/>
                </a:lnTo>
                <a:cubicBezTo>
                  <a:pt x="f107" y="f108"/>
                  <a:pt x="f109" y="f110"/>
                  <a:pt x="f111" y="f110"/>
                </a:cubicBezTo>
                <a:cubicBezTo>
                  <a:pt x="f112" y="f110"/>
                  <a:pt x="f113" y="f114"/>
                  <a:pt x="f115" y="f116"/>
                </a:cubicBezTo>
                <a:lnTo>
                  <a:pt x="f2" y="f117"/>
                </a:lnTo>
                <a:lnTo>
                  <a:pt x="f2" y="f118"/>
                </a:lnTo>
                <a:lnTo>
                  <a:pt x="f119" y="f120"/>
                </a:lnTo>
                <a:cubicBezTo>
                  <a:pt x="f121" y="f122"/>
                  <a:pt x="f123" y="f124"/>
                  <a:pt x="f123" y="f125"/>
                </a:cubicBezTo>
                <a:cubicBezTo>
                  <a:pt x="f123" y="f126"/>
                  <a:pt x="f127" y="f128"/>
                  <a:pt x="f129" y="f130"/>
                </a:cubicBezTo>
                <a:cubicBezTo>
                  <a:pt x="f131" y="f132"/>
                  <a:pt x="f133" y="f134"/>
                  <a:pt x="f135" y="f136"/>
                </a:cubicBezTo>
                <a:lnTo>
                  <a:pt x="f2" y="f137"/>
                </a:lnTo>
                <a:lnTo>
                  <a:pt x="f2" y="f138"/>
                </a:lnTo>
                <a:cubicBezTo>
                  <a:pt x="f139" y="f140"/>
                  <a:pt x="f139" y="f141"/>
                  <a:pt x="f2" y="f142"/>
                </a:cubicBezTo>
                <a:lnTo>
                  <a:pt x="f2" y="f143"/>
                </a:lnTo>
                <a:cubicBezTo>
                  <a:pt x="f144" y="f145"/>
                  <a:pt x="f146" y="f147"/>
                  <a:pt x="f148" y="f149"/>
                </a:cubicBezTo>
                <a:cubicBezTo>
                  <a:pt x="f150" y="f151"/>
                  <a:pt x="f152" y="f153"/>
                  <a:pt x="f129" y="f154"/>
                </a:cubicBezTo>
                <a:cubicBezTo>
                  <a:pt x="f155" y="f154"/>
                  <a:pt x="f156" y="f157"/>
                  <a:pt x="f158" y="f159"/>
                </a:cubicBezTo>
                <a:cubicBezTo>
                  <a:pt x="f160" y="f161"/>
                  <a:pt x="f123" y="f162"/>
                  <a:pt x="f123" y="f163"/>
                </a:cubicBezTo>
                <a:cubicBezTo>
                  <a:pt x="f123" y="f164"/>
                  <a:pt x="f121" y="f165"/>
                  <a:pt x="f119" y="f166"/>
                </a:cubicBezTo>
                <a:lnTo>
                  <a:pt x="f2" y="f167"/>
                </a:lnTo>
                <a:lnTo>
                  <a:pt x="f2" y="f168"/>
                </a:lnTo>
                <a:lnTo>
                  <a:pt x="f115" y="f169"/>
                </a:lnTo>
                <a:cubicBezTo>
                  <a:pt x="f113" y="f170"/>
                  <a:pt x="f112" y="f171"/>
                  <a:pt x="f111" y="f171"/>
                </a:cubicBezTo>
                <a:cubicBezTo>
                  <a:pt x="f109" y="f171"/>
                  <a:pt x="f107" y="f172"/>
                  <a:pt x="f2" y="f173"/>
                </a:cubicBezTo>
                <a:lnTo>
                  <a:pt x="f2" y="f174"/>
                </a:lnTo>
                <a:cubicBezTo>
                  <a:pt x="f175" y="f176"/>
                  <a:pt x="f177" y="f178"/>
                  <a:pt x="f179" y="f180"/>
                </a:cubicBezTo>
                <a:cubicBezTo>
                  <a:pt x="f181" y="f182"/>
                  <a:pt x="f183" y="f184"/>
                  <a:pt x="f2" y="f185"/>
                </a:cubicBezTo>
                <a:lnTo>
                  <a:pt x="f2" y="f2"/>
                </a:lnTo>
                <a:cubicBezTo>
                  <a:pt x="f186" y="f187"/>
                  <a:pt x="f188" y="f189"/>
                  <a:pt x="f190" y="f191"/>
                </a:cubicBezTo>
                <a:cubicBezTo>
                  <a:pt x="f192" y="f193"/>
                  <a:pt x="f194" y="f195"/>
                  <a:pt x="f92" y="f195"/>
                </a:cubicBezTo>
                <a:cubicBezTo>
                  <a:pt x="f90" y="f195"/>
                  <a:pt x="f88" y="f196"/>
                  <a:pt x="f85" y="f197"/>
                </a:cubicBezTo>
                <a:cubicBezTo>
                  <a:pt x="f83" y="f198"/>
                  <a:pt x="f79" y="f199"/>
                  <a:pt x="f79" y="f200"/>
                </a:cubicBezTo>
                <a:cubicBezTo>
                  <a:pt x="f79" y="f201"/>
                  <a:pt x="f202" y="f203"/>
                  <a:pt x="f204" y="f205"/>
                </a:cubicBezTo>
                <a:cubicBezTo>
                  <a:pt x="f206" y="f207"/>
                  <a:pt x="f208" y="f209"/>
                  <a:pt x="f69" y="f210"/>
                </a:cubicBezTo>
                <a:cubicBezTo>
                  <a:pt x="f67" y="f211"/>
                  <a:pt x="f65" y="f212"/>
                  <a:pt x="f3" y="f64"/>
                </a:cubicBezTo>
                <a:close/>
              </a:path>
            </a:pathLst>
          </a:custGeom>
          <a:solidFill>
            <a:srgbClr val="AB641E"/>
          </a:solidFill>
          <a:ln cap="flat">
            <a:noFill/>
            <a:prstDash val="solid"/>
          </a:ln>
        </p:spPr>
        <p:txBody>
          <a:bodyPr lIns="0" tIns="0" rIns="0" bIns="0"/>
          <a:lstStyle/>
          <a:p>
            <a:endParaRPr lang="nl-NL"/>
          </a:p>
        </p:txBody>
      </p:sp>
      <p:sp>
        <p:nvSpPr>
          <p:cNvPr id="370" name="Teardrop 3"/>
          <p:cNvSpPr/>
          <p:nvPr/>
        </p:nvSpPr>
        <p:spPr>
          <a:xfrm rot="5400013" flipH="1" flipV="1">
            <a:off x="5793602" y="4185693"/>
            <a:ext cx="232842" cy="539770"/>
          </a:xfrm>
          <a:custGeom>
            <a:avLst/>
            <a:gdLst>
              <a:gd name="f0" fmla="val w"/>
              <a:gd name="f1" fmla="val h"/>
              <a:gd name="f2" fmla="val 0"/>
              <a:gd name="f3" fmla="val 232840"/>
              <a:gd name="f4" fmla="val 539773"/>
              <a:gd name="f5" fmla="val 221340"/>
              <a:gd name="f6" fmla="val 269867"/>
              <a:gd name="f7" fmla="val 220851"/>
              <a:gd name="f8" fmla="val 247712"/>
              <a:gd name="f9" fmla="val 212026"/>
              <a:gd name="f10" fmla="val 225783"/>
              <a:gd name="f11" fmla="val 195119"/>
              <a:gd name="f12" fmla="val 208875"/>
              <a:gd name="f13" fmla="val 182363"/>
              <a:gd name="f14" fmla="val 196120"/>
              <a:gd name="f15" fmla="val 166749"/>
              <a:gd name="f16" fmla="val 187965"/>
              <a:gd name="f17" fmla="val 150249"/>
              <a:gd name="f18" fmla="val 184922"/>
              <a:gd name="f19" fmla="val 147800"/>
              <a:gd name="f20" fmla="val 188780"/>
              <a:gd name="f21" fmla="val 144800"/>
              <a:gd name="f22" fmla="val 192208"/>
              <a:gd name="f23" fmla="val 141586"/>
              <a:gd name="f24" fmla="val 195422"/>
              <a:gd name="f25" fmla="val 123161"/>
              <a:gd name="f26" fmla="val 213847"/>
              <a:gd name="f27" fmla="val 97708"/>
              <a:gd name="f28" fmla="val 225243"/>
              <a:gd name="f29" fmla="val 69593"/>
              <a:gd name="f30" fmla="val 43433"/>
              <a:gd name="f31" fmla="val 224741"/>
              <a:gd name="f32" fmla="val 27415"/>
              <a:gd name="f33" fmla="val 228586"/>
              <a:gd name="f34" fmla="val 17461"/>
              <a:gd name="f35" fmla="val 245213"/>
              <a:gd name="f36" fmla="val 22074"/>
              <a:gd name="f37" fmla="val 261450"/>
              <a:gd name="f38" fmla="val 22154"/>
              <a:gd name="f39" fmla="val 278664"/>
              <a:gd name="f40" fmla="val 17673"/>
              <a:gd name="f41" fmla="val 294913"/>
              <a:gd name="f42" fmla="val 27631"/>
              <a:gd name="f43" fmla="val 311265"/>
              <a:gd name="f44" fmla="val 43609"/>
              <a:gd name="f45" fmla="val 315055"/>
              <a:gd name="f46" fmla="val 314557"/>
              <a:gd name="f47" fmla="val 102600"/>
              <a:gd name="f48" fmla="val 131938"/>
              <a:gd name="f49" fmla="val 330263"/>
              <a:gd name="f50" fmla="val 150227"/>
              <a:gd name="f51" fmla="val 354851"/>
              <a:gd name="f52" fmla="val 166735"/>
              <a:gd name="f53" fmla="val 351841"/>
              <a:gd name="f54" fmla="val 182357"/>
              <a:gd name="f55" fmla="val 343684"/>
              <a:gd name="f56" fmla="val 195118"/>
              <a:gd name="f57" fmla="val 330923"/>
              <a:gd name="f58" fmla="val 314016"/>
              <a:gd name="f59" fmla="val 292087"/>
              <a:gd name="f60" fmla="val 221339"/>
              <a:gd name="f61" fmla="val 269931"/>
              <a:gd name="f62" fmla="val 136174"/>
              <a:gd name="f63" fmla="val 136173"/>
              <a:gd name="f64" fmla="val 269899"/>
              <a:gd name="f65" fmla="val 232449"/>
              <a:gd name="f66" fmla="val 295153"/>
              <a:gd name="f67" fmla="val 222519"/>
              <a:gd name="f68" fmla="val 320224"/>
              <a:gd name="f69" fmla="val 203250"/>
              <a:gd name="f70" fmla="val 339492"/>
              <a:gd name="f71" fmla="val 190082"/>
              <a:gd name="f72" fmla="val 352660"/>
              <a:gd name="f73" fmla="val 174206"/>
              <a:gd name="f74" fmla="val 361467"/>
              <a:gd name="f75" fmla="val 157326"/>
              <a:gd name="f76" fmla="val 365540"/>
              <a:gd name="f77" fmla="val 166417"/>
              <a:gd name="f78" fmla="val 380328"/>
              <a:gd name="f79" fmla="val 171406"/>
              <a:gd name="f80" fmla="val 397767"/>
              <a:gd name="f81" fmla="val 416370"/>
              <a:gd name="f82" fmla="val 443620"/>
              <a:gd name="f83" fmla="val 160701"/>
              <a:gd name="f84" fmla="val 468370"/>
              <a:gd name="f85" fmla="val 143120"/>
              <a:gd name="f86" fmla="val 486503"/>
              <a:gd name="f87" fmla="val 486504"/>
              <a:gd name="f88" fmla="val 124986"/>
              <a:gd name="f89" fmla="val 504084"/>
              <a:gd name="f90" fmla="val 100237"/>
              <a:gd name="f91" fmla="val 514790"/>
              <a:gd name="f92" fmla="val 72986"/>
              <a:gd name="f93" fmla="val 54383"/>
              <a:gd name="f94" fmla="val 36945"/>
              <a:gd name="f95" fmla="val 509800"/>
              <a:gd name="f96" fmla="val 22156"/>
              <a:gd name="f97" fmla="val 500710"/>
              <a:gd name="f98" fmla="val 521718"/>
              <a:gd name="f99" fmla="val 5973"/>
              <a:gd name="f100" fmla="val 513180"/>
              <a:gd name="f101" fmla="val 9654"/>
              <a:gd name="f102" fmla="val 503556"/>
              <a:gd name="f103" fmla="val 11467"/>
              <a:gd name="f104" fmla="val 493611"/>
              <a:gd name="f105" fmla="val 480024"/>
              <a:gd name="f106" fmla="val 462727"/>
              <a:gd name="f107" fmla="val 14950"/>
              <a:gd name="f108" fmla="val 487415"/>
              <a:gd name="f109" fmla="val 42305"/>
              <a:gd name="f110" fmla="val 502981"/>
              <a:gd name="f111" fmla="val 73296"/>
              <a:gd name="f112" fmla="val 97207"/>
              <a:gd name="f113" fmla="val 118953"/>
              <a:gd name="f114" fmla="val 493715"/>
              <a:gd name="f115" fmla="val 134965"/>
              <a:gd name="f116" fmla="val 478394"/>
              <a:gd name="f117" fmla="val 343429"/>
              <a:gd name="f118" fmla="val 343339"/>
              <a:gd name="f119" fmla="val 135010"/>
              <a:gd name="f120" fmla="val 478348"/>
              <a:gd name="f121" fmla="val 150331"/>
              <a:gd name="f122" fmla="val 462337"/>
              <a:gd name="f123" fmla="val 159597"/>
              <a:gd name="f124" fmla="val 440590"/>
              <a:gd name="f125" fmla="val 416680"/>
              <a:gd name="f126" fmla="val 366661"/>
              <a:gd name="f127" fmla="val 119048"/>
              <a:gd name="f128" fmla="val 326112"/>
              <a:gd name="f129" fmla="val 69030"/>
              <a:gd name="f130" fmla="val 326113"/>
              <a:gd name="f131" fmla="val 49952"/>
              <a:gd name="f132" fmla="val 326479"/>
              <a:gd name="f133" fmla="val 25806"/>
              <a:gd name="f134" fmla="val 321244"/>
              <a:gd name="f135" fmla="val 12948"/>
              <a:gd name="f136" fmla="val 308084"/>
              <a:gd name="f137" fmla="val 327154"/>
              <a:gd name="f138" fmla="val 309010"/>
              <a:gd name="f139" fmla="val 14338"/>
              <a:gd name="f140" fmla="val 284867"/>
              <a:gd name="f141" fmla="val 254933"/>
              <a:gd name="f142" fmla="val 230790"/>
              <a:gd name="f143" fmla="val 212690"/>
              <a:gd name="f144" fmla="val 6036"/>
              <a:gd name="f145" fmla="val 217996"/>
              <a:gd name="f146" fmla="val 9959"/>
              <a:gd name="f147" fmla="val 224711"/>
              <a:gd name="f148" fmla="val 12896"/>
              <a:gd name="f149" fmla="val 231767"/>
              <a:gd name="f150" fmla="val 25742"/>
              <a:gd name="f151" fmla="val 218569"/>
              <a:gd name="f152" fmla="val 49927"/>
              <a:gd name="f153" fmla="val 213320"/>
              <a:gd name="f154" fmla="val 213687"/>
              <a:gd name="f155" fmla="val 94039"/>
              <a:gd name="f156" fmla="val 116681"/>
              <a:gd name="f157" fmla="val 203550"/>
              <a:gd name="f158" fmla="val 133071"/>
              <a:gd name="f159" fmla="val 187160"/>
              <a:gd name="f160" fmla="val 149460"/>
              <a:gd name="f161" fmla="val 170771"/>
              <a:gd name="f162" fmla="val 148129"/>
              <a:gd name="f163" fmla="val 123120"/>
              <a:gd name="f164" fmla="val 99209"/>
              <a:gd name="f165" fmla="val 77463"/>
              <a:gd name="f166" fmla="val 61451"/>
              <a:gd name="f167" fmla="val 196461"/>
              <a:gd name="f168" fmla="val 196370"/>
              <a:gd name="f169" fmla="val 61406"/>
              <a:gd name="f170" fmla="val 46085"/>
              <a:gd name="f171" fmla="val 36819"/>
              <a:gd name="f172" fmla="val 52385"/>
              <a:gd name="f173" fmla="val 77073"/>
              <a:gd name="f174" fmla="val 59780"/>
              <a:gd name="f175" fmla="val 2240"/>
              <a:gd name="f176" fmla="val 53717"/>
              <a:gd name="f177" fmla="val 6698"/>
              <a:gd name="f178" fmla="val 49732"/>
              <a:gd name="f179" fmla="val 11494"/>
              <a:gd name="f180" fmla="val 46167"/>
              <a:gd name="f181" fmla="val 9661"/>
              <a:gd name="f182" fmla="val 36227"/>
              <a:gd name="f183" fmla="val 5972"/>
              <a:gd name="f184" fmla="val 26608"/>
              <a:gd name="f185" fmla="val 18074"/>
              <a:gd name="f186" fmla="val 11637"/>
              <a:gd name="f187" fmla="val 10773"/>
              <a:gd name="f188" fmla="val 18655"/>
              <a:gd name="f189" fmla="val 24545"/>
              <a:gd name="f190" fmla="val 22230"/>
              <a:gd name="f191" fmla="val 39049"/>
              <a:gd name="f192" fmla="val 37002"/>
              <a:gd name="f193" fmla="val 29983"/>
              <a:gd name="f194" fmla="val 54413"/>
              <a:gd name="f195" fmla="val 25010"/>
              <a:gd name="f196" fmla="val 35715"/>
              <a:gd name="f197" fmla="val 53296"/>
              <a:gd name="f198" fmla="val 71430"/>
              <a:gd name="f199" fmla="val 96180"/>
              <a:gd name="f200" fmla="val 123429"/>
              <a:gd name="f201" fmla="val 142002"/>
              <a:gd name="f202" fmla="val 166433"/>
              <a:gd name="f203" fmla="val 159414"/>
              <a:gd name="f204" fmla="val 157367"/>
              <a:gd name="f205" fmla="val 174185"/>
              <a:gd name="f206" fmla="val 174223"/>
              <a:gd name="f207" fmla="val 178341"/>
              <a:gd name="f208" fmla="val 190089"/>
              <a:gd name="f209" fmla="val 187146"/>
              <a:gd name="f210" fmla="val 200306"/>
              <a:gd name="f211" fmla="val 219575"/>
              <a:gd name="f212" fmla="val 244645"/>
              <a:gd name="f213" fmla="*/ f0 1 232840"/>
              <a:gd name="f214" fmla="*/ f1 1 539773"/>
              <a:gd name="f215" fmla="val f2"/>
              <a:gd name="f216" fmla="val f3"/>
              <a:gd name="f217" fmla="val f4"/>
              <a:gd name="f218" fmla="+- f217 0 f215"/>
              <a:gd name="f219" fmla="+- f216 0 f215"/>
              <a:gd name="f220" fmla="*/ f219 1 232840"/>
              <a:gd name="f221" fmla="*/ f218 1 539773"/>
              <a:gd name="f222" fmla="*/ f215 1 f220"/>
              <a:gd name="f223" fmla="*/ f216 1 f220"/>
              <a:gd name="f224" fmla="*/ f215 1 f221"/>
              <a:gd name="f225" fmla="*/ f217 1 f221"/>
              <a:gd name="f226" fmla="*/ f222 f213 1"/>
              <a:gd name="f227" fmla="*/ f223 f213 1"/>
              <a:gd name="f228" fmla="*/ f225 f214 1"/>
              <a:gd name="f229" fmla="*/ f224 f214 1"/>
            </a:gdLst>
            <a:ahLst/>
            <a:cxnLst>
              <a:cxn ang="3cd4">
                <a:pos x="hc" y="t"/>
              </a:cxn>
              <a:cxn ang="0">
                <a:pos x="r" y="vc"/>
              </a:cxn>
              <a:cxn ang="cd4">
                <a:pos x="hc" y="b"/>
              </a:cxn>
              <a:cxn ang="cd2">
                <a:pos x="l" y="vc"/>
              </a:cxn>
            </a:cxnLst>
            <a:rect l="f226" t="f229" r="f227" b="f228"/>
            <a:pathLst>
              <a:path w="232840" h="539773">
                <a:moveTo>
                  <a:pt x="f5" y="f6"/>
                </a:moveTo>
                <a:cubicBezTo>
                  <a:pt x="f7" y="f8"/>
                  <a:pt x="f9" y="f10"/>
                  <a:pt x="f11" y="f12"/>
                </a:cubicBezTo>
                <a:cubicBezTo>
                  <a:pt x="f13" y="f14"/>
                  <a:pt x="f15" y="f16"/>
                  <a:pt x="f17" y="f18"/>
                </a:cubicBezTo>
                <a:cubicBezTo>
                  <a:pt x="f19" y="f20"/>
                  <a:pt x="f21" y="f22"/>
                  <a:pt x="f23" y="f24"/>
                </a:cubicBezTo>
                <a:cubicBezTo>
                  <a:pt x="f25" y="f26"/>
                  <a:pt x="f27" y="f28"/>
                  <a:pt x="f29" y="f28"/>
                </a:cubicBezTo>
                <a:cubicBezTo>
                  <a:pt x="f30" y="f31"/>
                  <a:pt x="f32" y="f33"/>
                  <a:pt x="f34" y="f35"/>
                </a:cubicBezTo>
                <a:cubicBezTo>
                  <a:pt x="f36" y="f37"/>
                  <a:pt x="f38" y="f39"/>
                  <a:pt x="f40" y="f41"/>
                </a:cubicBezTo>
                <a:cubicBezTo>
                  <a:pt x="f42" y="f43"/>
                  <a:pt x="f44" y="f45"/>
                  <a:pt x="f29" y="f46"/>
                </a:cubicBezTo>
                <a:cubicBezTo>
                  <a:pt x="f47" y="f46"/>
                  <a:pt x="f48" y="f49"/>
                  <a:pt x="f50" y="f51"/>
                </a:cubicBezTo>
                <a:cubicBezTo>
                  <a:pt x="f52" y="f53"/>
                  <a:pt x="f54" y="f55"/>
                  <a:pt x="f56" y="f57"/>
                </a:cubicBezTo>
                <a:cubicBezTo>
                  <a:pt x="f9" y="f58"/>
                  <a:pt x="f7" y="f59"/>
                  <a:pt x="f60" y="f61"/>
                </a:cubicBezTo>
                <a:lnTo>
                  <a:pt x="f62" y="f61"/>
                </a:lnTo>
                <a:lnTo>
                  <a:pt x="f63" y="f6"/>
                </a:lnTo>
                <a:close/>
                <a:moveTo>
                  <a:pt x="f3" y="f64"/>
                </a:moveTo>
                <a:cubicBezTo>
                  <a:pt x="f65" y="f66"/>
                  <a:pt x="f67" y="f68"/>
                  <a:pt x="f69" y="f70"/>
                </a:cubicBezTo>
                <a:cubicBezTo>
                  <a:pt x="f71" y="f72"/>
                  <a:pt x="f73" y="f74"/>
                  <a:pt x="f75" y="f76"/>
                </a:cubicBezTo>
                <a:cubicBezTo>
                  <a:pt x="f77" y="f78"/>
                  <a:pt x="f79" y="f80"/>
                  <a:pt x="f79" y="f81"/>
                </a:cubicBezTo>
                <a:cubicBezTo>
                  <a:pt x="f79" y="f82"/>
                  <a:pt x="f83" y="f84"/>
                  <a:pt x="f85" y="f86"/>
                </a:cubicBezTo>
                <a:lnTo>
                  <a:pt x="f85" y="f87"/>
                </a:lnTo>
                <a:cubicBezTo>
                  <a:pt x="f88" y="f89"/>
                  <a:pt x="f90" y="f91"/>
                  <a:pt x="f92" y="f91"/>
                </a:cubicBezTo>
                <a:cubicBezTo>
                  <a:pt x="f93" y="f91"/>
                  <a:pt x="f94" y="f95"/>
                  <a:pt x="f96" y="f97"/>
                </a:cubicBezTo>
                <a:lnTo>
                  <a:pt x="f2" y="f4"/>
                </a:lnTo>
                <a:lnTo>
                  <a:pt x="f2" y="f98"/>
                </a:lnTo>
                <a:cubicBezTo>
                  <a:pt x="f99" y="f100"/>
                  <a:pt x="f101" y="f102"/>
                  <a:pt x="f103" y="f104"/>
                </a:cubicBezTo>
                <a:lnTo>
                  <a:pt x="f2" y="f105"/>
                </a:lnTo>
                <a:lnTo>
                  <a:pt x="f2" y="f106"/>
                </a:lnTo>
                <a:cubicBezTo>
                  <a:pt x="f107" y="f108"/>
                  <a:pt x="f109" y="f110"/>
                  <a:pt x="f111" y="f110"/>
                </a:cubicBezTo>
                <a:cubicBezTo>
                  <a:pt x="f112" y="f110"/>
                  <a:pt x="f113" y="f114"/>
                  <a:pt x="f115" y="f116"/>
                </a:cubicBezTo>
                <a:lnTo>
                  <a:pt x="f2" y="f117"/>
                </a:lnTo>
                <a:lnTo>
                  <a:pt x="f2" y="f118"/>
                </a:lnTo>
                <a:lnTo>
                  <a:pt x="f119" y="f120"/>
                </a:lnTo>
                <a:cubicBezTo>
                  <a:pt x="f121" y="f122"/>
                  <a:pt x="f123" y="f124"/>
                  <a:pt x="f123" y="f125"/>
                </a:cubicBezTo>
                <a:cubicBezTo>
                  <a:pt x="f123" y="f126"/>
                  <a:pt x="f127" y="f128"/>
                  <a:pt x="f129" y="f130"/>
                </a:cubicBezTo>
                <a:cubicBezTo>
                  <a:pt x="f131" y="f132"/>
                  <a:pt x="f133" y="f134"/>
                  <a:pt x="f135" y="f136"/>
                </a:cubicBezTo>
                <a:lnTo>
                  <a:pt x="f2" y="f137"/>
                </a:lnTo>
                <a:lnTo>
                  <a:pt x="f2" y="f138"/>
                </a:lnTo>
                <a:cubicBezTo>
                  <a:pt x="f139" y="f140"/>
                  <a:pt x="f139" y="f141"/>
                  <a:pt x="f2" y="f142"/>
                </a:cubicBezTo>
                <a:lnTo>
                  <a:pt x="f2" y="f143"/>
                </a:lnTo>
                <a:cubicBezTo>
                  <a:pt x="f144" y="f145"/>
                  <a:pt x="f146" y="f147"/>
                  <a:pt x="f148" y="f149"/>
                </a:cubicBezTo>
                <a:cubicBezTo>
                  <a:pt x="f150" y="f151"/>
                  <a:pt x="f152" y="f153"/>
                  <a:pt x="f129" y="f154"/>
                </a:cubicBezTo>
                <a:cubicBezTo>
                  <a:pt x="f155" y="f154"/>
                  <a:pt x="f156" y="f157"/>
                  <a:pt x="f158" y="f159"/>
                </a:cubicBezTo>
                <a:cubicBezTo>
                  <a:pt x="f160" y="f161"/>
                  <a:pt x="f123" y="f162"/>
                  <a:pt x="f123" y="f163"/>
                </a:cubicBezTo>
                <a:cubicBezTo>
                  <a:pt x="f123" y="f164"/>
                  <a:pt x="f121" y="f165"/>
                  <a:pt x="f119" y="f166"/>
                </a:cubicBezTo>
                <a:lnTo>
                  <a:pt x="f2" y="f167"/>
                </a:lnTo>
                <a:lnTo>
                  <a:pt x="f2" y="f168"/>
                </a:lnTo>
                <a:lnTo>
                  <a:pt x="f115" y="f169"/>
                </a:lnTo>
                <a:cubicBezTo>
                  <a:pt x="f113" y="f170"/>
                  <a:pt x="f112" y="f171"/>
                  <a:pt x="f111" y="f171"/>
                </a:cubicBezTo>
                <a:cubicBezTo>
                  <a:pt x="f109" y="f171"/>
                  <a:pt x="f107" y="f172"/>
                  <a:pt x="f2" y="f173"/>
                </a:cubicBezTo>
                <a:lnTo>
                  <a:pt x="f2" y="f174"/>
                </a:lnTo>
                <a:cubicBezTo>
                  <a:pt x="f175" y="f176"/>
                  <a:pt x="f177" y="f178"/>
                  <a:pt x="f179" y="f180"/>
                </a:cubicBezTo>
                <a:cubicBezTo>
                  <a:pt x="f181" y="f182"/>
                  <a:pt x="f183" y="f184"/>
                  <a:pt x="f2" y="f185"/>
                </a:cubicBezTo>
                <a:lnTo>
                  <a:pt x="f2" y="f2"/>
                </a:lnTo>
                <a:cubicBezTo>
                  <a:pt x="f186" y="f187"/>
                  <a:pt x="f188" y="f189"/>
                  <a:pt x="f190" y="f191"/>
                </a:cubicBezTo>
                <a:cubicBezTo>
                  <a:pt x="f192" y="f193"/>
                  <a:pt x="f194" y="f195"/>
                  <a:pt x="f92" y="f195"/>
                </a:cubicBezTo>
                <a:cubicBezTo>
                  <a:pt x="f90" y="f195"/>
                  <a:pt x="f88" y="f196"/>
                  <a:pt x="f85" y="f197"/>
                </a:cubicBezTo>
                <a:cubicBezTo>
                  <a:pt x="f83" y="f198"/>
                  <a:pt x="f79" y="f199"/>
                  <a:pt x="f79" y="f200"/>
                </a:cubicBezTo>
                <a:cubicBezTo>
                  <a:pt x="f79" y="f201"/>
                  <a:pt x="f202" y="f203"/>
                  <a:pt x="f204" y="f205"/>
                </a:cubicBezTo>
                <a:cubicBezTo>
                  <a:pt x="f206" y="f207"/>
                  <a:pt x="f208" y="f209"/>
                  <a:pt x="f69" y="f210"/>
                </a:cubicBezTo>
                <a:cubicBezTo>
                  <a:pt x="f67" y="f211"/>
                  <a:pt x="f65" y="f212"/>
                  <a:pt x="f3" y="f64"/>
                </a:cubicBezTo>
                <a:close/>
              </a:path>
            </a:pathLst>
          </a:custGeom>
          <a:solidFill>
            <a:srgbClr val="AB641E"/>
          </a:solidFill>
          <a:ln cap="flat">
            <a:noFill/>
            <a:prstDash val="solid"/>
          </a:ln>
        </p:spPr>
        <p:txBody>
          <a:bodyPr lIns="0" tIns="0" rIns="0" bIns="0"/>
          <a:lstStyle/>
          <a:p>
            <a:endParaRPr lang="nl-NL"/>
          </a:p>
        </p:txBody>
      </p:sp>
      <p:sp>
        <p:nvSpPr>
          <p:cNvPr id="371" name="Teardrop 3"/>
          <p:cNvSpPr/>
          <p:nvPr/>
        </p:nvSpPr>
        <p:spPr>
          <a:xfrm rot="5400013" flipH="1" flipV="1">
            <a:off x="8321223" y="4185693"/>
            <a:ext cx="232842" cy="539770"/>
          </a:xfrm>
          <a:custGeom>
            <a:avLst/>
            <a:gdLst>
              <a:gd name="f0" fmla="val w"/>
              <a:gd name="f1" fmla="val h"/>
              <a:gd name="f2" fmla="val 0"/>
              <a:gd name="f3" fmla="val 232840"/>
              <a:gd name="f4" fmla="val 539772"/>
              <a:gd name="f5" fmla="val 221340"/>
              <a:gd name="f6" fmla="val 269867"/>
              <a:gd name="f7" fmla="val 220851"/>
              <a:gd name="f8" fmla="val 247711"/>
              <a:gd name="f9" fmla="val 212026"/>
              <a:gd name="f10" fmla="val 225782"/>
              <a:gd name="f11" fmla="val 195119"/>
              <a:gd name="f12" fmla="val 208875"/>
              <a:gd name="f13" fmla="val 182363"/>
              <a:gd name="f14" fmla="val 196120"/>
              <a:gd name="f15" fmla="val 166749"/>
              <a:gd name="f16" fmla="val 187965"/>
              <a:gd name="f17" fmla="val 150249"/>
              <a:gd name="f18" fmla="val 184922"/>
              <a:gd name="f19" fmla="val 147800"/>
              <a:gd name="f20" fmla="val 188780"/>
              <a:gd name="f21" fmla="val 144800"/>
              <a:gd name="f22" fmla="val 192208"/>
              <a:gd name="f23" fmla="val 141586"/>
              <a:gd name="f24" fmla="val 195422"/>
              <a:gd name="f25" fmla="val 123161"/>
              <a:gd name="f26" fmla="val 213847"/>
              <a:gd name="f27" fmla="val 97708"/>
              <a:gd name="f28" fmla="val 225242"/>
              <a:gd name="f29" fmla="val 69593"/>
              <a:gd name="f30" fmla="val 43433"/>
              <a:gd name="f31" fmla="val 224741"/>
              <a:gd name="f32" fmla="val 27415"/>
              <a:gd name="f33" fmla="val 228586"/>
              <a:gd name="f34" fmla="val 17461"/>
              <a:gd name="f35" fmla="val 245212"/>
              <a:gd name="f36" fmla="val 22074"/>
              <a:gd name="f37" fmla="val 261450"/>
              <a:gd name="f38" fmla="val 22154"/>
              <a:gd name="f39" fmla="val 278664"/>
              <a:gd name="f40" fmla="val 17673"/>
              <a:gd name="f41" fmla="val 294913"/>
              <a:gd name="f42" fmla="val 27631"/>
              <a:gd name="f43" fmla="val 311265"/>
              <a:gd name="f44" fmla="val 43609"/>
              <a:gd name="f45" fmla="val 315055"/>
              <a:gd name="f46" fmla="val 314556"/>
              <a:gd name="f47" fmla="val 102600"/>
              <a:gd name="f48" fmla="val 131938"/>
              <a:gd name="f49" fmla="val 330263"/>
              <a:gd name="f50" fmla="val 150227"/>
              <a:gd name="f51" fmla="val 354850"/>
              <a:gd name="f52" fmla="val 166735"/>
              <a:gd name="f53" fmla="val 351841"/>
              <a:gd name="f54" fmla="val 182357"/>
              <a:gd name="f55" fmla="val 343684"/>
              <a:gd name="f56" fmla="val 195118"/>
              <a:gd name="f57" fmla="val 330923"/>
              <a:gd name="f58" fmla="val 314015"/>
              <a:gd name="f59" fmla="val 292087"/>
              <a:gd name="f60" fmla="val 221339"/>
              <a:gd name="f61" fmla="val 269931"/>
              <a:gd name="f62" fmla="val 136174"/>
              <a:gd name="f63" fmla="val 136173"/>
              <a:gd name="f64" fmla="val 269899"/>
              <a:gd name="f65" fmla="val 232449"/>
              <a:gd name="f66" fmla="val 295153"/>
              <a:gd name="f67" fmla="val 222519"/>
              <a:gd name="f68" fmla="val 320224"/>
              <a:gd name="f69" fmla="val 203250"/>
              <a:gd name="f70" fmla="val 339492"/>
              <a:gd name="f71" fmla="val 190082"/>
              <a:gd name="f72" fmla="val 352660"/>
              <a:gd name="f73" fmla="val 174206"/>
              <a:gd name="f74" fmla="val 361466"/>
              <a:gd name="f75" fmla="val 157326"/>
              <a:gd name="f76" fmla="val 365539"/>
              <a:gd name="f77" fmla="val 166417"/>
              <a:gd name="f78" fmla="val 380328"/>
              <a:gd name="f79" fmla="val 171406"/>
              <a:gd name="f80" fmla="val 397766"/>
              <a:gd name="f81" fmla="val 416370"/>
              <a:gd name="f82" fmla="val 443620"/>
              <a:gd name="f83" fmla="val 160701"/>
              <a:gd name="f84" fmla="val 468370"/>
              <a:gd name="f85" fmla="val 143120"/>
              <a:gd name="f86" fmla="val 486503"/>
              <a:gd name="f87" fmla="val 124986"/>
              <a:gd name="f88" fmla="val 504084"/>
              <a:gd name="f89" fmla="val 100237"/>
              <a:gd name="f90" fmla="val 514790"/>
              <a:gd name="f91" fmla="val 72986"/>
              <a:gd name="f92" fmla="val 54383"/>
              <a:gd name="f93" fmla="val 36945"/>
              <a:gd name="f94" fmla="val 509800"/>
              <a:gd name="f95" fmla="val 22156"/>
              <a:gd name="f96" fmla="val 500709"/>
              <a:gd name="f97" fmla="val 521718"/>
              <a:gd name="f98" fmla="val 5973"/>
              <a:gd name="f99" fmla="val 513179"/>
              <a:gd name="f100" fmla="val 9654"/>
              <a:gd name="f101" fmla="val 503556"/>
              <a:gd name="f102" fmla="val 11467"/>
              <a:gd name="f103" fmla="val 493611"/>
              <a:gd name="f104" fmla="val 480023"/>
              <a:gd name="f105" fmla="val 462726"/>
              <a:gd name="f106" fmla="val 14950"/>
              <a:gd name="f107" fmla="val 487414"/>
              <a:gd name="f108" fmla="val 42305"/>
              <a:gd name="f109" fmla="val 502980"/>
              <a:gd name="f110" fmla="val 73296"/>
              <a:gd name="f111" fmla="val 97207"/>
              <a:gd name="f112" fmla="val 118953"/>
              <a:gd name="f113" fmla="val 493715"/>
              <a:gd name="f114" fmla="val 134965"/>
              <a:gd name="f115" fmla="val 478394"/>
              <a:gd name="f116" fmla="val 343429"/>
              <a:gd name="f117" fmla="val 343338"/>
              <a:gd name="f118" fmla="val 135010"/>
              <a:gd name="f119" fmla="val 478348"/>
              <a:gd name="f120" fmla="val 150331"/>
              <a:gd name="f121" fmla="val 462336"/>
              <a:gd name="f122" fmla="val 159597"/>
              <a:gd name="f123" fmla="val 440590"/>
              <a:gd name="f124" fmla="val 416679"/>
              <a:gd name="f125" fmla="val 366661"/>
              <a:gd name="f126" fmla="val 119048"/>
              <a:gd name="f127" fmla="val 326112"/>
              <a:gd name="f128" fmla="val 69030"/>
              <a:gd name="f129" fmla="val 49952"/>
              <a:gd name="f130" fmla="val 326478"/>
              <a:gd name="f131" fmla="val 25806"/>
              <a:gd name="f132" fmla="val 321244"/>
              <a:gd name="f133" fmla="val 12948"/>
              <a:gd name="f134" fmla="val 308084"/>
              <a:gd name="f135" fmla="val 327154"/>
              <a:gd name="f136" fmla="val 309010"/>
              <a:gd name="f137" fmla="val 14338"/>
              <a:gd name="f138" fmla="val 284867"/>
              <a:gd name="f139" fmla="val 254932"/>
              <a:gd name="f140" fmla="val 230790"/>
              <a:gd name="f141" fmla="val 212690"/>
              <a:gd name="f142" fmla="val 6036"/>
              <a:gd name="f143" fmla="val 217996"/>
              <a:gd name="f144" fmla="val 9959"/>
              <a:gd name="f145" fmla="val 224711"/>
              <a:gd name="f146" fmla="val 12896"/>
              <a:gd name="f147" fmla="val 231767"/>
              <a:gd name="f148" fmla="val 25742"/>
              <a:gd name="f149" fmla="val 218569"/>
              <a:gd name="f150" fmla="val 49927"/>
              <a:gd name="f151" fmla="val 213320"/>
              <a:gd name="f152" fmla="val 213687"/>
              <a:gd name="f153" fmla="val 94039"/>
              <a:gd name="f154" fmla="val 116681"/>
              <a:gd name="f155" fmla="val 203550"/>
              <a:gd name="f156" fmla="val 133071"/>
              <a:gd name="f157" fmla="val 187160"/>
              <a:gd name="f158" fmla="val 149460"/>
              <a:gd name="f159" fmla="val 170771"/>
              <a:gd name="f160" fmla="val 148129"/>
              <a:gd name="f161" fmla="val 123120"/>
              <a:gd name="f162" fmla="val 99209"/>
              <a:gd name="f163" fmla="val 77463"/>
              <a:gd name="f164" fmla="val 61451"/>
              <a:gd name="f165" fmla="val 196461"/>
              <a:gd name="f166" fmla="val 196370"/>
              <a:gd name="f167" fmla="val 61406"/>
              <a:gd name="f168" fmla="val 46085"/>
              <a:gd name="f169" fmla="val 36819"/>
              <a:gd name="f170" fmla="val 52385"/>
              <a:gd name="f171" fmla="val 77073"/>
              <a:gd name="f172" fmla="val 59780"/>
              <a:gd name="f173" fmla="val 2240"/>
              <a:gd name="f174" fmla="val 53717"/>
              <a:gd name="f175" fmla="val 6698"/>
              <a:gd name="f176" fmla="val 49732"/>
              <a:gd name="f177" fmla="val 11494"/>
              <a:gd name="f178" fmla="val 46167"/>
              <a:gd name="f179" fmla="val 9661"/>
              <a:gd name="f180" fmla="val 36227"/>
              <a:gd name="f181" fmla="val 5972"/>
              <a:gd name="f182" fmla="val 26608"/>
              <a:gd name="f183" fmla="val 18074"/>
              <a:gd name="f184" fmla="val 11637"/>
              <a:gd name="f185" fmla="val 10773"/>
              <a:gd name="f186" fmla="val 18655"/>
              <a:gd name="f187" fmla="val 24545"/>
              <a:gd name="f188" fmla="val 22230"/>
              <a:gd name="f189" fmla="val 39049"/>
              <a:gd name="f190" fmla="val 37002"/>
              <a:gd name="f191" fmla="val 29983"/>
              <a:gd name="f192" fmla="val 54413"/>
              <a:gd name="f193" fmla="val 25010"/>
              <a:gd name="f194" fmla="val 35715"/>
              <a:gd name="f195" fmla="val 53296"/>
              <a:gd name="f196" fmla="val 71430"/>
              <a:gd name="f197" fmla="val 96180"/>
              <a:gd name="f198" fmla="val 123429"/>
              <a:gd name="f199" fmla="val 142002"/>
              <a:gd name="f200" fmla="val 166433"/>
              <a:gd name="f201" fmla="val 159414"/>
              <a:gd name="f202" fmla="val 157367"/>
              <a:gd name="f203" fmla="val 174185"/>
              <a:gd name="f204" fmla="val 174223"/>
              <a:gd name="f205" fmla="val 178341"/>
              <a:gd name="f206" fmla="val 190089"/>
              <a:gd name="f207" fmla="val 187146"/>
              <a:gd name="f208" fmla="val 200306"/>
              <a:gd name="f209" fmla="val 219575"/>
              <a:gd name="f210" fmla="val 244645"/>
              <a:gd name="f211" fmla="*/ f0 1 232840"/>
              <a:gd name="f212" fmla="*/ f1 1 539772"/>
              <a:gd name="f213" fmla="val f2"/>
              <a:gd name="f214" fmla="val f3"/>
              <a:gd name="f215" fmla="val f4"/>
              <a:gd name="f216" fmla="+- f215 0 f213"/>
              <a:gd name="f217" fmla="+- f214 0 f213"/>
              <a:gd name="f218" fmla="*/ f217 1 232840"/>
              <a:gd name="f219" fmla="*/ f216 1 539772"/>
              <a:gd name="f220" fmla="*/ f213 1 f218"/>
              <a:gd name="f221" fmla="*/ f214 1 f218"/>
              <a:gd name="f222" fmla="*/ f213 1 f219"/>
              <a:gd name="f223" fmla="*/ f215 1 f219"/>
              <a:gd name="f224" fmla="*/ f220 f211 1"/>
              <a:gd name="f225" fmla="*/ f221 f211 1"/>
              <a:gd name="f226" fmla="*/ f223 f212 1"/>
              <a:gd name="f227" fmla="*/ f222 f212 1"/>
            </a:gdLst>
            <a:ahLst/>
            <a:cxnLst>
              <a:cxn ang="3cd4">
                <a:pos x="hc" y="t"/>
              </a:cxn>
              <a:cxn ang="0">
                <a:pos x="r" y="vc"/>
              </a:cxn>
              <a:cxn ang="cd4">
                <a:pos x="hc" y="b"/>
              </a:cxn>
              <a:cxn ang="cd2">
                <a:pos x="l" y="vc"/>
              </a:cxn>
            </a:cxnLst>
            <a:rect l="f224" t="f227" r="f225" b="f226"/>
            <a:pathLst>
              <a:path w="232840" h="539772">
                <a:moveTo>
                  <a:pt x="f5" y="f6"/>
                </a:moveTo>
                <a:cubicBezTo>
                  <a:pt x="f7" y="f8"/>
                  <a:pt x="f9" y="f10"/>
                  <a:pt x="f11" y="f12"/>
                </a:cubicBezTo>
                <a:cubicBezTo>
                  <a:pt x="f13" y="f14"/>
                  <a:pt x="f15" y="f16"/>
                  <a:pt x="f17" y="f18"/>
                </a:cubicBezTo>
                <a:cubicBezTo>
                  <a:pt x="f19" y="f20"/>
                  <a:pt x="f21" y="f22"/>
                  <a:pt x="f23" y="f24"/>
                </a:cubicBezTo>
                <a:cubicBezTo>
                  <a:pt x="f25" y="f26"/>
                  <a:pt x="f27" y="f28"/>
                  <a:pt x="f29" y="f28"/>
                </a:cubicBezTo>
                <a:cubicBezTo>
                  <a:pt x="f30" y="f31"/>
                  <a:pt x="f32" y="f33"/>
                  <a:pt x="f34" y="f35"/>
                </a:cubicBezTo>
                <a:cubicBezTo>
                  <a:pt x="f36" y="f37"/>
                  <a:pt x="f38" y="f39"/>
                  <a:pt x="f40" y="f41"/>
                </a:cubicBezTo>
                <a:cubicBezTo>
                  <a:pt x="f42" y="f43"/>
                  <a:pt x="f44" y="f45"/>
                  <a:pt x="f29" y="f46"/>
                </a:cubicBezTo>
                <a:cubicBezTo>
                  <a:pt x="f47" y="f46"/>
                  <a:pt x="f48" y="f49"/>
                  <a:pt x="f50" y="f51"/>
                </a:cubicBezTo>
                <a:cubicBezTo>
                  <a:pt x="f52" y="f53"/>
                  <a:pt x="f54" y="f55"/>
                  <a:pt x="f56" y="f57"/>
                </a:cubicBezTo>
                <a:cubicBezTo>
                  <a:pt x="f9" y="f58"/>
                  <a:pt x="f7" y="f59"/>
                  <a:pt x="f60" y="f61"/>
                </a:cubicBezTo>
                <a:lnTo>
                  <a:pt x="f62" y="f61"/>
                </a:lnTo>
                <a:lnTo>
                  <a:pt x="f63" y="f6"/>
                </a:lnTo>
                <a:close/>
                <a:moveTo>
                  <a:pt x="f3" y="f64"/>
                </a:moveTo>
                <a:cubicBezTo>
                  <a:pt x="f65" y="f66"/>
                  <a:pt x="f67" y="f68"/>
                  <a:pt x="f69" y="f70"/>
                </a:cubicBezTo>
                <a:cubicBezTo>
                  <a:pt x="f71" y="f72"/>
                  <a:pt x="f73" y="f74"/>
                  <a:pt x="f75" y="f76"/>
                </a:cubicBezTo>
                <a:cubicBezTo>
                  <a:pt x="f77" y="f78"/>
                  <a:pt x="f79" y="f80"/>
                  <a:pt x="f79" y="f81"/>
                </a:cubicBezTo>
                <a:cubicBezTo>
                  <a:pt x="f79" y="f82"/>
                  <a:pt x="f83" y="f84"/>
                  <a:pt x="f85" y="f86"/>
                </a:cubicBezTo>
                <a:cubicBezTo>
                  <a:pt x="f87" y="f88"/>
                  <a:pt x="f89" y="f90"/>
                  <a:pt x="f91" y="f90"/>
                </a:cubicBezTo>
                <a:cubicBezTo>
                  <a:pt x="f92" y="f90"/>
                  <a:pt x="f93" y="f94"/>
                  <a:pt x="f95" y="f96"/>
                </a:cubicBezTo>
                <a:lnTo>
                  <a:pt x="f2" y="f4"/>
                </a:lnTo>
                <a:lnTo>
                  <a:pt x="f2" y="f97"/>
                </a:lnTo>
                <a:cubicBezTo>
                  <a:pt x="f98" y="f99"/>
                  <a:pt x="f100" y="f101"/>
                  <a:pt x="f102" y="f103"/>
                </a:cubicBezTo>
                <a:lnTo>
                  <a:pt x="f2" y="f104"/>
                </a:lnTo>
                <a:lnTo>
                  <a:pt x="f2" y="f105"/>
                </a:lnTo>
                <a:cubicBezTo>
                  <a:pt x="f106" y="f107"/>
                  <a:pt x="f108" y="f109"/>
                  <a:pt x="f110" y="f109"/>
                </a:cubicBezTo>
                <a:cubicBezTo>
                  <a:pt x="f111" y="f109"/>
                  <a:pt x="f112" y="f113"/>
                  <a:pt x="f114" y="f115"/>
                </a:cubicBezTo>
                <a:lnTo>
                  <a:pt x="f2" y="f116"/>
                </a:lnTo>
                <a:lnTo>
                  <a:pt x="f2" y="f117"/>
                </a:lnTo>
                <a:lnTo>
                  <a:pt x="f118" y="f119"/>
                </a:lnTo>
                <a:cubicBezTo>
                  <a:pt x="f120" y="f121"/>
                  <a:pt x="f122" y="f123"/>
                  <a:pt x="f122" y="f124"/>
                </a:cubicBezTo>
                <a:cubicBezTo>
                  <a:pt x="f122" y="f125"/>
                  <a:pt x="f126" y="f127"/>
                  <a:pt x="f128" y="f127"/>
                </a:cubicBezTo>
                <a:cubicBezTo>
                  <a:pt x="f129" y="f130"/>
                  <a:pt x="f131" y="f132"/>
                  <a:pt x="f133" y="f134"/>
                </a:cubicBezTo>
                <a:lnTo>
                  <a:pt x="f2" y="f135"/>
                </a:lnTo>
                <a:lnTo>
                  <a:pt x="f2" y="f136"/>
                </a:lnTo>
                <a:cubicBezTo>
                  <a:pt x="f137" y="f138"/>
                  <a:pt x="f137" y="f139"/>
                  <a:pt x="f2" y="f140"/>
                </a:cubicBezTo>
                <a:lnTo>
                  <a:pt x="f2" y="f141"/>
                </a:lnTo>
                <a:cubicBezTo>
                  <a:pt x="f142" y="f143"/>
                  <a:pt x="f144" y="f145"/>
                  <a:pt x="f146" y="f147"/>
                </a:cubicBezTo>
                <a:cubicBezTo>
                  <a:pt x="f148" y="f149"/>
                  <a:pt x="f150" y="f151"/>
                  <a:pt x="f128" y="f152"/>
                </a:cubicBezTo>
                <a:cubicBezTo>
                  <a:pt x="f153" y="f152"/>
                  <a:pt x="f154" y="f155"/>
                  <a:pt x="f156" y="f157"/>
                </a:cubicBezTo>
                <a:cubicBezTo>
                  <a:pt x="f158" y="f159"/>
                  <a:pt x="f122" y="f160"/>
                  <a:pt x="f122" y="f161"/>
                </a:cubicBezTo>
                <a:cubicBezTo>
                  <a:pt x="f122" y="f162"/>
                  <a:pt x="f120" y="f163"/>
                  <a:pt x="f118" y="f164"/>
                </a:cubicBezTo>
                <a:lnTo>
                  <a:pt x="f2" y="f165"/>
                </a:lnTo>
                <a:lnTo>
                  <a:pt x="f2" y="f166"/>
                </a:lnTo>
                <a:lnTo>
                  <a:pt x="f114" y="f167"/>
                </a:lnTo>
                <a:cubicBezTo>
                  <a:pt x="f112" y="f168"/>
                  <a:pt x="f111" y="f169"/>
                  <a:pt x="f110" y="f169"/>
                </a:cubicBezTo>
                <a:cubicBezTo>
                  <a:pt x="f108" y="f169"/>
                  <a:pt x="f106" y="f170"/>
                  <a:pt x="f2" y="f171"/>
                </a:cubicBezTo>
                <a:lnTo>
                  <a:pt x="f2" y="f172"/>
                </a:lnTo>
                <a:cubicBezTo>
                  <a:pt x="f173" y="f174"/>
                  <a:pt x="f175" y="f176"/>
                  <a:pt x="f177" y="f178"/>
                </a:cubicBezTo>
                <a:cubicBezTo>
                  <a:pt x="f179" y="f180"/>
                  <a:pt x="f181" y="f182"/>
                  <a:pt x="f2" y="f183"/>
                </a:cubicBezTo>
                <a:lnTo>
                  <a:pt x="f2" y="f2"/>
                </a:lnTo>
                <a:cubicBezTo>
                  <a:pt x="f184" y="f185"/>
                  <a:pt x="f186" y="f187"/>
                  <a:pt x="f188" y="f189"/>
                </a:cubicBezTo>
                <a:cubicBezTo>
                  <a:pt x="f190" y="f191"/>
                  <a:pt x="f192" y="f193"/>
                  <a:pt x="f91" y="f193"/>
                </a:cubicBezTo>
                <a:cubicBezTo>
                  <a:pt x="f89" y="f193"/>
                  <a:pt x="f87" y="f194"/>
                  <a:pt x="f85" y="f195"/>
                </a:cubicBezTo>
                <a:cubicBezTo>
                  <a:pt x="f83" y="f196"/>
                  <a:pt x="f79" y="f197"/>
                  <a:pt x="f79" y="f198"/>
                </a:cubicBezTo>
                <a:cubicBezTo>
                  <a:pt x="f79" y="f199"/>
                  <a:pt x="f200" y="f201"/>
                  <a:pt x="f202" y="f203"/>
                </a:cubicBezTo>
                <a:cubicBezTo>
                  <a:pt x="f204" y="f205"/>
                  <a:pt x="f206" y="f207"/>
                  <a:pt x="f69" y="f208"/>
                </a:cubicBezTo>
                <a:cubicBezTo>
                  <a:pt x="f67" y="f209"/>
                  <a:pt x="f65" y="f210"/>
                  <a:pt x="f3" y="f64"/>
                </a:cubicBezTo>
                <a:close/>
              </a:path>
            </a:pathLst>
          </a:custGeom>
          <a:solidFill>
            <a:srgbClr val="AB641E"/>
          </a:solidFill>
          <a:ln cap="flat">
            <a:noFill/>
            <a:prstDash val="solid"/>
          </a:ln>
        </p:spPr>
        <p:txBody>
          <a:bodyPr lIns="0" tIns="0" rIns="0" bIns="0"/>
          <a:lstStyle/>
          <a:p>
            <a:endParaRPr lang="nl-NL"/>
          </a:p>
        </p:txBody>
      </p:sp>
      <p:sp>
        <p:nvSpPr>
          <p:cNvPr id="372" name="Teardrop 3"/>
          <p:cNvSpPr/>
          <p:nvPr/>
        </p:nvSpPr>
        <p:spPr>
          <a:xfrm rot="5400013" flipH="1" flipV="1">
            <a:off x="7478676" y="4185693"/>
            <a:ext cx="232842" cy="539770"/>
          </a:xfrm>
          <a:custGeom>
            <a:avLst/>
            <a:gdLst>
              <a:gd name="f0" fmla="val w"/>
              <a:gd name="f1" fmla="val h"/>
              <a:gd name="f2" fmla="val 0"/>
              <a:gd name="f3" fmla="val 232840"/>
              <a:gd name="f4" fmla="val 539773"/>
              <a:gd name="f5" fmla="val 221340"/>
              <a:gd name="f6" fmla="val 269867"/>
              <a:gd name="f7" fmla="val 220851"/>
              <a:gd name="f8" fmla="val 247712"/>
              <a:gd name="f9" fmla="val 212026"/>
              <a:gd name="f10" fmla="val 225783"/>
              <a:gd name="f11" fmla="val 195119"/>
              <a:gd name="f12" fmla="val 208875"/>
              <a:gd name="f13" fmla="val 182363"/>
              <a:gd name="f14" fmla="val 196120"/>
              <a:gd name="f15" fmla="val 166749"/>
              <a:gd name="f16" fmla="val 187965"/>
              <a:gd name="f17" fmla="val 150249"/>
              <a:gd name="f18" fmla="val 184922"/>
              <a:gd name="f19" fmla="val 147800"/>
              <a:gd name="f20" fmla="val 188780"/>
              <a:gd name="f21" fmla="val 144800"/>
              <a:gd name="f22" fmla="val 192208"/>
              <a:gd name="f23" fmla="val 141586"/>
              <a:gd name="f24" fmla="val 195422"/>
              <a:gd name="f25" fmla="val 123161"/>
              <a:gd name="f26" fmla="val 213847"/>
              <a:gd name="f27" fmla="val 97708"/>
              <a:gd name="f28" fmla="val 225243"/>
              <a:gd name="f29" fmla="val 69593"/>
              <a:gd name="f30" fmla="val 43433"/>
              <a:gd name="f31" fmla="val 224741"/>
              <a:gd name="f32" fmla="val 27415"/>
              <a:gd name="f33" fmla="val 228586"/>
              <a:gd name="f34" fmla="val 17461"/>
              <a:gd name="f35" fmla="val 245213"/>
              <a:gd name="f36" fmla="val 22074"/>
              <a:gd name="f37" fmla="val 261450"/>
              <a:gd name="f38" fmla="val 22154"/>
              <a:gd name="f39" fmla="val 278664"/>
              <a:gd name="f40" fmla="val 17673"/>
              <a:gd name="f41" fmla="val 294913"/>
              <a:gd name="f42" fmla="val 27631"/>
              <a:gd name="f43" fmla="val 311265"/>
              <a:gd name="f44" fmla="val 43609"/>
              <a:gd name="f45" fmla="val 315055"/>
              <a:gd name="f46" fmla="val 314557"/>
              <a:gd name="f47" fmla="val 102600"/>
              <a:gd name="f48" fmla="val 131938"/>
              <a:gd name="f49" fmla="val 330263"/>
              <a:gd name="f50" fmla="val 150227"/>
              <a:gd name="f51" fmla="val 354851"/>
              <a:gd name="f52" fmla="val 166735"/>
              <a:gd name="f53" fmla="val 351841"/>
              <a:gd name="f54" fmla="val 182357"/>
              <a:gd name="f55" fmla="val 343684"/>
              <a:gd name="f56" fmla="val 195118"/>
              <a:gd name="f57" fmla="val 330923"/>
              <a:gd name="f58" fmla="val 314016"/>
              <a:gd name="f59" fmla="val 292087"/>
              <a:gd name="f60" fmla="val 221339"/>
              <a:gd name="f61" fmla="val 269931"/>
              <a:gd name="f62" fmla="val 136174"/>
              <a:gd name="f63" fmla="val 136173"/>
              <a:gd name="f64" fmla="val 269899"/>
              <a:gd name="f65" fmla="val 232449"/>
              <a:gd name="f66" fmla="val 295153"/>
              <a:gd name="f67" fmla="val 222519"/>
              <a:gd name="f68" fmla="val 320224"/>
              <a:gd name="f69" fmla="val 203250"/>
              <a:gd name="f70" fmla="val 339492"/>
              <a:gd name="f71" fmla="val 190082"/>
              <a:gd name="f72" fmla="val 352660"/>
              <a:gd name="f73" fmla="val 174206"/>
              <a:gd name="f74" fmla="val 361467"/>
              <a:gd name="f75" fmla="val 157326"/>
              <a:gd name="f76" fmla="val 365540"/>
              <a:gd name="f77" fmla="val 166417"/>
              <a:gd name="f78" fmla="val 380328"/>
              <a:gd name="f79" fmla="val 171406"/>
              <a:gd name="f80" fmla="val 397767"/>
              <a:gd name="f81" fmla="val 416370"/>
              <a:gd name="f82" fmla="val 443620"/>
              <a:gd name="f83" fmla="val 160701"/>
              <a:gd name="f84" fmla="val 468370"/>
              <a:gd name="f85" fmla="val 143120"/>
              <a:gd name="f86" fmla="val 486503"/>
              <a:gd name="f87" fmla="val 486504"/>
              <a:gd name="f88" fmla="val 124986"/>
              <a:gd name="f89" fmla="val 504084"/>
              <a:gd name="f90" fmla="val 100237"/>
              <a:gd name="f91" fmla="val 514790"/>
              <a:gd name="f92" fmla="val 72986"/>
              <a:gd name="f93" fmla="val 54383"/>
              <a:gd name="f94" fmla="val 36945"/>
              <a:gd name="f95" fmla="val 509800"/>
              <a:gd name="f96" fmla="val 22156"/>
              <a:gd name="f97" fmla="val 500710"/>
              <a:gd name="f98" fmla="val 521718"/>
              <a:gd name="f99" fmla="val 5973"/>
              <a:gd name="f100" fmla="val 513180"/>
              <a:gd name="f101" fmla="val 9654"/>
              <a:gd name="f102" fmla="val 503556"/>
              <a:gd name="f103" fmla="val 11467"/>
              <a:gd name="f104" fmla="val 493611"/>
              <a:gd name="f105" fmla="val 480024"/>
              <a:gd name="f106" fmla="val 462726"/>
              <a:gd name="f107" fmla="val 14950"/>
              <a:gd name="f108" fmla="val 487415"/>
              <a:gd name="f109" fmla="val 42305"/>
              <a:gd name="f110" fmla="val 502981"/>
              <a:gd name="f111" fmla="val 73296"/>
              <a:gd name="f112" fmla="val 97207"/>
              <a:gd name="f113" fmla="val 118953"/>
              <a:gd name="f114" fmla="val 493715"/>
              <a:gd name="f115" fmla="val 134965"/>
              <a:gd name="f116" fmla="val 478394"/>
              <a:gd name="f117" fmla="val 343429"/>
              <a:gd name="f118" fmla="val 343339"/>
              <a:gd name="f119" fmla="val 135010"/>
              <a:gd name="f120" fmla="val 478348"/>
              <a:gd name="f121" fmla="val 150331"/>
              <a:gd name="f122" fmla="val 462337"/>
              <a:gd name="f123" fmla="val 159597"/>
              <a:gd name="f124" fmla="val 440590"/>
              <a:gd name="f125" fmla="val 416680"/>
              <a:gd name="f126" fmla="val 366661"/>
              <a:gd name="f127" fmla="val 119048"/>
              <a:gd name="f128" fmla="val 326112"/>
              <a:gd name="f129" fmla="val 69030"/>
              <a:gd name="f130" fmla="val 326113"/>
              <a:gd name="f131" fmla="val 49952"/>
              <a:gd name="f132" fmla="val 326479"/>
              <a:gd name="f133" fmla="val 25806"/>
              <a:gd name="f134" fmla="val 321244"/>
              <a:gd name="f135" fmla="val 12948"/>
              <a:gd name="f136" fmla="val 308084"/>
              <a:gd name="f137" fmla="val 327154"/>
              <a:gd name="f138" fmla="val 309010"/>
              <a:gd name="f139" fmla="val 14338"/>
              <a:gd name="f140" fmla="val 284867"/>
              <a:gd name="f141" fmla="val 254933"/>
              <a:gd name="f142" fmla="val 230790"/>
              <a:gd name="f143" fmla="val 212690"/>
              <a:gd name="f144" fmla="val 6036"/>
              <a:gd name="f145" fmla="val 217996"/>
              <a:gd name="f146" fmla="val 9959"/>
              <a:gd name="f147" fmla="val 224711"/>
              <a:gd name="f148" fmla="val 12896"/>
              <a:gd name="f149" fmla="val 231767"/>
              <a:gd name="f150" fmla="val 25742"/>
              <a:gd name="f151" fmla="val 218569"/>
              <a:gd name="f152" fmla="val 49927"/>
              <a:gd name="f153" fmla="val 213320"/>
              <a:gd name="f154" fmla="val 213687"/>
              <a:gd name="f155" fmla="val 94039"/>
              <a:gd name="f156" fmla="val 116681"/>
              <a:gd name="f157" fmla="val 203550"/>
              <a:gd name="f158" fmla="val 133071"/>
              <a:gd name="f159" fmla="val 187160"/>
              <a:gd name="f160" fmla="val 149460"/>
              <a:gd name="f161" fmla="val 170771"/>
              <a:gd name="f162" fmla="val 148129"/>
              <a:gd name="f163" fmla="val 123120"/>
              <a:gd name="f164" fmla="val 99209"/>
              <a:gd name="f165" fmla="val 77463"/>
              <a:gd name="f166" fmla="val 61451"/>
              <a:gd name="f167" fmla="val 196461"/>
              <a:gd name="f168" fmla="val 196370"/>
              <a:gd name="f169" fmla="val 61406"/>
              <a:gd name="f170" fmla="val 46085"/>
              <a:gd name="f171" fmla="val 36819"/>
              <a:gd name="f172" fmla="val 52385"/>
              <a:gd name="f173" fmla="val 77073"/>
              <a:gd name="f174" fmla="val 59780"/>
              <a:gd name="f175" fmla="val 2240"/>
              <a:gd name="f176" fmla="val 53717"/>
              <a:gd name="f177" fmla="val 6698"/>
              <a:gd name="f178" fmla="val 49732"/>
              <a:gd name="f179" fmla="val 11494"/>
              <a:gd name="f180" fmla="val 46167"/>
              <a:gd name="f181" fmla="val 9661"/>
              <a:gd name="f182" fmla="val 36227"/>
              <a:gd name="f183" fmla="val 5972"/>
              <a:gd name="f184" fmla="val 26608"/>
              <a:gd name="f185" fmla="val 18074"/>
              <a:gd name="f186" fmla="val 11637"/>
              <a:gd name="f187" fmla="val 10773"/>
              <a:gd name="f188" fmla="val 18655"/>
              <a:gd name="f189" fmla="val 24545"/>
              <a:gd name="f190" fmla="val 22230"/>
              <a:gd name="f191" fmla="val 39049"/>
              <a:gd name="f192" fmla="val 37002"/>
              <a:gd name="f193" fmla="val 29983"/>
              <a:gd name="f194" fmla="val 54413"/>
              <a:gd name="f195" fmla="val 25010"/>
              <a:gd name="f196" fmla="val 35715"/>
              <a:gd name="f197" fmla="val 53296"/>
              <a:gd name="f198" fmla="val 71430"/>
              <a:gd name="f199" fmla="val 96180"/>
              <a:gd name="f200" fmla="val 123429"/>
              <a:gd name="f201" fmla="val 142002"/>
              <a:gd name="f202" fmla="val 166433"/>
              <a:gd name="f203" fmla="val 159414"/>
              <a:gd name="f204" fmla="val 157367"/>
              <a:gd name="f205" fmla="val 174185"/>
              <a:gd name="f206" fmla="val 174223"/>
              <a:gd name="f207" fmla="val 178341"/>
              <a:gd name="f208" fmla="val 190089"/>
              <a:gd name="f209" fmla="val 187146"/>
              <a:gd name="f210" fmla="val 200306"/>
              <a:gd name="f211" fmla="val 219575"/>
              <a:gd name="f212" fmla="val 244645"/>
              <a:gd name="f213" fmla="*/ f0 1 232840"/>
              <a:gd name="f214" fmla="*/ f1 1 539773"/>
              <a:gd name="f215" fmla="val f2"/>
              <a:gd name="f216" fmla="val f3"/>
              <a:gd name="f217" fmla="val f4"/>
              <a:gd name="f218" fmla="+- f217 0 f215"/>
              <a:gd name="f219" fmla="+- f216 0 f215"/>
              <a:gd name="f220" fmla="*/ f219 1 232840"/>
              <a:gd name="f221" fmla="*/ f218 1 539773"/>
              <a:gd name="f222" fmla="*/ f215 1 f220"/>
              <a:gd name="f223" fmla="*/ f216 1 f220"/>
              <a:gd name="f224" fmla="*/ f215 1 f221"/>
              <a:gd name="f225" fmla="*/ f217 1 f221"/>
              <a:gd name="f226" fmla="*/ f222 f213 1"/>
              <a:gd name="f227" fmla="*/ f223 f213 1"/>
              <a:gd name="f228" fmla="*/ f225 f214 1"/>
              <a:gd name="f229" fmla="*/ f224 f214 1"/>
            </a:gdLst>
            <a:ahLst/>
            <a:cxnLst>
              <a:cxn ang="3cd4">
                <a:pos x="hc" y="t"/>
              </a:cxn>
              <a:cxn ang="0">
                <a:pos x="r" y="vc"/>
              </a:cxn>
              <a:cxn ang="cd4">
                <a:pos x="hc" y="b"/>
              </a:cxn>
              <a:cxn ang="cd2">
                <a:pos x="l" y="vc"/>
              </a:cxn>
            </a:cxnLst>
            <a:rect l="f226" t="f229" r="f227" b="f228"/>
            <a:pathLst>
              <a:path w="232840" h="539773">
                <a:moveTo>
                  <a:pt x="f5" y="f6"/>
                </a:moveTo>
                <a:cubicBezTo>
                  <a:pt x="f7" y="f8"/>
                  <a:pt x="f9" y="f10"/>
                  <a:pt x="f11" y="f12"/>
                </a:cubicBezTo>
                <a:cubicBezTo>
                  <a:pt x="f13" y="f14"/>
                  <a:pt x="f15" y="f16"/>
                  <a:pt x="f17" y="f18"/>
                </a:cubicBezTo>
                <a:cubicBezTo>
                  <a:pt x="f19" y="f20"/>
                  <a:pt x="f21" y="f22"/>
                  <a:pt x="f23" y="f24"/>
                </a:cubicBezTo>
                <a:cubicBezTo>
                  <a:pt x="f25" y="f26"/>
                  <a:pt x="f27" y="f28"/>
                  <a:pt x="f29" y="f28"/>
                </a:cubicBezTo>
                <a:cubicBezTo>
                  <a:pt x="f30" y="f31"/>
                  <a:pt x="f32" y="f33"/>
                  <a:pt x="f34" y="f35"/>
                </a:cubicBezTo>
                <a:cubicBezTo>
                  <a:pt x="f36" y="f37"/>
                  <a:pt x="f38" y="f39"/>
                  <a:pt x="f40" y="f41"/>
                </a:cubicBezTo>
                <a:cubicBezTo>
                  <a:pt x="f42" y="f43"/>
                  <a:pt x="f44" y="f45"/>
                  <a:pt x="f29" y="f46"/>
                </a:cubicBezTo>
                <a:cubicBezTo>
                  <a:pt x="f47" y="f46"/>
                  <a:pt x="f48" y="f49"/>
                  <a:pt x="f50" y="f51"/>
                </a:cubicBezTo>
                <a:cubicBezTo>
                  <a:pt x="f52" y="f53"/>
                  <a:pt x="f54" y="f55"/>
                  <a:pt x="f56" y="f57"/>
                </a:cubicBezTo>
                <a:cubicBezTo>
                  <a:pt x="f9" y="f58"/>
                  <a:pt x="f7" y="f59"/>
                  <a:pt x="f60" y="f61"/>
                </a:cubicBezTo>
                <a:lnTo>
                  <a:pt x="f62" y="f61"/>
                </a:lnTo>
                <a:lnTo>
                  <a:pt x="f63" y="f6"/>
                </a:lnTo>
                <a:close/>
                <a:moveTo>
                  <a:pt x="f3" y="f64"/>
                </a:moveTo>
                <a:cubicBezTo>
                  <a:pt x="f65" y="f66"/>
                  <a:pt x="f67" y="f68"/>
                  <a:pt x="f69" y="f70"/>
                </a:cubicBezTo>
                <a:cubicBezTo>
                  <a:pt x="f71" y="f72"/>
                  <a:pt x="f73" y="f74"/>
                  <a:pt x="f75" y="f76"/>
                </a:cubicBezTo>
                <a:cubicBezTo>
                  <a:pt x="f77" y="f78"/>
                  <a:pt x="f79" y="f80"/>
                  <a:pt x="f79" y="f81"/>
                </a:cubicBezTo>
                <a:cubicBezTo>
                  <a:pt x="f79" y="f82"/>
                  <a:pt x="f83" y="f84"/>
                  <a:pt x="f85" y="f86"/>
                </a:cubicBezTo>
                <a:lnTo>
                  <a:pt x="f85" y="f87"/>
                </a:lnTo>
                <a:cubicBezTo>
                  <a:pt x="f88" y="f89"/>
                  <a:pt x="f90" y="f91"/>
                  <a:pt x="f92" y="f91"/>
                </a:cubicBezTo>
                <a:cubicBezTo>
                  <a:pt x="f93" y="f91"/>
                  <a:pt x="f94" y="f95"/>
                  <a:pt x="f96" y="f97"/>
                </a:cubicBezTo>
                <a:lnTo>
                  <a:pt x="f2" y="f4"/>
                </a:lnTo>
                <a:lnTo>
                  <a:pt x="f2" y="f98"/>
                </a:lnTo>
                <a:cubicBezTo>
                  <a:pt x="f99" y="f100"/>
                  <a:pt x="f101" y="f102"/>
                  <a:pt x="f103" y="f104"/>
                </a:cubicBezTo>
                <a:lnTo>
                  <a:pt x="f2" y="f105"/>
                </a:lnTo>
                <a:lnTo>
                  <a:pt x="f2" y="f106"/>
                </a:lnTo>
                <a:cubicBezTo>
                  <a:pt x="f107" y="f108"/>
                  <a:pt x="f109" y="f110"/>
                  <a:pt x="f111" y="f110"/>
                </a:cubicBezTo>
                <a:cubicBezTo>
                  <a:pt x="f112" y="f110"/>
                  <a:pt x="f113" y="f114"/>
                  <a:pt x="f115" y="f116"/>
                </a:cubicBezTo>
                <a:lnTo>
                  <a:pt x="f2" y="f117"/>
                </a:lnTo>
                <a:lnTo>
                  <a:pt x="f2" y="f118"/>
                </a:lnTo>
                <a:lnTo>
                  <a:pt x="f119" y="f120"/>
                </a:lnTo>
                <a:cubicBezTo>
                  <a:pt x="f121" y="f122"/>
                  <a:pt x="f123" y="f124"/>
                  <a:pt x="f123" y="f125"/>
                </a:cubicBezTo>
                <a:cubicBezTo>
                  <a:pt x="f123" y="f126"/>
                  <a:pt x="f127" y="f128"/>
                  <a:pt x="f129" y="f130"/>
                </a:cubicBezTo>
                <a:cubicBezTo>
                  <a:pt x="f131" y="f132"/>
                  <a:pt x="f133" y="f134"/>
                  <a:pt x="f135" y="f136"/>
                </a:cubicBezTo>
                <a:lnTo>
                  <a:pt x="f2" y="f137"/>
                </a:lnTo>
                <a:lnTo>
                  <a:pt x="f2" y="f138"/>
                </a:lnTo>
                <a:cubicBezTo>
                  <a:pt x="f139" y="f140"/>
                  <a:pt x="f139" y="f141"/>
                  <a:pt x="f2" y="f142"/>
                </a:cubicBezTo>
                <a:lnTo>
                  <a:pt x="f2" y="f143"/>
                </a:lnTo>
                <a:cubicBezTo>
                  <a:pt x="f144" y="f145"/>
                  <a:pt x="f146" y="f147"/>
                  <a:pt x="f148" y="f149"/>
                </a:cubicBezTo>
                <a:cubicBezTo>
                  <a:pt x="f150" y="f151"/>
                  <a:pt x="f152" y="f153"/>
                  <a:pt x="f129" y="f154"/>
                </a:cubicBezTo>
                <a:cubicBezTo>
                  <a:pt x="f155" y="f154"/>
                  <a:pt x="f156" y="f157"/>
                  <a:pt x="f158" y="f159"/>
                </a:cubicBezTo>
                <a:cubicBezTo>
                  <a:pt x="f160" y="f161"/>
                  <a:pt x="f123" y="f162"/>
                  <a:pt x="f123" y="f163"/>
                </a:cubicBezTo>
                <a:cubicBezTo>
                  <a:pt x="f123" y="f164"/>
                  <a:pt x="f121" y="f165"/>
                  <a:pt x="f119" y="f166"/>
                </a:cubicBezTo>
                <a:lnTo>
                  <a:pt x="f2" y="f167"/>
                </a:lnTo>
                <a:lnTo>
                  <a:pt x="f2" y="f168"/>
                </a:lnTo>
                <a:lnTo>
                  <a:pt x="f115" y="f169"/>
                </a:lnTo>
                <a:cubicBezTo>
                  <a:pt x="f113" y="f170"/>
                  <a:pt x="f112" y="f171"/>
                  <a:pt x="f111" y="f171"/>
                </a:cubicBezTo>
                <a:cubicBezTo>
                  <a:pt x="f109" y="f171"/>
                  <a:pt x="f107" y="f172"/>
                  <a:pt x="f2" y="f173"/>
                </a:cubicBezTo>
                <a:lnTo>
                  <a:pt x="f2" y="f174"/>
                </a:lnTo>
                <a:cubicBezTo>
                  <a:pt x="f175" y="f176"/>
                  <a:pt x="f177" y="f178"/>
                  <a:pt x="f179" y="f180"/>
                </a:cubicBezTo>
                <a:cubicBezTo>
                  <a:pt x="f181" y="f182"/>
                  <a:pt x="f183" y="f184"/>
                  <a:pt x="f2" y="f185"/>
                </a:cubicBezTo>
                <a:lnTo>
                  <a:pt x="f2" y="f2"/>
                </a:lnTo>
                <a:cubicBezTo>
                  <a:pt x="f186" y="f187"/>
                  <a:pt x="f188" y="f189"/>
                  <a:pt x="f190" y="f191"/>
                </a:cubicBezTo>
                <a:cubicBezTo>
                  <a:pt x="f192" y="f193"/>
                  <a:pt x="f194" y="f195"/>
                  <a:pt x="f92" y="f195"/>
                </a:cubicBezTo>
                <a:cubicBezTo>
                  <a:pt x="f90" y="f195"/>
                  <a:pt x="f88" y="f196"/>
                  <a:pt x="f85" y="f197"/>
                </a:cubicBezTo>
                <a:cubicBezTo>
                  <a:pt x="f83" y="f198"/>
                  <a:pt x="f79" y="f199"/>
                  <a:pt x="f79" y="f200"/>
                </a:cubicBezTo>
                <a:cubicBezTo>
                  <a:pt x="f79" y="f201"/>
                  <a:pt x="f202" y="f203"/>
                  <a:pt x="f204" y="f205"/>
                </a:cubicBezTo>
                <a:cubicBezTo>
                  <a:pt x="f206" y="f207"/>
                  <a:pt x="f208" y="f209"/>
                  <a:pt x="f69" y="f210"/>
                </a:cubicBezTo>
                <a:cubicBezTo>
                  <a:pt x="f67" y="f211"/>
                  <a:pt x="f65" y="f212"/>
                  <a:pt x="f3" y="f64"/>
                </a:cubicBezTo>
                <a:close/>
              </a:path>
            </a:pathLst>
          </a:custGeom>
          <a:solidFill>
            <a:srgbClr val="AB641E"/>
          </a:solidFill>
          <a:ln cap="flat">
            <a:noFill/>
            <a:prstDash val="solid"/>
          </a:ln>
        </p:spPr>
        <p:txBody>
          <a:bodyPr lIns="0" tIns="0" rIns="0" bIns="0"/>
          <a:lstStyle/>
          <a:p>
            <a:endParaRPr lang="nl-NL"/>
          </a:p>
        </p:txBody>
      </p:sp>
      <p:sp>
        <p:nvSpPr>
          <p:cNvPr id="373" name="Teardrop 3"/>
          <p:cNvSpPr/>
          <p:nvPr/>
        </p:nvSpPr>
        <p:spPr>
          <a:xfrm rot="5400013" flipH="1" flipV="1">
            <a:off x="10006297" y="4185693"/>
            <a:ext cx="232842" cy="539770"/>
          </a:xfrm>
          <a:custGeom>
            <a:avLst/>
            <a:gdLst>
              <a:gd name="f0" fmla="val w"/>
              <a:gd name="f1" fmla="val h"/>
              <a:gd name="f2" fmla="val 0"/>
              <a:gd name="f3" fmla="val 232840"/>
              <a:gd name="f4" fmla="val 539772"/>
              <a:gd name="f5" fmla="val 221340"/>
              <a:gd name="f6" fmla="val 269867"/>
              <a:gd name="f7" fmla="val 220851"/>
              <a:gd name="f8" fmla="val 247711"/>
              <a:gd name="f9" fmla="val 212026"/>
              <a:gd name="f10" fmla="val 225782"/>
              <a:gd name="f11" fmla="val 195119"/>
              <a:gd name="f12" fmla="val 208875"/>
              <a:gd name="f13" fmla="val 182363"/>
              <a:gd name="f14" fmla="val 196120"/>
              <a:gd name="f15" fmla="val 166749"/>
              <a:gd name="f16" fmla="val 187964"/>
              <a:gd name="f17" fmla="val 150249"/>
              <a:gd name="f18" fmla="val 184922"/>
              <a:gd name="f19" fmla="val 147800"/>
              <a:gd name="f20" fmla="val 188780"/>
              <a:gd name="f21" fmla="val 144800"/>
              <a:gd name="f22" fmla="val 192208"/>
              <a:gd name="f23" fmla="val 141586"/>
              <a:gd name="f24" fmla="val 195422"/>
              <a:gd name="f25" fmla="val 123161"/>
              <a:gd name="f26" fmla="val 213847"/>
              <a:gd name="f27" fmla="val 97708"/>
              <a:gd name="f28" fmla="val 225242"/>
              <a:gd name="f29" fmla="val 69593"/>
              <a:gd name="f30" fmla="val 43433"/>
              <a:gd name="f31" fmla="val 224741"/>
              <a:gd name="f32" fmla="val 27415"/>
              <a:gd name="f33" fmla="val 228586"/>
              <a:gd name="f34" fmla="val 17461"/>
              <a:gd name="f35" fmla="val 245212"/>
              <a:gd name="f36" fmla="val 22074"/>
              <a:gd name="f37" fmla="val 261450"/>
              <a:gd name="f38" fmla="val 22154"/>
              <a:gd name="f39" fmla="val 278664"/>
              <a:gd name="f40" fmla="val 17673"/>
              <a:gd name="f41" fmla="val 294913"/>
              <a:gd name="f42" fmla="val 27631"/>
              <a:gd name="f43" fmla="val 311265"/>
              <a:gd name="f44" fmla="val 43609"/>
              <a:gd name="f45" fmla="val 315055"/>
              <a:gd name="f46" fmla="val 314556"/>
              <a:gd name="f47" fmla="val 102600"/>
              <a:gd name="f48" fmla="val 131938"/>
              <a:gd name="f49" fmla="val 330263"/>
              <a:gd name="f50" fmla="val 150227"/>
              <a:gd name="f51" fmla="val 354850"/>
              <a:gd name="f52" fmla="val 166735"/>
              <a:gd name="f53" fmla="val 351841"/>
              <a:gd name="f54" fmla="val 182357"/>
              <a:gd name="f55" fmla="val 343684"/>
              <a:gd name="f56" fmla="val 195118"/>
              <a:gd name="f57" fmla="val 330923"/>
              <a:gd name="f58" fmla="val 314015"/>
              <a:gd name="f59" fmla="val 292087"/>
              <a:gd name="f60" fmla="val 221339"/>
              <a:gd name="f61" fmla="val 269931"/>
              <a:gd name="f62" fmla="val 136174"/>
              <a:gd name="f63" fmla="val 136173"/>
              <a:gd name="f64" fmla="val 269899"/>
              <a:gd name="f65" fmla="val 232449"/>
              <a:gd name="f66" fmla="val 295153"/>
              <a:gd name="f67" fmla="val 222519"/>
              <a:gd name="f68" fmla="val 320224"/>
              <a:gd name="f69" fmla="val 203250"/>
              <a:gd name="f70" fmla="val 339492"/>
              <a:gd name="f71" fmla="val 190082"/>
              <a:gd name="f72" fmla="val 352660"/>
              <a:gd name="f73" fmla="val 174206"/>
              <a:gd name="f74" fmla="val 361466"/>
              <a:gd name="f75" fmla="val 157326"/>
              <a:gd name="f76" fmla="val 365539"/>
              <a:gd name="f77" fmla="val 166417"/>
              <a:gd name="f78" fmla="val 380328"/>
              <a:gd name="f79" fmla="val 171406"/>
              <a:gd name="f80" fmla="val 397766"/>
              <a:gd name="f81" fmla="val 416370"/>
              <a:gd name="f82" fmla="val 443620"/>
              <a:gd name="f83" fmla="val 160701"/>
              <a:gd name="f84" fmla="val 468370"/>
              <a:gd name="f85" fmla="val 143120"/>
              <a:gd name="f86" fmla="val 486503"/>
              <a:gd name="f87" fmla="val 124986"/>
              <a:gd name="f88" fmla="val 504084"/>
              <a:gd name="f89" fmla="val 100237"/>
              <a:gd name="f90" fmla="val 514790"/>
              <a:gd name="f91" fmla="val 72986"/>
              <a:gd name="f92" fmla="val 54383"/>
              <a:gd name="f93" fmla="val 36945"/>
              <a:gd name="f94" fmla="val 509800"/>
              <a:gd name="f95" fmla="val 22156"/>
              <a:gd name="f96" fmla="val 500709"/>
              <a:gd name="f97" fmla="val 521718"/>
              <a:gd name="f98" fmla="val 5973"/>
              <a:gd name="f99" fmla="val 513179"/>
              <a:gd name="f100" fmla="val 9654"/>
              <a:gd name="f101" fmla="val 503556"/>
              <a:gd name="f102" fmla="val 11467"/>
              <a:gd name="f103" fmla="val 493611"/>
              <a:gd name="f104" fmla="val 480023"/>
              <a:gd name="f105" fmla="val 462726"/>
              <a:gd name="f106" fmla="val 14950"/>
              <a:gd name="f107" fmla="val 487414"/>
              <a:gd name="f108" fmla="val 42305"/>
              <a:gd name="f109" fmla="val 502980"/>
              <a:gd name="f110" fmla="val 73296"/>
              <a:gd name="f111" fmla="val 97207"/>
              <a:gd name="f112" fmla="val 118953"/>
              <a:gd name="f113" fmla="val 493715"/>
              <a:gd name="f114" fmla="val 134965"/>
              <a:gd name="f115" fmla="val 478394"/>
              <a:gd name="f116" fmla="val 343429"/>
              <a:gd name="f117" fmla="val 343338"/>
              <a:gd name="f118" fmla="val 135010"/>
              <a:gd name="f119" fmla="val 478348"/>
              <a:gd name="f120" fmla="val 150331"/>
              <a:gd name="f121" fmla="val 462336"/>
              <a:gd name="f122" fmla="val 159597"/>
              <a:gd name="f123" fmla="val 440590"/>
              <a:gd name="f124" fmla="val 416679"/>
              <a:gd name="f125" fmla="val 366661"/>
              <a:gd name="f126" fmla="val 119048"/>
              <a:gd name="f127" fmla="val 326112"/>
              <a:gd name="f128" fmla="val 69030"/>
              <a:gd name="f129" fmla="val 49952"/>
              <a:gd name="f130" fmla="val 326478"/>
              <a:gd name="f131" fmla="val 25806"/>
              <a:gd name="f132" fmla="val 321244"/>
              <a:gd name="f133" fmla="val 12948"/>
              <a:gd name="f134" fmla="val 308084"/>
              <a:gd name="f135" fmla="val 327154"/>
              <a:gd name="f136" fmla="val 309010"/>
              <a:gd name="f137" fmla="val 14338"/>
              <a:gd name="f138" fmla="val 284867"/>
              <a:gd name="f139" fmla="val 254932"/>
              <a:gd name="f140" fmla="val 230790"/>
              <a:gd name="f141" fmla="val 212689"/>
              <a:gd name="f142" fmla="val 6036"/>
              <a:gd name="f143" fmla="val 217996"/>
              <a:gd name="f144" fmla="val 9959"/>
              <a:gd name="f145" fmla="val 224711"/>
              <a:gd name="f146" fmla="val 12896"/>
              <a:gd name="f147" fmla="val 231767"/>
              <a:gd name="f148" fmla="val 25742"/>
              <a:gd name="f149" fmla="val 218569"/>
              <a:gd name="f150" fmla="val 49927"/>
              <a:gd name="f151" fmla="val 213320"/>
              <a:gd name="f152" fmla="val 213686"/>
              <a:gd name="f153" fmla="val 94039"/>
              <a:gd name="f154" fmla="val 213687"/>
              <a:gd name="f155" fmla="val 116681"/>
              <a:gd name="f156" fmla="val 203549"/>
              <a:gd name="f157" fmla="val 133071"/>
              <a:gd name="f158" fmla="val 187160"/>
              <a:gd name="f159" fmla="val 149460"/>
              <a:gd name="f160" fmla="val 170771"/>
              <a:gd name="f161" fmla="val 148129"/>
              <a:gd name="f162" fmla="val 123119"/>
              <a:gd name="f163" fmla="val 99209"/>
              <a:gd name="f164" fmla="val 77462"/>
              <a:gd name="f165" fmla="val 61451"/>
              <a:gd name="f166" fmla="val 196461"/>
              <a:gd name="f167" fmla="val 196370"/>
              <a:gd name="f168" fmla="val 61405"/>
              <a:gd name="f169" fmla="val 46084"/>
              <a:gd name="f170" fmla="val 36819"/>
              <a:gd name="f171" fmla="val 52385"/>
              <a:gd name="f172" fmla="val 77073"/>
              <a:gd name="f173" fmla="val 59780"/>
              <a:gd name="f174" fmla="val 2240"/>
              <a:gd name="f175" fmla="val 53717"/>
              <a:gd name="f176" fmla="val 6698"/>
              <a:gd name="f177" fmla="val 49732"/>
              <a:gd name="f178" fmla="val 11494"/>
              <a:gd name="f179" fmla="val 46167"/>
              <a:gd name="f180" fmla="val 9661"/>
              <a:gd name="f181" fmla="val 36227"/>
              <a:gd name="f182" fmla="val 5972"/>
              <a:gd name="f183" fmla="val 26608"/>
              <a:gd name="f184" fmla="val 18074"/>
              <a:gd name="f185" fmla="val 11637"/>
              <a:gd name="f186" fmla="val 10773"/>
              <a:gd name="f187" fmla="val 18655"/>
              <a:gd name="f188" fmla="val 24545"/>
              <a:gd name="f189" fmla="val 22230"/>
              <a:gd name="f190" fmla="val 39049"/>
              <a:gd name="f191" fmla="val 37002"/>
              <a:gd name="f192" fmla="val 29983"/>
              <a:gd name="f193" fmla="val 54413"/>
              <a:gd name="f194" fmla="val 25009"/>
              <a:gd name="f195" fmla="val 35715"/>
              <a:gd name="f196" fmla="val 53296"/>
              <a:gd name="f197" fmla="val 71429"/>
              <a:gd name="f198" fmla="val 96179"/>
              <a:gd name="f199" fmla="val 123429"/>
              <a:gd name="f200" fmla="val 142002"/>
              <a:gd name="f201" fmla="val 166433"/>
              <a:gd name="f202" fmla="val 159414"/>
              <a:gd name="f203" fmla="val 157367"/>
              <a:gd name="f204" fmla="val 174185"/>
              <a:gd name="f205" fmla="val 174223"/>
              <a:gd name="f206" fmla="val 178341"/>
              <a:gd name="f207" fmla="val 190089"/>
              <a:gd name="f208" fmla="val 187145"/>
              <a:gd name="f209" fmla="val 200306"/>
              <a:gd name="f210" fmla="val 219574"/>
              <a:gd name="f211" fmla="val 244645"/>
              <a:gd name="f212" fmla="*/ f0 1 232840"/>
              <a:gd name="f213" fmla="*/ f1 1 539772"/>
              <a:gd name="f214" fmla="val f2"/>
              <a:gd name="f215" fmla="val f3"/>
              <a:gd name="f216" fmla="val f4"/>
              <a:gd name="f217" fmla="+- f216 0 f214"/>
              <a:gd name="f218" fmla="+- f215 0 f214"/>
              <a:gd name="f219" fmla="*/ f218 1 232840"/>
              <a:gd name="f220" fmla="*/ f217 1 539772"/>
              <a:gd name="f221" fmla="*/ f214 1 f219"/>
              <a:gd name="f222" fmla="*/ f215 1 f219"/>
              <a:gd name="f223" fmla="*/ f214 1 f220"/>
              <a:gd name="f224" fmla="*/ f216 1 f220"/>
              <a:gd name="f225" fmla="*/ f221 f212 1"/>
              <a:gd name="f226" fmla="*/ f222 f212 1"/>
              <a:gd name="f227" fmla="*/ f224 f213 1"/>
              <a:gd name="f228" fmla="*/ f223 f213 1"/>
            </a:gdLst>
            <a:ahLst/>
            <a:cxnLst>
              <a:cxn ang="3cd4">
                <a:pos x="hc" y="t"/>
              </a:cxn>
              <a:cxn ang="0">
                <a:pos x="r" y="vc"/>
              </a:cxn>
              <a:cxn ang="cd4">
                <a:pos x="hc" y="b"/>
              </a:cxn>
              <a:cxn ang="cd2">
                <a:pos x="l" y="vc"/>
              </a:cxn>
            </a:cxnLst>
            <a:rect l="f225" t="f228" r="f226" b="f227"/>
            <a:pathLst>
              <a:path w="232840" h="539772">
                <a:moveTo>
                  <a:pt x="f5" y="f6"/>
                </a:moveTo>
                <a:cubicBezTo>
                  <a:pt x="f7" y="f8"/>
                  <a:pt x="f9" y="f10"/>
                  <a:pt x="f11" y="f12"/>
                </a:cubicBezTo>
                <a:cubicBezTo>
                  <a:pt x="f13" y="f14"/>
                  <a:pt x="f15" y="f16"/>
                  <a:pt x="f17" y="f18"/>
                </a:cubicBezTo>
                <a:cubicBezTo>
                  <a:pt x="f19" y="f20"/>
                  <a:pt x="f21" y="f22"/>
                  <a:pt x="f23" y="f24"/>
                </a:cubicBezTo>
                <a:cubicBezTo>
                  <a:pt x="f25" y="f26"/>
                  <a:pt x="f27" y="f28"/>
                  <a:pt x="f29" y="f28"/>
                </a:cubicBezTo>
                <a:cubicBezTo>
                  <a:pt x="f30" y="f31"/>
                  <a:pt x="f32" y="f33"/>
                  <a:pt x="f34" y="f35"/>
                </a:cubicBezTo>
                <a:cubicBezTo>
                  <a:pt x="f36" y="f37"/>
                  <a:pt x="f38" y="f39"/>
                  <a:pt x="f40" y="f41"/>
                </a:cubicBezTo>
                <a:cubicBezTo>
                  <a:pt x="f42" y="f43"/>
                  <a:pt x="f44" y="f45"/>
                  <a:pt x="f29" y="f46"/>
                </a:cubicBezTo>
                <a:cubicBezTo>
                  <a:pt x="f47" y="f46"/>
                  <a:pt x="f48" y="f49"/>
                  <a:pt x="f50" y="f51"/>
                </a:cubicBezTo>
                <a:cubicBezTo>
                  <a:pt x="f52" y="f53"/>
                  <a:pt x="f54" y="f55"/>
                  <a:pt x="f56" y="f57"/>
                </a:cubicBezTo>
                <a:cubicBezTo>
                  <a:pt x="f9" y="f58"/>
                  <a:pt x="f7" y="f59"/>
                  <a:pt x="f60" y="f61"/>
                </a:cubicBezTo>
                <a:lnTo>
                  <a:pt x="f62" y="f61"/>
                </a:lnTo>
                <a:lnTo>
                  <a:pt x="f63" y="f6"/>
                </a:lnTo>
                <a:close/>
                <a:moveTo>
                  <a:pt x="f3" y="f64"/>
                </a:moveTo>
                <a:cubicBezTo>
                  <a:pt x="f65" y="f66"/>
                  <a:pt x="f67" y="f68"/>
                  <a:pt x="f69" y="f70"/>
                </a:cubicBezTo>
                <a:cubicBezTo>
                  <a:pt x="f71" y="f72"/>
                  <a:pt x="f73" y="f74"/>
                  <a:pt x="f75" y="f76"/>
                </a:cubicBezTo>
                <a:cubicBezTo>
                  <a:pt x="f77" y="f78"/>
                  <a:pt x="f79" y="f80"/>
                  <a:pt x="f79" y="f81"/>
                </a:cubicBezTo>
                <a:cubicBezTo>
                  <a:pt x="f79" y="f82"/>
                  <a:pt x="f83" y="f84"/>
                  <a:pt x="f85" y="f86"/>
                </a:cubicBezTo>
                <a:cubicBezTo>
                  <a:pt x="f87" y="f88"/>
                  <a:pt x="f89" y="f90"/>
                  <a:pt x="f91" y="f90"/>
                </a:cubicBezTo>
                <a:cubicBezTo>
                  <a:pt x="f92" y="f90"/>
                  <a:pt x="f93" y="f94"/>
                  <a:pt x="f95" y="f96"/>
                </a:cubicBezTo>
                <a:lnTo>
                  <a:pt x="f2" y="f4"/>
                </a:lnTo>
                <a:lnTo>
                  <a:pt x="f2" y="f97"/>
                </a:lnTo>
                <a:cubicBezTo>
                  <a:pt x="f98" y="f99"/>
                  <a:pt x="f100" y="f101"/>
                  <a:pt x="f102" y="f103"/>
                </a:cubicBezTo>
                <a:lnTo>
                  <a:pt x="f2" y="f104"/>
                </a:lnTo>
                <a:lnTo>
                  <a:pt x="f2" y="f105"/>
                </a:lnTo>
                <a:cubicBezTo>
                  <a:pt x="f106" y="f107"/>
                  <a:pt x="f108" y="f109"/>
                  <a:pt x="f110" y="f109"/>
                </a:cubicBezTo>
                <a:cubicBezTo>
                  <a:pt x="f111" y="f109"/>
                  <a:pt x="f112" y="f113"/>
                  <a:pt x="f114" y="f115"/>
                </a:cubicBezTo>
                <a:lnTo>
                  <a:pt x="f2" y="f116"/>
                </a:lnTo>
                <a:lnTo>
                  <a:pt x="f2" y="f117"/>
                </a:lnTo>
                <a:lnTo>
                  <a:pt x="f118" y="f119"/>
                </a:lnTo>
                <a:cubicBezTo>
                  <a:pt x="f120" y="f121"/>
                  <a:pt x="f122" y="f123"/>
                  <a:pt x="f122" y="f124"/>
                </a:cubicBezTo>
                <a:cubicBezTo>
                  <a:pt x="f122" y="f125"/>
                  <a:pt x="f126" y="f127"/>
                  <a:pt x="f128" y="f127"/>
                </a:cubicBezTo>
                <a:cubicBezTo>
                  <a:pt x="f129" y="f130"/>
                  <a:pt x="f131" y="f132"/>
                  <a:pt x="f133" y="f134"/>
                </a:cubicBezTo>
                <a:lnTo>
                  <a:pt x="f2" y="f135"/>
                </a:lnTo>
                <a:lnTo>
                  <a:pt x="f2" y="f136"/>
                </a:lnTo>
                <a:cubicBezTo>
                  <a:pt x="f137" y="f138"/>
                  <a:pt x="f137" y="f139"/>
                  <a:pt x="f2" y="f140"/>
                </a:cubicBezTo>
                <a:lnTo>
                  <a:pt x="f2" y="f141"/>
                </a:lnTo>
                <a:cubicBezTo>
                  <a:pt x="f142" y="f143"/>
                  <a:pt x="f144" y="f145"/>
                  <a:pt x="f146" y="f147"/>
                </a:cubicBezTo>
                <a:cubicBezTo>
                  <a:pt x="f148" y="f149"/>
                  <a:pt x="f150" y="f151"/>
                  <a:pt x="f128" y="f152"/>
                </a:cubicBezTo>
                <a:cubicBezTo>
                  <a:pt x="f153" y="f154"/>
                  <a:pt x="f155" y="f156"/>
                  <a:pt x="f157" y="f158"/>
                </a:cubicBezTo>
                <a:cubicBezTo>
                  <a:pt x="f159" y="f160"/>
                  <a:pt x="f122" y="f161"/>
                  <a:pt x="f122" y="f162"/>
                </a:cubicBezTo>
                <a:cubicBezTo>
                  <a:pt x="f122" y="f163"/>
                  <a:pt x="f120" y="f164"/>
                  <a:pt x="f118" y="f165"/>
                </a:cubicBezTo>
                <a:lnTo>
                  <a:pt x="f2" y="f166"/>
                </a:lnTo>
                <a:lnTo>
                  <a:pt x="f2" y="f167"/>
                </a:lnTo>
                <a:lnTo>
                  <a:pt x="f114" y="f168"/>
                </a:lnTo>
                <a:cubicBezTo>
                  <a:pt x="f112" y="f169"/>
                  <a:pt x="f111" y="f170"/>
                  <a:pt x="f110" y="f170"/>
                </a:cubicBezTo>
                <a:cubicBezTo>
                  <a:pt x="f108" y="f170"/>
                  <a:pt x="f106" y="f171"/>
                  <a:pt x="f2" y="f172"/>
                </a:cubicBezTo>
                <a:lnTo>
                  <a:pt x="f2" y="f173"/>
                </a:lnTo>
                <a:cubicBezTo>
                  <a:pt x="f174" y="f175"/>
                  <a:pt x="f176" y="f177"/>
                  <a:pt x="f178" y="f179"/>
                </a:cubicBezTo>
                <a:cubicBezTo>
                  <a:pt x="f180" y="f181"/>
                  <a:pt x="f182" y="f183"/>
                  <a:pt x="f2" y="f184"/>
                </a:cubicBezTo>
                <a:lnTo>
                  <a:pt x="f2" y="f2"/>
                </a:lnTo>
                <a:cubicBezTo>
                  <a:pt x="f185" y="f186"/>
                  <a:pt x="f187" y="f188"/>
                  <a:pt x="f189" y="f190"/>
                </a:cubicBezTo>
                <a:cubicBezTo>
                  <a:pt x="f191" y="f192"/>
                  <a:pt x="f193" y="f194"/>
                  <a:pt x="f91" y="f194"/>
                </a:cubicBezTo>
                <a:cubicBezTo>
                  <a:pt x="f89" y="f194"/>
                  <a:pt x="f87" y="f195"/>
                  <a:pt x="f85" y="f196"/>
                </a:cubicBezTo>
                <a:cubicBezTo>
                  <a:pt x="f83" y="f197"/>
                  <a:pt x="f79" y="f198"/>
                  <a:pt x="f79" y="f199"/>
                </a:cubicBezTo>
                <a:cubicBezTo>
                  <a:pt x="f79" y="f200"/>
                  <a:pt x="f201" y="f202"/>
                  <a:pt x="f203" y="f204"/>
                </a:cubicBezTo>
                <a:cubicBezTo>
                  <a:pt x="f205" y="f206"/>
                  <a:pt x="f207" y="f208"/>
                  <a:pt x="f69" y="f209"/>
                </a:cubicBezTo>
                <a:cubicBezTo>
                  <a:pt x="f67" y="f210"/>
                  <a:pt x="f65" y="f211"/>
                  <a:pt x="f3" y="f64"/>
                </a:cubicBezTo>
                <a:close/>
              </a:path>
            </a:pathLst>
          </a:custGeom>
          <a:solidFill>
            <a:srgbClr val="AB641E"/>
          </a:solidFill>
          <a:ln cap="flat">
            <a:noFill/>
            <a:prstDash val="solid"/>
          </a:ln>
        </p:spPr>
        <p:txBody>
          <a:bodyPr lIns="0" tIns="0" rIns="0" bIns="0"/>
          <a:lstStyle/>
          <a:p>
            <a:endParaRPr lang="nl-NL"/>
          </a:p>
        </p:txBody>
      </p:sp>
      <p:sp>
        <p:nvSpPr>
          <p:cNvPr id="374" name="Teardrop 3"/>
          <p:cNvSpPr/>
          <p:nvPr/>
        </p:nvSpPr>
        <p:spPr>
          <a:xfrm rot="5400013" flipH="1" flipV="1">
            <a:off x="9163760" y="4185693"/>
            <a:ext cx="232842" cy="539770"/>
          </a:xfrm>
          <a:custGeom>
            <a:avLst/>
            <a:gdLst>
              <a:gd name="f0" fmla="val w"/>
              <a:gd name="f1" fmla="val h"/>
              <a:gd name="f2" fmla="val 0"/>
              <a:gd name="f3" fmla="val 232840"/>
              <a:gd name="f4" fmla="val 539772"/>
              <a:gd name="f5" fmla="val 221340"/>
              <a:gd name="f6" fmla="val 269867"/>
              <a:gd name="f7" fmla="val 220851"/>
              <a:gd name="f8" fmla="val 247711"/>
              <a:gd name="f9" fmla="val 212026"/>
              <a:gd name="f10" fmla="val 225782"/>
              <a:gd name="f11" fmla="val 195119"/>
              <a:gd name="f12" fmla="val 208875"/>
              <a:gd name="f13" fmla="val 182363"/>
              <a:gd name="f14" fmla="val 196120"/>
              <a:gd name="f15" fmla="val 166749"/>
              <a:gd name="f16" fmla="val 187964"/>
              <a:gd name="f17" fmla="val 150249"/>
              <a:gd name="f18" fmla="val 184922"/>
              <a:gd name="f19" fmla="val 147800"/>
              <a:gd name="f20" fmla="val 188780"/>
              <a:gd name="f21" fmla="val 144800"/>
              <a:gd name="f22" fmla="val 192208"/>
              <a:gd name="f23" fmla="val 141586"/>
              <a:gd name="f24" fmla="val 195422"/>
              <a:gd name="f25" fmla="val 123161"/>
              <a:gd name="f26" fmla="val 213847"/>
              <a:gd name="f27" fmla="val 97708"/>
              <a:gd name="f28" fmla="val 225242"/>
              <a:gd name="f29" fmla="val 69593"/>
              <a:gd name="f30" fmla="val 43433"/>
              <a:gd name="f31" fmla="val 224741"/>
              <a:gd name="f32" fmla="val 27415"/>
              <a:gd name="f33" fmla="val 228586"/>
              <a:gd name="f34" fmla="val 17461"/>
              <a:gd name="f35" fmla="val 245212"/>
              <a:gd name="f36" fmla="val 22074"/>
              <a:gd name="f37" fmla="val 261450"/>
              <a:gd name="f38" fmla="val 22154"/>
              <a:gd name="f39" fmla="val 278664"/>
              <a:gd name="f40" fmla="val 17673"/>
              <a:gd name="f41" fmla="val 294913"/>
              <a:gd name="f42" fmla="val 27631"/>
              <a:gd name="f43" fmla="val 311265"/>
              <a:gd name="f44" fmla="val 43609"/>
              <a:gd name="f45" fmla="val 315055"/>
              <a:gd name="f46" fmla="val 314556"/>
              <a:gd name="f47" fmla="val 102600"/>
              <a:gd name="f48" fmla="val 131938"/>
              <a:gd name="f49" fmla="val 330263"/>
              <a:gd name="f50" fmla="val 150227"/>
              <a:gd name="f51" fmla="val 354850"/>
              <a:gd name="f52" fmla="val 166735"/>
              <a:gd name="f53" fmla="val 351841"/>
              <a:gd name="f54" fmla="val 182357"/>
              <a:gd name="f55" fmla="val 343684"/>
              <a:gd name="f56" fmla="val 195118"/>
              <a:gd name="f57" fmla="val 330923"/>
              <a:gd name="f58" fmla="val 314015"/>
              <a:gd name="f59" fmla="val 292087"/>
              <a:gd name="f60" fmla="val 221339"/>
              <a:gd name="f61" fmla="val 269931"/>
              <a:gd name="f62" fmla="val 136174"/>
              <a:gd name="f63" fmla="val 136173"/>
              <a:gd name="f64" fmla="val 269899"/>
              <a:gd name="f65" fmla="val 232449"/>
              <a:gd name="f66" fmla="val 295153"/>
              <a:gd name="f67" fmla="val 222519"/>
              <a:gd name="f68" fmla="val 320224"/>
              <a:gd name="f69" fmla="val 203250"/>
              <a:gd name="f70" fmla="val 339492"/>
              <a:gd name="f71" fmla="val 190082"/>
              <a:gd name="f72" fmla="val 352660"/>
              <a:gd name="f73" fmla="val 174206"/>
              <a:gd name="f74" fmla="val 361466"/>
              <a:gd name="f75" fmla="val 157326"/>
              <a:gd name="f76" fmla="val 365539"/>
              <a:gd name="f77" fmla="val 166417"/>
              <a:gd name="f78" fmla="val 380328"/>
              <a:gd name="f79" fmla="val 171406"/>
              <a:gd name="f80" fmla="val 397766"/>
              <a:gd name="f81" fmla="val 416370"/>
              <a:gd name="f82" fmla="val 443620"/>
              <a:gd name="f83" fmla="val 160701"/>
              <a:gd name="f84" fmla="val 468370"/>
              <a:gd name="f85" fmla="val 143120"/>
              <a:gd name="f86" fmla="val 486503"/>
              <a:gd name="f87" fmla="val 124986"/>
              <a:gd name="f88" fmla="val 504084"/>
              <a:gd name="f89" fmla="val 100237"/>
              <a:gd name="f90" fmla="val 514790"/>
              <a:gd name="f91" fmla="val 72986"/>
              <a:gd name="f92" fmla="val 54383"/>
              <a:gd name="f93" fmla="val 36945"/>
              <a:gd name="f94" fmla="val 509800"/>
              <a:gd name="f95" fmla="val 22156"/>
              <a:gd name="f96" fmla="val 500709"/>
              <a:gd name="f97" fmla="val 521717"/>
              <a:gd name="f98" fmla="val 5973"/>
              <a:gd name="f99" fmla="val 513179"/>
              <a:gd name="f100" fmla="val 9654"/>
              <a:gd name="f101" fmla="val 503556"/>
              <a:gd name="f102" fmla="val 11467"/>
              <a:gd name="f103" fmla="val 493611"/>
              <a:gd name="f104" fmla="val 480023"/>
              <a:gd name="f105" fmla="val 462726"/>
              <a:gd name="f106" fmla="val 14950"/>
              <a:gd name="f107" fmla="val 487414"/>
              <a:gd name="f108" fmla="val 42305"/>
              <a:gd name="f109" fmla="val 502980"/>
              <a:gd name="f110" fmla="val 73296"/>
              <a:gd name="f111" fmla="val 97207"/>
              <a:gd name="f112" fmla="val 118953"/>
              <a:gd name="f113" fmla="val 493715"/>
              <a:gd name="f114" fmla="val 134965"/>
              <a:gd name="f115" fmla="val 478394"/>
              <a:gd name="f116" fmla="val 343429"/>
              <a:gd name="f117" fmla="val 343338"/>
              <a:gd name="f118" fmla="val 135010"/>
              <a:gd name="f119" fmla="val 478348"/>
              <a:gd name="f120" fmla="val 150331"/>
              <a:gd name="f121" fmla="val 462336"/>
              <a:gd name="f122" fmla="val 159597"/>
              <a:gd name="f123" fmla="val 440590"/>
              <a:gd name="f124" fmla="val 416679"/>
              <a:gd name="f125" fmla="val 366661"/>
              <a:gd name="f126" fmla="val 119048"/>
              <a:gd name="f127" fmla="val 326112"/>
              <a:gd name="f128" fmla="val 69030"/>
              <a:gd name="f129" fmla="val 49952"/>
              <a:gd name="f130" fmla="val 326478"/>
              <a:gd name="f131" fmla="val 25806"/>
              <a:gd name="f132" fmla="val 321244"/>
              <a:gd name="f133" fmla="val 12948"/>
              <a:gd name="f134" fmla="val 308084"/>
              <a:gd name="f135" fmla="val 327154"/>
              <a:gd name="f136" fmla="val 309010"/>
              <a:gd name="f137" fmla="val 14338"/>
              <a:gd name="f138" fmla="val 284867"/>
              <a:gd name="f139" fmla="val 254932"/>
              <a:gd name="f140" fmla="val 230790"/>
              <a:gd name="f141" fmla="val 212689"/>
              <a:gd name="f142" fmla="val 6036"/>
              <a:gd name="f143" fmla="val 217996"/>
              <a:gd name="f144" fmla="val 9959"/>
              <a:gd name="f145" fmla="val 224711"/>
              <a:gd name="f146" fmla="val 12896"/>
              <a:gd name="f147" fmla="val 231767"/>
              <a:gd name="f148" fmla="val 25742"/>
              <a:gd name="f149" fmla="val 218569"/>
              <a:gd name="f150" fmla="val 49927"/>
              <a:gd name="f151" fmla="val 213320"/>
              <a:gd name="f152" fmla="val 213686"/>
              <a:gd name="f153" fmla="val 94039"/>
              <a:gd name="f154" fmla="val 213687"/>
              <a:gd name="f155" fmla="val 116681"/>
              <a:gd name="f156" fmla="val 203549"/>
              <a:gd name="f157" fmla="val 133071"/>
              <a:gd name="f158" fmla="val 187160"/>
              <a:gd name="f159" fmla="val 149460"/>
              <a:gd name="f160" fmla="val 170771"/>
              <a:gd name="f161" fmla="val 148129"/>
              <a:gd name="f162" fmla="val 123119"/>
              <a:gd name="f163" fmla="val 99209"/>
              <a:gd name="f164" fmla="val 77462"/>
              <a:gd name="f165" fmla="val 61451"/>
              <a:gd name="f166" fmla="val 196461"/>
              <a:gd name="f167" fmla="val 196370"/>
              <a:gd name="f168" fmla="val 61405"/>
              <a:gd name="f169" fmla="val 46084"/>
              <a:gd name="f170" fmla="val 36819"/>
              <a:gd name="f171" fmla="val 52385"/>
              <a:gd name="f172" fmla="val 77073"/>
              <a:gd name="f173" fmla="val 59780"/>
              <a:gd name="f174" fmla="val 2240"/>
              <a:gd name="f175" fmla="val 53717"/>
              <a:gd name="f176" fmla="val 6698"/>
              <a:gd name="f177" fmla="val 49732"/>
              <a:gd name="f178" fmla="val 11494"/>
              <a:gd name="f179" fmla="val 46167"/>
              <a:gd name="f180" fmla="val 9661"/>
              <a:gd name="f181" fmla="val 36226"/>
              <a:gd name="f182" fmla="val 5972"/>
              <a:gd name="f183" fmla="val 26608"/>
              <a:gd name="f184" fmla="val 18073"/>
              <a:gd name="f185" fmla="val 11637"/>
              <a:gd name="f186" fmla="val 10773"/>
              <a:gd name="f187" fmla="val 18655"/>
              <a:gd name="f188" fmla="val 24545"/>
              <a:gd name="f189" fmla="val 22230"/>
              <a:gd name="f190" fmla="val 39049"/>
              <a:gd name="f191" fmla="val 37002"/>
              <a:gd name="f192" fmla="val 29983"/>
              <a:gd name="f193" fmla="val 54413"/>
              <a:gd name="f194" fmla="val 25009"/>
              <a:gd name="f195" fmla="val 35715"/>
              <a:gd name="f196" fmla="val 53296"/>
              <a:gd name="f197" fmla="val 71429"/>
              <a:gd name="f198" fmla="val 96179"/>
              <a:gd name="f199" fmla="val 123429"/>
              <a:gd name="f200" fmla="val 142002"/>
              <a:gd name="f201" fmla="val 166433"/>
              <a:gd name="f202" fmla="val 159414"/>
              <a:gd name="f203" fmla="val 157367"/>
              <a:gd name="f204" fmla="val 174185"/>
              <a:gd name="f205" fmla="val 174223"/>
              <a:gd name="f206" fmla="val 178341"/>
              <a:gd name="f207" fmla="val 190089"/>
              <a:gd name="f208" fmla="val 187145"/>
              <a:gd name="f209" fmla="val 200306"/>
              <a:gd name="f210" fmla="val 219574"/>
              <a:gd name="f211" fmla="val 244645"/>
              <a:gd name="f212" fmla="*/ f0 1 232840"/>
              <a:gd name="f213" fmla="*/ f1 1 539772"/>
              <a:gd name="f214" fmla="val f2"/>
              <a:gd name="f215" fmla="val f3"/>
              <a:gd name="f216" fmla="val f4"/>
              <a:gd name="f217" fmla="+- f216 0 f214"/>
              <a:gd name="f218" fmla="+- f215 0 f214"/>
              <a:gd name="f219" fmla="*/ f218 1 232840"/>
              <a:gd name="f220" fmla="*/ f217 1 539772"/>
              <a:gd name="f221" fmla="*/ f214 1 f219"/>
              <a:gd name="f222" fmla="*/ f215 1 f219"/>
              <a:gd name="f223" fmla="*/ f214 1 f220"/>
              <a:gd name="f224" fmla="*/ f216 1 f220"/>
              <a:gd name="f225" fmla="*/ f221 f212 1"/>
              <a:gd name="f226" fmla="*/ f222 f212 1"/>
              <a:gd name="f227" fmla="*/ f224 f213 1"/>
              <a:gd name="f228" fmla="*/ f223 f213 1"/>
            </a:gdLst>
            <a:ahLst/>
            <a:cxnLst>
              <a:cxn ang="3cd4">
                <a:pos x="hc" y="t"/>
              </a:cxn>
              <a:cxn ang="0">
                <a:pos x="r" y="vc"/>
              </a:cxn>
              <a:cxn ang="cd4">
                <a:pos x="hc" y="b"/>
              </a:cxn>
              <a:cxn ang="cd2">
                <a:pos x="l" y="vc"/>
              </a:cxn>
            </a:cxnLst>
            <a:rect l="f225" t="f228" r="f226" b="f227"/>
            <a:pathLst>
              <a:path w="232840" h="539772">
                <a:moveTo>
                  <a:pt x="f5" y="f6"/>
                </a:moveTo>
                <a:cubicBezTo>
                  <a:pt x="f7" y="f8"/>
                  <a:pt x="f9" y="f10"/>
                  <a:pt x="f11" y="f12"/>
                </a:cubicBezTo>
                <a:cubicBezTo>
                  <a:pt x="f13" y="f14"/>
                  <a:pt x="f15" y="f16"/>
                  <a:pt x="f17" y="f18"/>
                </a:cubicBezTo>
                <a:cubicBezTo>
                  <a:pt x="f19" y="f20"/>
                  <a:pt x="f21" y="f22"/>
                  <a:pt x="f23" y="f24"/>
                </a:cubicBezTo>
                <a:cubicBezTo>
                  <a:pt x="f25" y="f26"/>
                  <a:pt x="f27" y="f28"/>
                  <a:pt x="f29" y="f28"/>
                </a:cubicBezTo>
                <a:cubicBezTo>
                  <a:pt x="f30" y="f31"/>
                  <a:pt x="f32" y="f33"/>
                  <a:pt x="f34" y="f35"/>
                </a:cubicBezTo>
                <a:cubicBezTo>
                  <a:pt x="f36" y="f37"/>
                  <a:pt x="f38" y="f39"/>
                  <a:pt x="f40" y="f41"/>
                </a:cubicBezTo>
                <a:cubicBezTo>
                  <a:pt x="f42" y="f43"/>
                  <a:pt x="f44" y="f45"/>
                  <a:pt x="f29" y="f46"/>
                </a:cubicBezTo>
                <a:cubicBezTo>
                  <a:pt x="f47" y="f46"/>
                  <a:pt x="f48" y="f49"/>
                  <a:pt x="f50" y="f51"/>
                </a:cubicBezTo>
                <a:cubicBezTo>
                  <a:pt x="f52" y="f53"/>
                  <a:pt x="f54" y="f55"/>
                  <a:pt x="f56" y="f57"/>
                </a:cubicBezTo>
                <a:cubicBezTo>
                  <a:pt x="f9" y="f58"/>
                  <a:pt x="f7" y="f59"/>
                  <a:pt x="f60" y="f61"/>
                </a:cubicBezTo>
                <a:lnTo>
                  <a:pt x="f62" y="f61"/>
                </a:lnTo>
                <a:lnTo>
                  <a:pt x="f63" y="f6"/>
                </a:lnTo>
                <a:close/>
                <a:moveTo>
                  <a:pt x="f3" y="f64"/>
                </a:moveTo>
                <a:cubicBezTo>
                  <a:pt x="f65" y="f66"/>
                  <a:pt x="f67" y="f68"/>
                  <a:pt x="f69" y="f70"/>
                </a:cubicBezTo>
                <a:cubicBezTo>
                  <a:pt x="f71" y="f72"/>
                  <a:pt x="f73" y="f74"/>
                  <a:pt x="f75" y="f76"/>
                </a:cubicBezTo>
                <a:cubicBezTo>
                  <a:pt x="f77" y="f78"/>
                  <a:pt x="f79" y="f80"/>
                  <a:pt x="f79" y="f81"/>
                </a:cubicBezTo>
                <a:cubicBezTo>
                  <a:pt x="f79" y="f82"/>
                  <a:pt x="f83" y="f84"/>
                  <a:pt x="f85" y="f86"/>
                </a:cubicBezTo>
                <a:cubicBezTo>
                  <a:pt x="f87" y="f88"/>
                  <a:pt x="f89" y="f90"/>
                  <a:pt x="f91" y="f90"/>
                </a:cubicBezTo>
                <a:cubicBezTo>
                  <a:pt x="f92" y="f90"/>
                  <a:pt x="f93" y="f94"/>
                  <a:pt x="f95" y="f96"/>
                </a:cubicBezTo>
                <a:lnTo>
                  <a:pt x="f2" y="f4"/>
                </a:lnTo>
                <a:lnTo>
                  <a:pt x="f2" y="f97"/>
                </a:lnTo>
                <a:cubicBezTo>
                  <a:pt x="f98" y="f99"/>
                  <a:pt x="f100" y="f101"/>
                  <a:pt x="f102" y="f103"/>
                </a:cubicBezTo>
                <a:lnTo>
                  <a:pt x="f2" y="f104"/>
                </a:lnTo>
                <a:lnTo>
                  <a:pt x="f2" y="f105"/>
                </a:lnTo>
                <a:cubicBezTo>
                  <a:pt x="f106" y="f107"/>
                  <a:pt x="f108" y="f109"/>
                  <a:pt x="f110" y="f109"/>
                </a:cubicBezTo>
                <a:cubicBezTo>
                  <a:pt x="f111" y="f109"/>
                  <a:pt x="f112" y="f113"/>
                  <a:pt x="f114" y="f115"/>
                </a:cubicBezTo>
                <a:lnTo>
                  <a:pt x="f2" y="f116"/>
                </a:lnTo>
                <a:lnTo>
                  <a:pt x="f2" y="f117"/>
                </a:lnTo>
                <a:lnTo>
                  <a:pt x="f118" y="f119"/>
                </a:lnTo>
                <a:cubicBezTo>
                  <a:pt x="f120" y="f121"/>
                  <a:pt x="f122" y="f123"/>
                  <a:pt x="f122" y="f124"/>
                </a:cubicBezTo>
                <a:cubicBezTo>
                  <a:pt x="f122" y="f125"/>
                  <a:pt x="f126" y="f127"/>
                  <a:pt x="f128" y="f127"/>
                </a:cubicBezTo>
                <a:cubicBezTo>
                  <a:pt x="f129" y="f130"/>
                  <a:pt x="f131" y="f132"/>
                  <a:pt x="f133" y="f134"/>
                </a:cubicBezTo>
                <a:lnTo>
                  <a:pt x="f2" y="f135"/>
                </a:lnTo>
                <a:lnTo>
                  <a:pt x="f2" y="f136"/>
                </a:lnTo>
                <a:cubicBezTo>
                  <a:pt x="f137" y="f138"/>
                  <a:pt x="f137" y="f139"/>
                  <a:pt x="f2" y="f140"/>
                </a:cubicBezTo>
                <a:lnTo>
                  <a:pt x="f2" y="f141"/>
                </a:lnTo>
                <a:cubicBezTo>
                  <a:pt x="f142" y="f143"/>
                  <a:pt x="f144" y="f145"/>
                  <a:pt x="f146" y="f147"/>
                </a:cubicBezTo>
                <a:cubicBezTo>
                  <a:pt x="f148" y="f149"/>
                  <a:pt x="f150" y="f151"/>
                  <a:pt x="f128" y="f152"/>
                </a:cubicBezTo>
                <a:cubicBezTo>
                  <a:pt x="f153" y="f154"/>
                  <a:pt x="f155" y="f156"/>
                  <a:pt x="f157" y="f158"/>
                </a:cubicBezTo>
                <a:cubicBezTo>
                  <a:pt x="f159" y="f160"/>
                  <a:pt x="f122" y="f161"/>
                  <a:pt x="f122" y="f162"/>
                </a:cubicBezTo>
                <a:cubicBezTo>
                  <a:pt x="f122" y="f163"/>
                  <a:pt x="f120" y="f164"/>
                  <a:pt x="f118" y="f165"/>
                </a:cubicBezTo>
                <a:lnTo>
                  <a:pt x="f2" y="f166"/>
                </a:lnTo>
                <a:lnTo>
                  <a:pt x="f2" y="f167"/>
                </a:lnTo>
                <a:lnTo>
                  <a:pt x="f114" y="f168"/>
                </a:lnTo>
                <a:cubicBezTo>
                  <a:pt x="f112" y="f169"/>
                  <a:pt x="f111" y="f170"/>
                  <a:pt x="f110" y="f170"/>
                </a:cubicBezTo>
                <a:cubicBezTo>
                  <a:pt x="f108" y="f170"/>
                  <a:pt x="f106" y="f171"/>
                  <a:pt x="f2" y="f172"/>
                </a:cubicBezTo>
                <a:lnTo>
                  <a:pt x="f2" y="f173"/>
                </a:lnTo>
                <a:cubicBezTo>
                  <a:pt x="f174" y="f175"/>
                  <a:pt x="f176" y="f177"/>
                  <a:pt x="f178" y="f179"/>
                </a:cubicBezTo>
                <a:cubicBezTo>
                  <a:pt x="f180" y="f181"/>
                  <a:pt x="f182" y="f183"/>
                  <a:pt x="f2" y="f184"/>
                </a:cubicBezTo>
                <a:lnTo>
                  <a:pt x="f2" y="f2"/>
                </a:lnTo>
                <a:cubicBezTo>
                  <a:pt x="f185" y="f186"/>
                  <a:pt x="f187" y="f188"/>
                  <a:pt x="f189" y="f190"/>
                </a:cubicBezTo>
                <a:cubicBezTo>
                  <a:pt x="f191" y="f192"/>
                  <a:pt x="f193" y="f194"/>
                  <a:pt x="f91" y="f194"/>
                </a:cubicBezTo>
                <a:cubicBezTo>
                  <a:pt x="f89" y="f194"/>
                  <a:pt x="f87" y="f195"/>
                  <a:pt x="f85" y="f196"/>
                </a:cubicBezTo>
                <a:cubicBezTo>
                  <a:pt x="f83" y="f197"/>
                  <a:pt x="f79" y="f198"/>
                  <a:pt x="f79" y="f199"/>
                </a:cubicBezTo>
                <a:cubicBezTo>
                  <a:pt x="f79" y="f200"/>
                  <a:pt x="f201" y="f202"/>
                  <a:pt x="f203" y="f204"/>
                </a:cubicBezTo>
                <a:cubicBezTo>
                  <a:pt x="f205" y="f206"/>
                  <a:pt x="f207" y="f208"/>
                  <a:pt x="f69" y="f209"/>
                </a:cubicBezTo>
                <a:cubicBezTo>
                  <a:pt x="f67" y="f210"/>
                  <a:pt x="f65" y="f211"/>
                  <a:pt x="f3" y="f64"/>
                </a:cubicBezTo>
                <a:close/>
              </a:path>
            </a:pathLst>
          </a:custGeom>
          <a:solidFill>
            <a:srgbClr val="AB641E"/>
          </a:solidFill>
          <a:ln cap="flat">
            <a:noFill/>
            <a:prstDash val="solid"/>
          </a:ln>
        </p:spPr>
        <p:txBody>
          <a:bodyPr lIns="0" tIns="0" rIns="0" bIns="0"/>
          <a:lstStyle/>
          <a:p>
            <a:endParaRPr lang="nl-NL"/>
          </a:p>
        </p:txBody>
      </p:sp>
      <p:sp>
        <p:nvSpPr>
          <p:cNvPr id="375" name="Teardrop 3"/>
          <p:cNvSpPr/>
          <p:nvPr/>
        </p:nvSpPr>
        <p:spPr>
          <a:xfrm rot="5400013" flipH="1" flipV="1">
            <a:off x="11691381" y="4185693"/>
            <a:ext cx="232842" cy="539770"/>
          </a:xfrm>
          <a:custGeom>
            <a:avLst/>
            <a:gdLst>
              <a:gd name="f0" fmla="val w"/>
              <a:gd name="f1" fmla="val h"/>
              <a:gd name="f2" fmla="val 0"/>
              <a:gd name="f3" fmla="val 232840"/>
              <a:gd name="f4" fmla="val 539772"/>
              <a:gd name="f5" fmla="val 221340"/>
              <a:gd name="f6" fmla="val 269867"/>
              <a:gd name="f7" fmla="val 220851"/>
              <a:gd name="f8" fmla="val 247711"/>
              <a:gd name="f9" fmla="val 212026"/>
              <a:gd name="f10" fmla="val 225782"/>
              <a:gd name="f11" fmla="val 195119"/>
              <a:gd name="f12" fmla="val 208875"/>
              <a:gd name="f13" fmla="val 182363"/>
              <a:gd name="f14" fmla="val 196120"/>
              <a:gd name="f15" fmla="val 166749"/>
              <a:gd name="f16" fmla="val 187964"/>
              <a:gd name="f17" fmla="val 150249"/>
              <a:gd name="f18" fmla="val 184922"/>
              <a:gd name="f19" fmla="val 147800"/>
              <a:gd name="f20" fmla="val 188780"/>
              <a:gd name="f21" fmla="val 144800"/>
              <a:gd name="f22" fmla="val 192208"/>
              <a:gd name="f23" fmla="val 141586"/>
              <a:gd name="f24" fmla="val 195422"/>
              <a:gd name="f25" fmla="val 123161"/>
              <a:gd name="f26" fmla="val 213847"/>
              <a:gd name="f27" fmla="val 97708"/>
              <a:gd name="f28" fmla="val 225242"/>
              <a:gd name="f29" fmla="val 69593"/>
              <a:gd name="f30" fmla="val 43433"/>
              <a:gd name="f31" fmla="val 224741"/>
              <a:gd name="f32" fmla="val 27415"/>
              <a:gd name="f33" fmla="val 228586"/>
              <a:gd name="f34" fmla="val 17461"/>
              <a:gd name="f35" fmla="val 245212"/>
              <a:gd name="f36" fmla="val 22074"/>
              <a:gd name="f37" fmla="val 261450"/>
              <a:gd name="f38" fmla="val 22154"/>
              <a:gd name="f39" fmla="val 278664"/>
              <a:gd name="f40" fmla="val 17673"/>
              <a:gd name="f41" fmla="val 294913"/>
              <a:gd name="f42" fmla="val 27631"/>
              <a:gd name="f43" fmla="val 311265"/>
              <a:gd name="f44" fmla="val 43609"/>
              <a:gd name="f45" fmla="val 315055"/>
              <a:gd name="f46" fmla="val 314556"/>
              <a:gd name="f47" fmla="val 102600"/>
              <a:gd name="f48" fmla="val 131938"/>
              <a:gd name="f49" fmla="val 330263"/>
              <a:gd name="f50" fmla="val 150227"/>
              <a:gd name="f51" fmla="val 354850"/>
              <a:gd name="f52" fmla="val 166735"/>
              <a:gd name="f53" fmla="val 351841"/>
              <a:gd name="f54" fmla="val 182357"/>
              <a:gd name="f55" fmla="val 343684"/>
              <a:gd name="f56" fmla="val 195118"/>
              <a:gd name="f57" fmla="val 330923"/>
              <a:gd name="f58" fmla="val 314015"/>
              <a:gd name="f59" fmla="val 292087"/>
              <a:gd name="f60" fmla="val 221339"/>
              <a:gd name="f61" fmla="val 269931"/>
              <a:gd name="f62" fmla="val 136174"/>
              <a:gd name="f63" fmla="val 136173"/>
              <a:gd name="f64" fmla="val 269899"/>
              <a:gd name="f65" fmla="val 232449"/>
              <a:gd name="f66" fmla="val 295153"/>
              <a:gd name="f67" fmla="val 222519"/>
              <a:gd name="f68" fmla="val 320224"/>
              <a:gd name="f69" fmla="val 203250"/>
              <a:gd name="f70" fmla="val 339492"/>
              <a:gd name="f71" fmla="val 190082"/>
              <a:gd name="f72" fmla="val 352660"/>
              <a:gd name="f73" fmla="val 174206"/>
              <a:gd name="f74" fmla="val 361466"/>
              <a:gd name="f75" fmla="val 157326"/>
              <a:gd name="f76" fmla="val 365539"/>
              <a:gd name="f77" fmla="val 166417"/>
              <a:gd name="f78" fmla="val 380328"/>
              <a:gd name="f79" fmla="val 171406"/>
              <a:gd name="f80" fmla="val 397766"/>
              <a:gd name="f81" fmla="val 416370"/>
              <a:gd name="f82" fmla="val 443620"/>
              <a:gd name="f83" fmla="val 160701"/>
              <a:gd name="f84" fmla="val 468370"/>
              <a:gd name="f85" fmla="val 143120"/>
              <a:gd name="f86" fmla="val 486503"/>
              <a:gd name="f87" fmla="val 124986"/>
              <a:gd name="f88" fmla="val 504084"/>
              <a:gd name="f89" fmla="val 100237"/>
              <a:gd name="f90" fmla="val 514790"/>
              <a:gd name="f91" fmla="val 72986"/>
              <a:gd name="f92" fmla="val 54383"/>
              <a:gd name="f93" fmla="val 36945"/>
              <a:gd name="f94" fmla="val 509800"/>
              <a:gd name="f95" fmla="val 22156"/>
              <a:gd name="f96" fmla="val 500709"/>
              <a:gd name="f97" fmla="val 521718"/>
              <a:gd name="f98" fmla="val 5973"/>
              <a:gd name="f99" fmla="val 513179"/>
              <a:gd name="f100" fmla="val 9654"/>
              <a:gd name="f101" fmla="val 503556"/>
              <a:gd name="f102" fmla="val 11467"/>
              <a:gd name="f103" fmla="val 493611"/>
              <a:gd name="f104" fmla="val 480023"/>
              <a:gd name="f105" fmla="val 462726"/>
              <a:gd name="f106" fmla="val 14950"/>
              <a:gd name="f107" fmla="val 487414"/>
              <a:gd name="f108" fmla="val 42305"/>
              <a:gd name="f109" fmla="val 502980"/>
              <a:gd name="f110" fmla="val 73296"/>
              <a:gd name="f111" fmla="val 97207"/>
              <a:gd name="f112" fmla="val 118953"/>
              <a:gd name="f113" fmla="val 493715"/>
              <a:gd name="f114" fmla="val 134965"/>
              <a:gd name="f115" fmla="val 478394"/>
              <a:gd name="f116" fmla="val 343429"/>
              <a:gd name="f117" fmla="val 343338"/>
              <a:gd name="f118" fmla="val 135010"/>
              <a:gd name="f119" fmla="val 478348"/>
              <a:gd name="f120" fmla="val 150331"/>
              <a:gd name="f121" fmla="val 462336"/>
              <a:gd name="f122" fmla="val 159597"/>
              <a:gd name="f123" fmla="val 440590"/>
              <a:gd name="f124" fmla="val 416679"/>
              <a:gd name="f125" fmla="val 366661"/>
              <a:gd name="f126" fmla="val 119048"/>
              <a:gd name="f127" fmla="val 326112"/>
              <a:gd name="f128" fmla="val 69030"/>
              <a:gd name="f129" fmla="val 49952"/>
              <a:gd name="f130" fmla="val 326478"/>
              <a:gd name="f131" fmla="val 25806"/>
              <a:gd name="f132" fmla="val 321244"/>
              <a:gd name="f133" fmla="val 12948"/>
              <a:gd name="f134" fmla="val 308084"/>
              <a:gd name="f135" fmla="val 327154"/>
              <a:gd name="f136" fmla="val 309010"/>
              <a:gd name="f137" fmla="val 14338"/>
              <a:gd name="f138" fmla="val 284867"/>
              <a:gd name="f139" fmla="val 254932"/>
              <a:gd name="f140" fmla="val 230790"/>
              <a:gd name="f141" fmla="val 212689"/>
              <a:gd name="f142" fmla="val 6036"/>
              <a:gd name="f143" fmla="val 217996"/>
              <a:gd name="f144" fmla="val 9959"/>
              <a:gd name="f145" fmla="val 224711"/>
              <a:gd name="f146" fmla="val 12896"/>
              <a:gd name="f147" fmla="val 231767"/>
              <a:gd name="f148" fmla="val 25742"/>
              <a:gd name="f149" fmla="val 218569"/>
              <a:gd name="f150" fmla="val 49927"/>
              <a:gd name="f151" fmla="val 213320"/>
              <a:gd name="f152" fmla="val 213686"/>
              <a:gd name="f153" fmla="val 94039"/>
              <a:gd name="f154" fmla="val 213687"/>
              <a:gd name="f155" fmla="val 116681"/>
              <a:gd name="f156" fmla="val 203549"/>
              <a:gd name="f157" fmla="val 133071"/>
              <a:gd name="f158" fmla="val 187160"/>
              <a:gd name="f159" fmla="val 149460"/>
              <a:gd name="f160" fmla="val 170771"/>
              <a:gd name="f161" fmla="val 148129"/>
              <a:gd name="f162" fmla="val 123119"/>
              <a:gd name="f163" fmla="val 99209"/>
              <a:gd name="f164" fmla="val 77462"/>
              <a:gd name="f165" fmla="val 61451"/>
              <a:gd name="f166" fmla="val 196461"/>
              <a:gd name="f167" fmla="val 196370"/>
              <a:gd name="f168" fmla="val 61405"/>
              <a:gd name="f169" fmla="val 46084"/>
              <a:gd name="f170" fmla="val 36819"/>
              <a:gd name="f171" fmla="val 52385"/>
              <a:gd name="f172" fmla="val 77073"/>
              <a:gd name="f173" fmla="val 59780"/>
              <a:gd name="f174" fmla="val 2240"/>
              <a:gd name="f175" fmla="val 53717"/>
              <a:gd name="f176" fmla="val 6698"/>
              <a:gd name="f177" fmla="val 49732"/>
              <a:gd name="f178" fmla="val 11494"/>
              <a:gd name="f179" fmla="val 46167"/>
              <a:gd name="f180" fmla="val 9661"/>
              <a:gd name="f181" fmla="val 36227"/>
              <a:gd name="f182" fmla="val 5972"/>
              <a:gd name="f183" fmla="val 26608"/>
              <a:gd name="f184" fmla="val 18074"/>
              <a:gd name="f185" fmla="val 11637"/>
              <a:gd name="f186" fmla="val 10773"/>
              <a:gd name="f187" fmla="val 18655"/>
              <a:gd name="f188" fmla="val 24545"/>
              <a:gd name="f189" fmla="val 22230"/>
              <a:gd name="f190" fmla="val 39049"/>
              <a:gd name="f191" fmla="val 37002"/>
              <a:gd name="f192" fmla="val 29983"/>
              <a:gd name="f193" fmla="val 54413"/>
              <a:gd name="f194" fmla="val 25009"/>
              <a:gd name="f195" fmla="val 35715"/>
              <a:gd name="f196" fmla="val 53296"/>
              <a:gd name="f197" fmla="val 71429"/>
              <a:gd name="f198" fmla="val 96179"/>
              <a:gd name="f199" fmla="val 123429"/>
              <a:gd name="f200" fmla="val 142002"/>
              <a:gd name="f201" fmla="val 166433"/>
              <a:gd name="f202" fmla="val 159414"/>
              <a:gd name="f203" fmla="val 157367"/>
              <a:gd name="f204" fmla="val 174185"/>
              <a:gd name="f205" fmla="val 174223"/>
              <a:gd name="f206" fmla="val 178341"/>
              <a:gd name="f207" fmla="val 190089"/>
              <a:gd name="f208" fmla="val 187145"/>
              <a:gd name="f209" fmla="val 200306"/>
              <a:gd name="f210" fmla="val 219574"/>
              <a:gd name="f211" fmla="val 244645"/>
              <a:gd name="f212" fmla="*/ f0 1 232840"/>
              <a:gd name="f213" fmla="*/ f1 1 539772"/>
              <a:gd name="f214" fmla="val f2"/>
              <a:gd name="f215" fmla="val f3"/>
              <a:gd name="f216" fmla="val f4"/>
              <a:gd name="f217" fmla="+- f216 0 f214"/>
              <a:gd name="f218" fmla="+- f215 0 f214"/>
              <a:gd name="f219" fmla="*/ f218 1 232840"/>
              <a:gd name="f220" fmla="*/ f217 1 539772"/>
              <a:gd name="f221" fmla="*/ f214 1 f219"/>
              <a:gd name="f222" fmla="*/ f215 1 f219"/>
              <a:gd name="f223" fmla="*/ f214 1 f220"/>
              <a:gd name="f224" fmla="*/ f216 1 f220"/>
              <a:gd name="f225" fmla="*/ f221 f212 1"/>
              <a:gd name="f226" fmla="*/ f222 f212 1"/>
              <a:gd name="f227" fmla="*/ f224 f213 1"/>
              <a:gd name="f228" fmla="*/ f223 f213 1"/>
            </a:gdLst>
            <a:ahLst/>
            <a:cxnLst>
              <a:cxn ang="3cd4">
                <a:pos x="hc" y="t"/>
              </a:cxn>
              <a:cxn ang="0">
                <a:pos x="r" y="vc"/>
              </a:cxn>
              <a:cxn ang="cd4">
                <a:pos x="hc" y="b"/>
              </a:cxn>
              <a:cxn ang="cd2">
                <a:pos x="l" y="vc"/>
              </a:cxn>
            </a:cxnLst>
            <a:rect l="f225" t="f228" r="f226" b="f227"/>
            <a:pathLst>
              <a:path w="232840" h="539772">
                <a:moveTo>
                  <a:pt x="f5" y="f6"/>
                </a:moveTo>
                <a:cubicBezTo>
                  <a:pt x="f7" y="f8"/>
                  <a:pt x="f9" y="f10"/>
                  <a:pt x="f11" y="f12"/>
                </a:cubicBezTo>
                <a:cubicBezTo>
                  <a:pt x="f13" y="f14"/>
                  <a:pt x="f15" y="f16"/>
                  <a:pt x="f17" y="f18"/>
                </a:cubicBezTo>
                <a:cubicBezTo>
                  <a:pt x="f19" y="f20"/>
                  <a:pt x="f21" y="f22"/>
                  <a:pt x="f23" y="f24"/>
                </a:cubicBezTo>
                <a:cubicBezTo>
                  <a:pt x="f25" y="f26"/>
                  <a:pt x="f27" y="f28"/>
                  <a:pt x="f29" y="f28"/>
                </a:cubicBezTo>
                <a:cubicBezTo>
                  <a:pt x="f30" y="f31"/>
                  <a:pt x="f32" y="f33"/>
                  <a:pt x="f34" y="f35"/>
                </a:cubicBezTo>
                <a:cubicBezTo>
                  <a:pt x="f36" y="f37"/>
                  <a:pt x="f38" y="f39"/>
                  <a:pt x="f40" y="f41"/>
                </a:cubicBezTo>
                <a:cubicBezTo>
                  <a:pt x="f42" y="f43"/>
                  <a:pt x="f44" y="f45"/>
                  <a:pt x="f29" y="f46"/>
                </a:cubicBezTo>
                <a:cubicBezTo>
                  <a:pt x="f47" y="f46"/>
                  <a:pt x="f48" y="f49"/>
                  <a:pt x="f50" y="f51"/>
                </a:cubicBezTo>
                <a:cubicBezTo>
                  <a:pt x="f52" y="f53"/>
                  <a:pt x="f54" y="f55"/>
                  <a:pt x="f56" y="f57"/>
                </a:cubicBezTo>
                <a:cubicBezTo>
                  <a:pt x="f9" y="f58"/>
                  <a:pt x="f7" y="f59"/>
                  <a:pt x="f60" y="f61"/>
                </a:cubicBezTo>
                <a:lnTo>
                  <a:pt x="f62" y="f61"/>
                </a:lnTo>
                <a:lnTo>
                  <a:pt x="f63" y="f6"/>
                </a:lnTo>
                <a:close/>
                <a:moveTo>
                  <a:pt x="f3" y="f64"/>
                </a:moveTo>
                <a:cubicBezTo>
                  <a:pt x="f65" y="f66"/>
                  <a:pt x="f67" y="f68"/>
                  <a:pt x="f69" y="f70"/>
                </a:cubicBezTo>
                <a:cubicBezTo>
                  <a:pt x="f71" y="f72"/>
                  <a:pt x="f73" y="f74"/>
                  <a:pt x="f75" y="f76"/>
                </a:cubicBezTo>
                <a:cubicBezTo>
                  <a:pt x="f77" y="f78"/>
                  <a:pt x="f79" y="f80"/>
                  <a:pt x="f79" y="f81"/>
                </a:cubicBezTo>
                <a:cubicBezTo>
                  <a:pt x="f79" y="f82"/>
                  <a:pt x="f83" y="f84"/>
                  <a:pt x="f85" y="f86"/>
                </a:cubicBezTo>
                <a:cubicBezTo>
                  <a:pt x="f87" y="f88"/>
                  <a:pt x="f89" y="f90"/>
                  <a:pt x="f91" y="f90"/>
                </a:cubicBezTo>
                <a:cubicBezTo>
                  <a:pt x="f92" y="f90"/>
                  <a:pt x="f93" y="f94"/>
                  <a:pt x="f95" y="f96"/>
                </a:cubicBezTo>
                <a:lnTo>
                  <a:pt x="f2" y="f4"/>
                </a:lnTo>
                <a:lnTo>
                  <a:pt x="f2" y="f97"/>
                </a:lnTo>
                <a:cubicBezTo>
                  <a:pt x="f98" y="f99"/>
                  <a:pt x="f100" y="f101"/>
                  <a:pt x="f102" y="f103"/>
                </a:cubicBezTo>
                <a:lnTo>
                  <a:pt x="f2" y="f104"/>
                </a:lnTo>
                <a:lnTo>
                  <a:pt x="f2" y="f105"/>
                </a:lnTo>
                <a:cubicBezTo>
                  <a:pt x="f106" y="f107"/>
                  <a:pt x="f108" y="f109"/>
                  <a:pt x="f110" y="f109"/>
                </a:cubicBezTo>
                <a:cubicBezTo>
                  <a:pt x="f111" y="f109"/>
                  <a:pt x="f112" y="f113"/>
                  <a:pt x="f114" y="f115"/>
                </a:cubicBezTo>
                <a:lnTo>
                  <a:pt x="f2" y="f116"/>
                </a:lnTo>
                <a:lnTo>
                  <a:pt x="f2" y="f117"/>
                </a:lnTo>
                <a:lnTo>
                  <a:pt x="f118" y="f119"/>
                </a:lnTo>
                <a:cubicBezTo>
                  <a:pt x="f120" y="f121"/>
                  <a:pt x="f122" y="f123"/>
                  <a:pt x="f122" y="f124"/>
                </a:cubicBezTo>
                <a:cubicBezTo>
                  <a:pt x="f122" y="f125"/>
                  <a:pt x="f126" y="f127"/>
                  <a:pt x="f128" y="f127"/>
                </a:cubicBezTo>
                <a:cubicBezTo>
                  <a:pt x="f129" y="f130"/>
                  <a:pt x="f131" y="f132"/>
                  <a:pt x="f133" y="f134"/>
                </a:cubicBezTo>
                <a:lnTo>
                  <a:pt x="f2" y="f135"/>
                </a:lnTo>
                <a:lnTo>
                  <a:pt x="f2" y="f136"/>
                </a:lnTo>
                <a:cubicBezTo>
                  <a:pt x="f137" y="f138"/>
                  <a:pt x="f137" y="f139"/>
                  <a:pt x="f2" y="f140"/>
                </a:cubicBezTo>
                <a:lnTo>
                  <a:pt x="f2" y="f141"/>
                </a:lnTo>
                <a:cubicBezTo>
                  <a:pt x="f142" y="f143"/>
                  <a:pt x="f144" y="f145"/>
                  <a:pt x="f146" y="f147"/>
                </a:cubicBezTo>
                <a:cubicBezTo>
                  <a:pt x="f148" y="f149"/>
                  <a:pt x="f150" y="f151"/>
                  <a:pt x="f128" y="f152"/>
                </a:cubicBezTo>
                <a:cubicBezTo>
                  <a:pt x="f153" y="f154"/>
                  <a:pt x="f155" y="f156"/>
                  <a:pt x="f157" y="f158"/>
                </a:cubicBezTo>
                <a:cubicBezTo>
                  <a:pt x="f159" y="f160"/>
                  <a:pt x="f122" y="f161"/>
                  <a:pt x="f122" y="f162"/>
                </a:cubicBezTo>
                <a:cubicBezTo>
                  <a:pt x="f122" y="f163"/>
                  <a:pt x="f120" y="f164"/>
                  <a:pt x="f118" y="f165"/>
                </a:cubicBezTo>
                <a:lnTo>
                  <a:pt x="f2" y="f166"/>
                </a:lnTo>
                <a:lnTo>
                  <a:pt x="f2" y="f167"/>
                </a:lnTo>
                <a:lnTo>
                  <a:pt x="f114" y="f168"/>
                </a:lnTo>
                <a:cubicBezTo>
                  <a:pt x="f112" y="f169"/>
                  <a:pt x="f111" y="f170"/>
                  <a:pt x="f110" y="f170"/>
                </a:cubicBezTo>
                <a:cubicBezTo>
                  <a:pt x="f108" y="f170"/>
                  <a:pt x="f106" y="f171"/>
                  <a:pt x="f2" y="f172"/>
                </a:cubicBezTo>
                <a:lnTo>
                  <a:pt x="f2" y="f173"/>
                </a:lnTo>
                <a:cubicBezTo>
                  <a:pt x="f174" y="f175"/>
                  <a:pt x="f176" y="f177"/>
                  <a:pt x="f178" y="f179"/>
                </a:cubicBezTo>
                <a:cubicBezTo>
                  <a:pt x="f180" y="f181"/>
                  <a:pt x="f182" y="f183"/>
                  <a:pt x="f2" y="f184"/>
                </a:cubicBezTo>
                <a:lnTo>
                  <a:pt x="f2" y="f2"/>
                </a:lnTo>
                <a:cubicBezTo>
                  <a:pt x="f185" y="f186"/>
                  <a:pt x="f187" y="f188"/>
                  <a:pt x="f189" y="f190"/>
                </a:cubicBezTo>
                <a:cubicBezTo>
                  <a:pt x="f191" y="f192"/>
                  <a:pt x="f193" y="f194"/>
                  <a:pt x="f91" y="f194"/>
                </a:cubicBezTo>
                <a:cubicBezTo>
                  <a:pt x="f89" y="f194"/>
                  <a:pt x="f87" y="f195"/>
                  <a:pt x="f85" y="f196"/>
                </a:cubicBezTo>
                <a:cubicBezTo>
                  <a:pt x="f83" y="f197"/>
                  <a:pt x="f79" y="f198"/>
                  <a:pt x="f79" y="f199"/>
                </a:cubicBezTo>
                <a:cubicBezTo>
                  <a:pt x="f79" y="f200"/>
                  <a:pt x="f201" y="f202"/>
                  <a:pt x="f203" y="f204"/>
                </a:cubicBezTo>
                <a:cubicBezTo>
                  <a:pt x="f205" y="f206"/>
                  <a:pt x="f207" y="f208"/>
                  <a:pt x="f69" y="f209"/>
                </a:cubicBezTo>
                <a:cubicBezTo>
                  <a:pt x="f67" y="f210"/>
                  <a:pt x="f65" y="f211"/>
                  <a:pt x="f3" y="f64"/>
                </a:cubicBezTo>
                <a:close/>
              </a:path>
            </a:pathLst>
          </a:custGeom>
          <a:solidFill>
            <a:srgbClr val="AB641E"/>
          </a:solidFill>
          <a:ln cap="flat">
            <a:noFill/>
            <a:prstDash val="solid"/>
          </a:ln>
        </p:spPr>
        <p:txBody>
          <a:bodyPr lIns="0" tIns="0" rIns="0" bIns="0"/>
          <a:lstStyle/>
          <a:p>
            <a:endParaRPr lang="nl-NL"/>
          </a:p>
        </p:txBody>
      </p:sp>
      <p:sp>
        <p:nvSpPr>
          <p:cNvPr id="376" name="Teardrop 3"/>
          <p:cNvSpPr/>
          <p:nvPr/>
        </p:nvSpPr>
        <p:spPr>
          <a:xfrm rot="5400013" flipH="1" flipV="1">
            <a:off x="10848844" y="4185693"/>
            <a:ext cx="232842" cy="539770"/>
          </a:xfrm>
          <a:custGeom>
            <a:avLst/>
            <a:gdLst>
              <a:gd name="f0" fmla="val w"/>
              <a:gd name="f1" fmla="val h"/>
              <a:gd name="f2" fmla="val 0"/>
              <a:gd name="f3" fmla="val 232840"/>
              <a:gd name="f4" fmla="val 539772"/>
              <a:gd name="f5" fmla="val 221340"/>
              <a:gd name="f6" fmla="val 269867"/>
              <a:gd name="f7" fmla="val 220851"/>
              <a:gd name="f8" fmla="val 247711"/>
              <a:gd name="f9" fmla="val 212026"/>
              <a:gd name="f10" fmla="val 225782"/>
              <a:gd name="f11" fmla="val 195119"/>
              <a:gd name="f12" fmla="val 208875"/>
              <a:gd name="f13" fmla="val 182363"/>
              <a:gd name="f14" fmla="val 196120"/>
              <a:gd name="f15" fmla="val 166749"/>
              <a:gd name="f16" fmla="val 187964"/>
              <a:gd name="f17" fmla="val 150249"/>
              <a:gd name="f18" fmla="val 184922"/>
              <a:gd name="f19" fmla="val 147800"/>
              <a:gd name="f20" fmla="val 188780"/>
              <a:gd name="f21" fmla="val 144800"/>
              <a:gd name="f22" fmla="val 192208"/>
              <a:gd name="f23" fmla="val 141586"/>
              <a:gd name="f24" fmla="val 195422"/>
              <a:gd name="f25" fmla="val 123161"/>
              <a:gd name="f26" fmla="val 213847"/>
              <a:gd name="f27" fmla="val 97708"/>
              <a:gd name="f28" fmla="val 225242"/>
              <a:gd name="f29" fmla="val 69593"/>
              <a:gd name="f30" fmla="val 43433"/>
              <a:gd name="f31" fmla="val 224741"/>
              <a:gd name="f32" fmla="val 27415"/>
              <a:gd name="f33" fmla="val 228586"/>
              <a:gd name="f34" fmla="val 17461"/>
              <a:gd name="f35" fmla="val 245212"/>
              <a:gd name="f36" fmla="val 22074"/>
              <a:gd name="f37" fmla="val 261450"/>
              <a:gd name="f38" fmla="val 22154"/>
              <a:gd name="f39" fmla="val 278664"/>
              <a:gd name="f40" fmla="val 17673"/>
              <a:gd name="f41" fmla="val 294913"/>
              <a:gd name="f42" fmla="val 27631"/>
              <a:gd name="f43" fmla="val 311265"/>
              <a:gd name="f44" fmla="val 43609"/>
              <a:gd name="f45" fmla="val 315055"/>
              <a:gd name="f46" fmla="val 314556"/>
              <a:gd name="f47" fmla="val 102600"/>
              <a:gd name="f48" fmla="val 131938"/>
              <a:gd name="f49" fmla="val 330263"/>
              <a:gd name="f50" fmla="val 150227"/>
              <a:gd name="f51" fmla="val 354850"/>
              <a:gd name="f52" fmla="val 166735"/>
              <a:gd name="f53" fmla="val 351841"/>
              <a:gd name="f54" fmla="val 182357"/>
              <a:gd name="f55" fmla="val 343684"/>
              <a:gd name="f56" fmla="val 195118"/>
              <a:gd name="f57" fmla="val 330923"/>
              <a:gd name="f58" fmla="val 314015"/>
              <a:gd name="f59" fmla="val 292087"/>
              <a:gd name="f60" fmla="val 221339"/>
              <a:gd name="f61" fmla="val 269931"/>
              <a:gd name="f62" fmla="val 136174"/>
              <a:gd name="f63" fmla="val 136173"/>
              <a:gd name="f64" fmla="val 269899"/>
              <a:gd name="f65" fmla="val 232449"/>
              <a:gd name="f66" fmla="val 295153"/>
              <a:gd name="f67" fmla="val 222519"/>
              <a:gd name="f68" fmla="val 320224"/>
              <a:gd name="f69" fmla="val 203250"/>
              <a:gd name="f70" fmla="val 339492"/>
              <a:gd name="f71" fmla="val 190082"/>
              <a:gd name="f72" fmla="val 352660"/>
              <a:gd name="f73" fmla="val 174206"/>
              <a:gd name="f74" fmla="val 361466"/>
              <a:gd name="f75" fmla="val 157326"/>
              <a:gd name="f76" fmla="val 365539"/>
              <a:gd name="f77" fmla="val 166417"/>
              <a:gd name="f78" fmla="val 380328"/>
              <a:gd name="f79" fmla="val 171406"/>
              <a:gd name="f80" fmla="val 397766"/>
              <a:gd name="f81" fmla="val 416370"/>
              <a:gd name="f82" fmla="val 443620"/>
              <a:gd name="f83" fmla="val 160701"/>
              <a:gd name="f84" fmla="val 468370"/>
              <a:gd name="f85" fmla="val 143120"/>
              <a:gd name="f86" fmla="val 486503"/>
              <a:gd name="f87" fmla="val 124986"/>
              <a:gd name="f88" fmla="val 504084"/>
              <a:gd name="f89" fmla="val 100237"/>
              <a:gd name="f90" fmla="val 514790"/>
              <a:gd name="f91" fmla="val 72986"/>
              <a:gd name="f92" fmla="val 54383"/>
              <a:gd name="f93" fmla="val 36945"/>
              <a:gd name="f94" fmla="val 509800"/>
              <a:gd name="f95" fmla="val 22156"/>
              <a:gd name="f96" fmla="val 500709"/>
              <a:gd name="f97" fmla="val 521718"/>
              <a:gd name="f98" fmla="val 5973"/>
              <a:gd name="f99" fmla="val 513179"/>
              <a:gd name="f100" fmla="val 9654"/>
              <a:gd name="f101" fmla="val 503556"/>
              <a:gd name="f102" fmla="val 11467"/>
              <a:gd name="f103" fmla="val 493611"/>
              <a:gd name="f104" fmla="val 480023"/>
              <a:gd name="f105" fmla="val 462726"/>
              <a:gd name="f106" fmla="val 14950"/>
              <a:gd name="f107" fmla="val 487414"/>
              <a:gd name="f108" fmla="val 42305"/>
              <a:gd name="f109" fmla="val 502980"/>
              <a:gd name="f110" fmla="val 73296"/>
              <a:gd name="f111" fmla="val 97207"/>
              <a:gd name="f112" fmla="val 118953"/>
              <a:gd name="f113" fmla="val 493715"/>
              <a:gd name="f114" fmla="val 134965"/>
              <a:gd name="f115" fmla="val 478394"/>
              <a:gd name="f116" fmla="val 343429"/>
              <a:gd name="f117" fmla="val 343338"/>
              <a:gd name="f118" fmla="val 135010"/>
              <a:gd name="f119" fmla="val 478348"/>
              <a:gd name="f120" fmla="val 150331"/>
              <a:gd name="f121" fmla="val 462336"/>
              <a:gd name="f122" fmla="val 159597"/>
              <a:gd name="f123" fmla="val 440590"/>
              <a:gd name="f124" fmla="val 416679"/>
              <a:gd name="f125" fmla="val 366661"/>
              <a:gd name="f126" fmla="val 119048"/>
              <a:gd name="f127" fmla="val 326112"/>
              <a:gd name="f128" fmla="val 69030"/>
              <a:gd name="f129" fmla="val 49952"/>
              <a:gd name="f130" fmla="val 326478"/>
              <a:gd name="f131" fmla="val 25806"/>
              <a:gd name="f132" fmla="val 321244"/>
              <a:gd name="f133" fmla="val 12948"/>
              <a:gd name="f134" fmla="val 308084"/>
              <a:gd name="f135" fmla="val 327154"/>
              <a:gd name="f136" fmla="val 309010"/>
              <a:gd name="f137" fmla="val 14338"/>
              <a:gd name="f138" fmla="val 284867"/>
              <a:gd name="f139" fmla="val 254932"/>
              <a:gd name="f140" fmla="val 230790"/>
              <a:gd name="f141" fmla="val 212689"/>
              <a:gd name="f142" fmla="val 6036"/>
              <a:gd name="f143" fmla="val 217996"/>
              <a:gd name="f144" fmla="val 9959"/>
              <a:gd name="f145" fmla="val 224711"/>
              <a:gd name="f146" fmla="val 12896"/>
              <a:gd name="f147" fmla="val 231767"/>
              <a:gd name="f148" fmla="val 25742"/>
              <a:gd name="f149" fmla="val 218569"/>
              <a:gd name="f150" fmla="val 49927"/>
              <a:gd name="f151" fmla="val 213320"/>
              <a:gd name="f152" fmla="val 213686"/>
              <a:gd name="f153" fmla="val 94039"/>
              <a:gd name="f154" fmla="val 213687"/>
              <a:gd name="f155" fmla="val 116681"/>
              <a:gd name="f156" fmla="val 203549"/>
              <a:gd name="f157" fmla="val 133071"/>
              <a:gd name="f158" fmla="val 187160"/>
              <a:gd name="f159" fmla="val 149460"/>
              <a:gd name="f160" fmla="val 170771"/>
              <a:gd name="f161" fmla="val 148129"/>
              <a:gd name="f162" fmla="val 123119"/>
              <a:gd name="f163" fmla="val 99209"/>
              <a:gd name="f164" fmla="val 77462"/>
              <a:gd name="f165" fmla="val 61451"/>
              <a:gd name="f166" fmla="val 196461"/>
              <a:gd name="f167" fmla="val 196370"/>
              <a:gd name="f168" fmla="val 61405"/>
              <a:gd name="f169" fmla="val 46084"/>
              <a:gd name="f170" fmla="val 36819"/>
              <a:gd name="f171" fmla="val 52385"/>
              <a:gd name="f172" fmla="val 77073"/>
              <a:gd name="f173" fmla="val 59780"/>
              <a:gd name="f174" fmla="val 2240"/>
              <a:gd name="f175" fmla="val 53717"/>
              <a:gd name="f176" fmla="val 6698"/>
              <a:gd name="f177" fmla="val 49732"/>
              <a:gd name="f178" fmla="val 11494"/>
              <a:gd name="f179" fmla="val 46167"/>
              <a:gd name="f180" fmla="val 9661"/>
              <a:gd name="f181" fmla="val 36226"/>
              <a:gd name="f182" fmla="val 5972"/>
              <a:gd name="f183" fmla="val 26608"/>
              <a:gd name="f184" fmla="val 18073"/>
              <a:gd name="f185" fmla="val 11637"/>
              <a:gd name="f186" fmla="val 10773"/>
              <a:gd name="f187" fmla="val 18655"/>
              <a:gd name="f188" fmla="val 24545"/>
              <a:gd name="f189" fmla="val 22230"/>
              <a:gd name="f190" fmla="val 39049"/>
              <a:gd name="f191" fmla="val 37002"/>
              <a:gd name="f192" fmla="val 29983"/>
              <a:gd name="f193" fmla="val 54413"/>
              <a:gd name="f194" fmla="val 25009"/>
              <a:gd name="f195" fmla="val 35715"/>
              <a:gd name="f196" fmla="val 53296"/>
              <a:gd name="f197" fmla="val 71429"/>
              <a:gd name="f198" fmla="val 96179"/>
              <a:gd name="f199" fmla="val 123429"/>
              <a:gd name="f200" fmla="val 142002"/>
              <a:gd name="f201" fmla="val 166433"/>
              <a:gd name="f202" fmla="val 159414"/>
              <a:gd name="f203" fmla="val 157367"/>
              <a:gd name="f204" fmla="val 174185"/>
              <a:gd name="f205" fmla="val 174223"/>
              <a:gd name="f206" fmla="val 178341"/>
              <a:gd name="f207" fmla="val 190089"/>
              <a:gd name="f208" fmla="val 187145"/>
              <a:gd name="f209" fmla="val 200306"/>
              <a:gd name="f210" fmla="val 219574"/>
              <a:gd name="f211" fmla="val 244645"/>
              <a:gd name="f212" fmla="*/ f0 1 232840"/>
              <a:gd name="f213" fmla="*/ f1 1 539772"/>
              <a:gd name="f214" fmla="val f2"/>
              <a:gd name="f215" fmla="val f3"/>
              <a:gd name="f216" fmla="val f4"/>
              <a:gd name="f217" fmla="+- f216 0 f214"/>
              <a:gd name="f218" fmla="+- f215 0 f214"/>
              <a:gd name="f219" fmla="*/ f218 1 232840"/>
              <a:gd name="f220" fmla="*/ f217 1 539772"/>
              <a:gd name="f221" fmla="*/ f214 1 f219"/>
              <a:gd name="f222" fmla="*/ f215 1 f219"/>
              <a:gd name="f223" fmla="*/ f214 1 f220"/>
              <a:gd name="f224" fmla="*/ f216 1 f220"/>
              <a:gd name="f225" fmla="*/ f221 f212 1"/>
              <a:gd name="f226" fmla="*/ f222 f212 1"/>
              <a:gd name="f227" fmla="*/ f224 f213 1"/>
              <a:gd name="f228" fmla="*/ f223 f213 1"/>
            </a:gdLst>
            <a:ahLst/>
            <a:cxnLst>
              <a:cxn ang="3cd4">
                <a:pos x="hc" y="t"/>
              </a:cxn>
              <a:cxn ang="0">
                <a:pos x="r" y="vc"/>
              </a:cxn>
              <a:cxn ang="cd4">
                <a:pos x="hc" y="b"/>
              </a:cxn>
              <a:cxn ang="cd2">
                <a:pos x="l" y="vc"/>
              </a:cxn>
            </a:cxnLst>
            <a:rect l="f225" t="f228" r="f226" b="f227"/>
            <a:pathLst>
              <a:path w="232840" h="539772">
                <a:moveTo>
                  <a:pt x="f5" y="f6"/>
                </a:moveTo>
                <a:cubicBezTo>
                  <a:pt x="f7" y="f8"/>
                  <a:pt x="f9" y="f10"/>
                  <a:pt x="f11" y="f12"/>
                </a:cubicBezTo>
                <a:cubicBezTo>
                  <a:pt x="f13" y="f14"/>
                  <a:pt x="f15" y="f16"/>
                  <a:pt x="f17" y="f18"/>
                </a:cubicBezTo>
                <a:cubicBezTo>
                  <a:pt x="f19" y="f20"/>
                  <a:pt x="f21" y="f22"/>
                  <a:pt x="f23" y="f24"/>
                </a:cubicBezTo>
                <a:cubicBezTo>
                  <a:pt x="f25" y="f26"/>
                  <a:pt x="f27" y="f28"/>
                  <a:pt x="f29" y="f28"/>
                </a:cubicBezTo>
                <a:cubicBezTo>
                  <a:pt x="f30" y="f31"/>
                  <a:pt x="f32" y="f33"/>
                  <a:pt x="f34" y="f35"/>
                </a:cubicBezTo>
                <a:cubicBezTo>
                  <a:pt x="f36" y="f37"/>
                  <a:pt x="f38" y="f39"/>
                  <a:pt x="f40" y="f41"/>
                </a:cubicBezTo>
                <a:cubicBezTo>
                  <a:pt x="f42" y="f43"/>
                  <a:pt x="f44" y="f45"/>
                  <a:pt x="f29" y="f46"/>
                </a:cubicBezTo>
                <a:cubicBezTo>
                  <a:pt x="f47" y="f46"/>
                  <a:pt x="f48" y="f49"/>
                  <a:pt x="f50" y="f51"/>
                </a:cubicBezTo>
                <a:cubicBezTo>
                  <a:pt x="f52" y="f53"/>
                  <a:pt x="f54" y="f55"/>
                  <a:pt x="f56" y="f57"/>
                </a:cubicBezTo>
                <a:cubicBezTo>
                  <a:pt x="f9" y="f58"/>
                  <a:pt x="f7" y="f59"/>
                  <a:pt x="f60" y="f61"/>
                </a:cubicBezTo>
                <a:lnTo>
                  <a:pt x="f62" y="f61"/>
                </a:lnTo>
                <a:lnTo>
                  <a:pt x="f63" y="f6"/>
                </a:lnTo>
                <a:close/>
                <a:moveTo>
                  <a:pt x="f3" y="f64"/>
                </a:moveTo>
                <a:cubicBezTo>
                  <a:pt x="f65" y="f66"/>
                  <a:pt x="f67" y="f68"/>
                  <a:pt x="f69" y="f70"/>
                </a:cubicBezTo>
                <a:cubicBezTo>
                  <a:pt x="f71" y="f72"/>
                  <a:pt x="f73" y="f74"/>
                  <a:pt x="f75" y="f76"/>
                </a:cubicBezTo>
                <a:cubicBezTo>
                  <a:pt x="f77" y="f78"/>
                  <a:pt x="f79" y="f80"/>
                  <a:pt x="f79" y="f81"/>
                </a:cubicBezTo>
                <a:cubicBezTo>
                  <a:pt x="f79" y="f82"/>
                  <a:pt x="f83" y="f84"/>
                  <a:pt x="f85" y="f86"/>
                </a:cubicBezTo>
                <a:cubicBezTo>
                  <a:pt x="f87" y="f88"/>
                  <a:pt x="f89" y="f90"/>
                  <a:pt x="f91" y="f90"/>
                </a:cubicBezTo>
                <a:cubicBezTo>
                  <a:pt x="f92" y="f90"/>
                  <a:pt x="f93" y="f94"/>
                  <a:pt x="f95" y="f96"/>
                </a:cubicBezTo>
                <a:lnTo>
                  <a:pt x="f2" y="f4"/>
                </a:lnTo>
                <a:lnTo>
                  <a:pt x="f2" y="f97"/>
                </a:lnTo>
                <a:cubicBezTo>
                  <a:pt x="f98" y="f99"/>
                  <a:pt x="f100" y="f101"/>
                  <a:pt x="f102" y="f103"/>
                </a:cubicBezTo>
                <a:lnTo>
                  <a:pt x="f2" y="f104"/>
                </a:lnTo>
                <a:lnTo>
                  <a:pt x="f2" y="f105"/>
                </a:lnTo>
                <a:cubicBezTo>
                  <a:pt x="f106" y="f107"/>
                  <a:pt x="f108" y="f109"/>
                  <a:pt x="f110" y="f109"/>
                </a:cubicBezTo>
                <a:cubicBezTo>
                  <a:pt x="f111" y="f109"/>
                  <a:pt x="f112" y="f113"/>
                  <a:pt x="f114" y="f115"/>
                </a:cubicBezTo>
                <a:lnTo>
                  <a:pt x="f2" y="f116"/>
                </a:lnTo>
                <a:lnTo>
                  <a:pt x="f2" y="f117"/>
                </a:lnTo>
                <a:lnTo>
                  <a:pt x="f118" y="f119"/>
                </a:lnTo>
                <a:cubicBezTo>
                  <a:pt x="f120" y="f121"/>
                  <a:pt x="f122" y="f123"/>
                  <a:pt x="f122" y="f124"/>
                </a:cubicBezTo>
                <a:cubicBezTo>
                  <a:pt x="f122" y="f125"/>
                  <a:pt x="f126" y="f127"/>
                  <a:pt x="f128" y="f127"/>
                </a:cubicBezTo>
                <a:cubicBezTo>
                  <a:pt x="f129" y="f130"/>
                  <a:pt x="f131" y="f132"/>
                  <a:pt x="f133" y="f134"/>
                </a:cubicBezTo>
                <a:lnTo>
                  <a:pt x="f2" y="f135"/>
                </a:lnTo>
                <a:lnTo>
                  <a:pt x="f2" y="f136"/>
                </a:lnTo>
                <a:cubicBezTo>
                  <a:pt x="f137" y="f138"/>
                  <a:pt x="f137" y="f139"/>
                  <a:pt x="f2" y="f140"/>
                </a:cubicBezTo>
                <a:lnTo>
                  <a:pt x="f2" y="f141"/>
                </a:lnTo>
                <a:cubicBezTo>
                  <a:pt x="f142" y="f143"/>
                  <a:pt x="f144" y="f145"/>
                  <a:pt x="f146" y="f147"/>
                </a:cubicBezTo>
                <a:cubicBezTo>
                  <a:pt x="f148" y="f149"/>
                  <a:pt x="f150" y="f151"/>
                  <a:pt x="f128" y="f152"/>
                </a:cubicBezTo>
                <a:cubicBezTo>
                  <a:pt x="f153" y="f154"/>
                  <a:pt x="f155" y="f156"/>
                  <a:pt x="f157" y="f158"/>
                </a:cubicBezTo>
                <a:cubicBezTo>
                  <a:pt x="f159" y="f160"/>
                  <a:pt x="f122" y="f161"/>
                  <a:pt x="f122" y="f162"/>
                </a:cubicBezTo>
                <a:cubicBezTo>
                  <a:pt x="f122" y="f163"/>
                  <a:pt x="f120" y="f164"/>
                  <a:pt x="f118" y="f165"/>
                </a:cubicBezTo>
                <a:lnTo>
                  <a:pt x="f2" y="f166"/>
                </a:lnTo>
                <a:lnTo>
                  <a:pt x="f2" y="f167"/>
                </a:lnTo>
                <a:lnTo>
                  <a:pt x="f114" y="f168"/>
                </a:lnTo>
                <a:cubicBezTo>
                  <a:pt x="f112" y="f169"/>
                  <a:pt x="f111" y="f170"/>
                  <a:pt x="f110" y="f170"/>
                </a:cubicBezTo>
                <a:cubicBezTo>
                  <a:pt x="f108" y="f170"/>
                  <a:pt x="f106" y="f171"/>
                  <a:pt x="f2" y="f172"/>
                </a:cubicBezTo>
                <a:lnTo>
                  <a:pt x="f2" y="f173"/>
                </a:lnTo>
                <a:cubicBezTo>
                  <a:pt x="f174" y="f175"/>
                  <a:pt x="f176" y="f177"/>
                  <a:pt x="f178" y="f179"/>
                </a:cubicBezTo>
                <a:cubicBezTo>
                  <a:pt x="f180" y="f181"/>
                  <a:pt x="f182" y="f183"/>
                  <a:pt x="f2" y="f184"/>
                </a:cubicBezTo>
                <a:lnTo>
                  <a:pt x="f2" y="f2"/>
                </a:lnTo>
                <a:cubicBezTo>
                  <a:pt x="f185" y="f186"/>
                  <a:pt x="f187" y="f188"/>
                  <a:pt x="f189" y="f190"/>
                </a:cubicBezTo>
                <a:cubicBezTo>
                  <a:pt x="f191" y="f192"/>
                  <a:pt x="f193" y="f194"/>
                  <a:pt x="f91" y="f194"/>
                </a:cubicBezTo>
                <a:cubicBezTo>
                  <a:pt x="f89" y="f194"/>
                  <a:pt x="f87" y="f195"/>
                  <a:pt x="f85" y="f196"/>
                </a:cubicBezTo>
                <a:cubicBezTo>
                  <a:pt x="f83" y="f197"/>
                  <a:pt x="f79" y="f198"/>
                  <a:pt x="f79" y="f199"/>
                </a:cubicBezTo>
                <a:cubicBezTo>
                  <a:pt x="f79" y="f200"/>
                  <a:pt x="f201" y="f202"/>
                  <a:pt x="f203" y="f204"/>
                </a:cubicBezTo>
                <a:cubicBezTo>
                  <a:pt x="f205" y="f206"/>
                  <a:pt x="f207" y="f208"/>
                  <a:pt x="f69" y="f209"/>
                </a:cubicBezTo>
                <a:cubicBezTo>
                  <a:pt x="f67" y="f210"/>
                  <a:pt x="f65" y="f211"/>
                  <a:pt x="f3" y="f64"/>
                </a:cubicBezTo>
                <a:close/>
              </a:path>
            </a:pathLst>
          </a:custGeom>
          <a:solidFill>
            <a:srgbClr val="AB641E"/>
          </a:solidFill>
          <a:ln cap="flat">
            <a:noFill/>
            <a:prstDash val="solid"/>
          </a:ln>
        </p:spPr>
        <p:txBody>
          <a:bodyPr lIns="0" tIns="0" rIns="0" bIns="0"/>
          <a:lstStyle/>
          <a:p>
            <a:endParaRPr lang="nl-NL"/>
          </a:p>
        </p:txBody>
      </p:sp>
      <p:sp>
        <p:nvSpPr>
          <p:cNvPr id="377" name="Teardrop 3"/>
          <p:cNvSpPr/>
          <p:nvPr/>
        </p:nvSpPr>
        <p:spPr>
          <a:xfrm rot="5400013" flipH="1" flipV="1">
            <a:off x="733385" y="4185693"/>
            <a:ext cx="232842" cy="539770"/>
          </a:xfrm>
          <a:custGeom>
            <a:avLst/>
            <a:gdLst>
              <a:gd name="f0" fmla="val w"/>
              <a:gd name="f1" fmla="val h"/>
              <a:gd name="f2" fmla="val 0"/>
              <a:gd name="f3" fmla="val 232840"/>
              <a:gd name="f4" fmla="val 539772"/>
              <a:gd name="f5" fmla="val 221340"/>
              <a:gd name="f6" fmla="val 269867"/>
              <a:gd name="f7" fmla="val 220851"/>
              <a:gd name="f8" fmla="val 247711"/>
              <a:gd name="f9" fmla="val 212026"/>
              <a:gd name="f10" fmla="val 225782"/>
              <a:gd name="f11" fmla="val 195119"/>
              <a:gd name="f12" fmla="val 208875"/>
              <a:gd name="f13" fmla="val 182363"/>
              <a:gd name="f14" fmla="val 196120"/>
              <a:gd name="f15" fmla="val 166749"/>
              <a:gd name="f16" fmla="val 187964"/>
              <a:gd name="f17" fmla="val 150249"/>
              <a:gd name="f18" fmla="val 184922"/>
              <a:gd name="f19" fmla="val 147800"/>
              <a:gd name="f20" fmla="val 188780"/>
              <a:gd name="f21" fmla="val 144800"/>
              <a:gd name="f22" fmla="val 192208"/>
              <a:gd name="f23" fmla="val 141586"/>
              <a:gd name="f24" fmla="val 195422"/>
              <a:gd name="f25" fmla="val 123161"/>
              <a:gd name="f26" fmla="val 213847"/>
              <a:gd name="f27" fmla="val 97708"/>
              <a:gd name="f28" fmla="val 225243"/>
              <a:gd name="f29" fmla="val 69593"/>
              <a:gd name="f30" fmla="val 225242"/>
              <a:gd name="f31" fmla="val 43433"/>
              <a:gd name="f32" fmla="val 224741"/>
              <a:gd name="f33" fmla="val 27415"/>
              <a:gd name="f34" fmla="val 228586"/>
              <a:gd name="f35" fmla="val 17461"/>
              <a:gd name="f36" fmla="val 245212"/>
              <a:gd name="f37" fmla="val 22074"/>
              <a:gd name="f38" fmla="val 261450"/>
              <a:gd name="f39" fmla="val 22154"/>
              <a:gd name="f40" fmla="val 278664"/>
              <a:gd name="f41" fmla="val 17673"/>
              <a:gd name="f42" fmla="val 294913"/>
              <a:gd name="f43" fmla="val 27631"/>
              <a:gd name="f44" fmla="val 311265"/>
              <a:gd name="f45" fmla="val 43609"/>
              <a:gd name="f46" fmla="val 315055"/>
              <a:gd name="f47" fmla="val 314557"/>
              <a:gd name="f48" fmla="val 102600"/>
              <a:gd name="f49" fmla="val 131938"/>
              <a:gd name="f50" fmla="val 330263"/>
              <a:gd name="f51" fmla="val 150227"/>
              <a:gd name="f52" fmla="val 354850"/>
              <a:gd name="f53" fmla="val 166735"/>
              <a:gd name="f54" fmla="val 351841"/>
              <a:gd name="f55" fmla="val 182357"/>
              <a:gd name="f56" fmla="val 343684"/>
              <a:gd name="f57" fmla="val 195118"/>
              <a:gd name="f58" fmla="val 330923"/>
              <a:gd name="f59" fmla="val 314016"/>
              <a:gd name="f60" fmla="val 292087"/>
              <a:gd name="f61" fmla="val 221339"/>
              <a:gd name="f62" fmla="val 269931"/>
              <a:gd name="f63" fmla="val 136174"/>
              <a:gd name="f64" fmla="val 136173"/>
              <a:gd name="f65" fmla="val 269899"/>
              <a:gd name="f66" fmla="val 232449"/>
              <a:gd name="f67" fmla="val 295153"/>
              <a:gd name="f68" fmla="val 222519"/>
              <a:gd name="f69" fmla="val 320224"/>
              <a:gd name="f70" fmla="val 203250"/>
              <a:gd name="f71" fmla="val 339492"/>
              <a:gd name="f72" fmla="val 190082"/>
              <a:gd name="f73" fmla="val 352660"/>
              <a:gd name="f74" fmla="val 174206"/>
              <a:gd name="f75" fmla="val 361466"/>
              <a:gd name="f76" fmla="val 157326"/>
              <a:gd name="f77" fmla="val 365539"/>
              <a:gd name="f78" fmla="val 166417"/>
              <a:gd name="f79" fmla="val 380328"/>
              <a:gd name="f80" fmla="val 171406"/>
              <a:gd name="f81" fmla="val 397766"/>
              <a:gd name="f82" fmla="val 416370"/>
              <a:gd name="f83" fmla="val 443620"/>
              <a:gd name="f84" fmla="val 160701"/>
              <a:gd name="f85" fmla="val 468370"/>
              <a:gd name="f86" fmla="val 143120"/>
              <a:gd name="f87" fmla="val 486503"/>
              <a:gd name="f88" fmla="val 124986"/>
              <a:gd name="f89" fmla="val 504084"/>
              <a:gd name="f90" fmla="val 100237"/>
              <a:gd name="f91" fmla="val 514790"/>
              <a:gd name="f92" fmla="val 72986"/>
              <a:gd name="f93" fmla="val 54383"/>
              <a:gd name="f94" fmla="val 36945"/>
              <a:gd name="f95" fmla="val 509800"/>
              <a:gd name="f96" fmla="val 22156"/>
              <a:gd name="f97" fmla="val 500710"/>
              <a:gd name="f98" fmla="val 521718"/>
              <a:gd name="f99" fmla="val 5973"/>
              <a:gd name="f100" fmla="val 513179"/>
              <a:gd name="f101" fmla="val 9654"/>
              <a:gd name="f102" fmla="val 503556"/>
              <a:gd name="f103" fmla="val 11467"/>
              <a:gd name="f104" fmla="val 493611"/>
              <a:gd name="f105" fmla="val 480023"/>
              <a:gd name="f106" fmla="val 462726"/>
              <a:gd name="f107" fmla="val 14950"/>
              <a:gd name="f108" fmla="val 487414"/>
              <a:gd name="f109" fmla="val 42305"/>
              <a:gd name="f110" fmla="val 502980"/>
              <a:gd name="f111" fmla="val 73296"/>
              <a:gd name="f112" fmla="val 97207"/>
              <a:gd name="f113" fmla="val 118953"/>
              <a:gd name="f114" fmla="val 493715"/>
              <a:gd name="f115" fmla="val 134965"/>
              <a:gd name="f116" fmla="val 478394"/>
              <a:gd name="f117" fmla="val 343428"/>
              <a:gd name="f118" fmla="val 343338"/>
              <a:gd name="f119" fmla="val 135010"/>
              <a:gd name="f120" fmla="val 478348"/>
              <a:gd name="f121" fmla="val 150331"/>
              <a:gd name="f122" fmla="val 462336"/>
              <a:gd name="f123" fmla="val 159597"/>
              <a:gd name="f124" fmla="val 440590"/>
              <a:gd name="f125" fmla="val 416679"/>
              <a:gd name="f126" fmla="val 366661"/>
              <a:gd name="f127" fmla="val 119048"/>
              <a:gd name="f128" fmla="val 326112"/>
              <a:gd name="f129" fmla="val 69030"/>
              <a:gd name="f130" fmla="val 49952"/>
              <a:gd name="f131" fmla="val 326478"/>
              <a:gd name="f132" fmla="val 25806"/>
              <a:gd name="f133" fmla="val 321244"/>
              <a:gd name="f134" fmla="val 12948"/>
              <a:gd name="f135" fmla="val 308084"/>
              <a:gd name="f136" fmla="val 327154"/>
              <a:gd name="f137" fmla="val 309010"/>
              <a:gd name="f138" fmla="val 14338"/>
              <a:gd name="f139" fmla="val 284867"/>
              <a:gd name="f140" fmla="val 254932"/>
              <a:gd name="f141" fmla="val 230790"/>
              <a:gd name="f142" fmla="val 212689"/>
              <a:gd name="f143" fmla="val 6036"/>
              <a:gd name="f144" fmla="val 217996"/>
              <a:gd name="f145" fmla="val 9959"/>
              <a:gd name="f146" fmla="val 224711"/>
              <a:gd name="f147" fmla="val 12896"/>
              <a:gd name="f148" fmla="val 231767"/>
              <a:gd name="f149" fmla="val 25742"/>
              <a:gd name="f150" fmla="val 218569"/>
              <a:gd name="f151" fmla="val 49927"/>
              <a:gd name="f152" fmla="val 213320"/>
              <a:gd name="f153" fmla="val 213686"/>
              <a:gd name="f154" fmla="val 94039"/>
              <a:gd name="f155" fmla="val 213687"/>
              <a:gd name="f156" fmla="val 116681"/>
              <a:gd name="f157" fmla="val 203550"/>
              <a:gd name="f158" fmla="val 133071"/>
              <a:gd name="f159" fmla="val 187160"/>
              <a:gd name="f160" fmla="val 149460"/>
              <a:gd name="f161" fmla="val 170771"/>
              <a:gd name="f162" fmla="val 148129"/>
              <a:gd name="f163" fmla="val 123119"/>
              <a:gd name="f164" fmla="val 99209"/>
              <a:gd name="f165" fmla="val 77463"/>
              <a:gd name="f166" fmla="val 61451"/>
              <a:gd name="f167" fmla="val 196461"/>
              <a:gd name="f168" fmla="val 196370"/>
              <a:gd name="f169" fmla="val 61405"/>
              <a:gd name="f170" fmla="val 46084"/>
              <a:gd name="f171" fmla="val 36819"/>
              <a:gd name="f172" fmla="val 52385"/>
              <a:gd name="f173" fmla="val 77073"/>
              <a:gd name="f174" fmla="val 59779"/>
              <a:gd name="f175" fmla="val 2240"/>
              <a:gd name="f176" fmla="val 53717"/>
              <a:gd name="f177" fmla="val 6698"/>
              <a:gd name="f178" fmla="val 49732"/>
              <a:gd name="f179" fmla="val 11494"/>
              <a:gd name="f180" fmla="val 46167"/>
              <a:gd name="f181" fmla="val 9661"/>
              <a:gd name="f182" fmla="val 36227"/>
              <a:gd name="f183" fmla="val 5972"/>
              <a:gd name="f184" fmla="val 26608"/>
              <a:gd name="f185" fmla="val 18074"/>
              <a:gd name="f186" fmla="val 11637"/>
              <a:gd name="f187" fmla="val 10773"/>
              <a:gd name="f188" fmla="val 18655"/>
              <a:gd name="f189" fmla="val 24545"/>
              <a:gd name="f190" fmla="val 22230"/>
              <a:gd name="f191" fmla="val 39049"/>
              <a:gd name="f192" fmla="val 37002"/>
              <a:gd name="f193" fmla="val 29983"/>
              <a:gd name="f194" fmla="val 54413"/>
              <a:gd name="f195" fmla="val 25009"/>
              <a:gd name="f196" fmla="val 35715"/>
              <a:gd name="f197" fmla="val 53296"/>
              <a:gd name="f198" fmla="val 71429"/>
              <a:gd name="f199" fmla="val 96179"/>
              <a:gd name="f200" fmla="val 123429"/>
              <a:gd name="f201" fmla="val 142002"/>
              <a:gd name="f202" fmla="val 166433"/>
              <a:gd name="f203" fmla="val 159414"/>
              <a:gd name="f204" fmla="val 157367"/>
              <a:gd name="f205" fmla="val 174185"/>
              <a:gd name="f206" fmla="val 174223"/>
              <a:gd name="f207" fmla="val 178341"/>
              <a:gd name="f208" fmla="val 190089"/>
              <a:gd name="f209" fmla="val 187145"/>
              <a:gd name="f210" fmla="val 200306"/>
              <a:gd name="f211" fmla="val 219574"/>
              <a:gd name="f212" fmla="val 244645"/>
              <a:gd name="f213" fmla="*/ f0 1 232840"/>
              <a:gd name="f214" fmla="*/ f1 1 539772"/>
              <a:gd name="f215" fmla="val f2"/>
              <a:gd name="f216" fmla="val f3"/>
              <a:gd name="f217" fmla="val f4"/>
              <a:gd name="f218" fmla="+- f217 0 f215"/>
              <a:gd name="f219" fmla="+- f216 0 f215"/>
              <a:gd name="f220" fmla="*/ f219 1 232840"/>
              <a:gd name="f221" fmla="*/ f218 1 539772"/>
              <a:gd name="f222" fmla="*/ f215 1 f220"/>
              <a:gd name="f223" fmla="*/ f216 1 f220"/>
              <a:gd name="f224" fmla="*/ f215 1 f221"/>
              <a:gd name="f225" fmla="*/ f217 1 f221"/>
              <a:gd name="f226" fmla="*/ f222 f213 1"/>
              <a:gd name="f227" fmla="*/ f223 f213 1"/>
              <a:gd name="f228" fmla="*/ f225 f214 1"/>
              <a:gd name="f229" fmla="*/ f224 f214 1"/>
            </a:gdLst>
            <a:ahLst/>
            <a:cxnLst>
              <a:cxn ang="3cd4">
                <a:pos x="hc" y="t"/>
              </a:cxn>
              <a:cxn ang="0">
                <a:pos x="r" y="vc"/>
              </a:cxn>
              <a:cxn ang="cd4">
                <a:pos x="hc" y="b"/>
              </a:cxn>
              <a:cxn ang="cd2">
                <a:pos x="l" y="vc"/>
              </a:cxn>
            </a:cxnLst>
            <a:rect l="f226" t="f229" r="f227" b="f228"/>
            <a:pathLst>
              <a:path w="232840" h="539772">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29" y="f47"/>
                </a:cubicBezTo>
                <a:cubicBezTo>
                  <a:pt x="f48" y="f47"/>
                  <a:pt x="f49" y="f50"/>
                  <a:pt x="f51" y="f52"/>
                </a:cubicBezTo>
                <a:cubicBezTo>
                  <a:pt x="f53" y="f54"/>
                  <a:pt x="f55" y="f56"/>
                  <a:pt x="f57" y="f58"/>
                </a:cubicBezTo>
                <a:cubicBezTo>
                  <a:pt x="f9" y="f59"/>
                  <a:pt x="f7" y="f60"/>
                  <a:pt x="f61" y="f62"/>
                </a:cubicBezTo>
                <a:lnTo>
                  <a:pt x="f63" y="f62"/>
                </a:lnTo>
                <a:lnTo>
                  <a:pt x="f64" y="f6"/>
                </a:lnTo>
                <a:close/>
                <a:moveTo>
                  <a:pt x="f3" y="f65"/>
                </a:moveTo>
                <a:cubicBezTo>
                  <a:pt x="f66" y="f67"/>
                  <a:pt x="f68" y="f69"/>
                  <a:pt x="f70" y="f71"/>
                </a:cubicBezTo>
                <a:cubicBezTo>
                  <a:pt x="f72" y="f73"/>
                  <a:pt x="f74" y="f75"/>
                  <a:pt x="f76" y="f77"/>
                </a:cubicBezTo>
                <a:cubicBezTo>
                  <a:pt x="f78" y="f79"/>
                  <a:pt x="f80" y="f81"/>
                  <a:pt x="f80" y="f82"/>
                </a:cubicBezTo>
                <a:cubicBezTo>
                  <a:pt x="f80" y="f83"/>
                  <a:pt x="f84" y="f85"/>
                  <a:pt x="f86" y="f87"/>
                </a:cubicBezTo>
                <a:lnTo>
                  <a:pt x="f86" y="f87"/>
                </a:lnTo>
                <a:cubicBezTo>
                  <a:pt x="f88" y="f89"/>
                  <a:pt x="f90" y="f91"/>
                  <a:pt x="f92" y="f91"/>
                </a:cubicBezTo>
                <a:cubicBezTo>
                  <a:pt x="f93" y="f91"/>
                  <a:pt x="f94" y="f95"/>
                  <a:pt x="f96" y="f97"/>
                </a:cubicBezTo>
                <a:lnTo>
                  <a:pt x="f2" y="f4"/>
                </a:lnTo>
                <a:lnTo>
                  <a:pt x="f2" y="f98"/>
                </a:lnTo>
                <a:cubicBezTo>
                  <a:pt x="f99" y="f100"/>
                  <a:pt x="f101" y="f102"/>
                  <a:pt x="f103" y="f104"/>
                </a:cubicBezTo>
                <a:lnTo>
                  <a:pt x="f2" y="f105"/>
                </a:lnTo>
                <a:lnTo>
                  <a:pt x="f2" y="f106"/>
                </a:lnTo>
                <a:cubicBezTo>
                  <a:pt x="f107" y="f108"/>
                  <a:pt x="f109" y="f110"/>
                  <a:pt x="f111" y="f110"/>
                </a:cubicBezTo>
                <a:cubicBezTo>
                  <a:pt x="f112" y="f110"/>
                  <a:pt x="f113" y="f114"/>
                  <a:pt x="f115" y="f116"/>
                </a:cubicBezTo>
                <a:lnTo>
                  <a:pt x="f2" y="f117"/>
                </a:lnTo>
                <a:lnTo>
                  <a:pt x="f2" y="f118"/>
                </a:lnTo>
                <a:lnTo>
                  <a:pt x="f119" y="f120"/>
                </a:lnTo>
                <a:cubicBezTo>
                  <a:pt x="f121" y="f122"/>
                  <a:pt x="f123" y="f124"/>
                  <a:pt x="f123" y="f125"/>
                </a:cubicBezTo>
                <a:cubicBezTo>
                  <a:pt x="f123" y="f126"/>
                  <a:pt x="f127" y="f128"/>
                  <a:pt x="f129" y="f128"/>
                </a:cubicBezTo>
                <a:cubicBezTo>
                  <a:pt x="f130" y="f131"/>
                  <a:pt x="f132" y="f133"/>
                  <a:pt x="f134" y="f135"/>
                </a:cubicBezTo>
                <a:lnTo>
                  <a:pt x="f2" y="f136"/>
                </a:lnTo>
                <a:lnTo>
                  <a:pt x="f2" y="f137"/>
                </a:lnTo>
                <a:cubicBezTo>
                  <a:pt x="f138" y="f139"/>
                  <a:pt x="f138" y="f140"/>
                  <a:pt x="f2" y="f141"/>
                </a:cubicBezTo>
                <a:lnTo>
                  <a:pt x="f2" y="f142"/>
                </a:lnTo>
                <a:cubicBezTo>
                  <a:pt x="f143" y="f144"/>
                  <a:pt x="f145" y="f146"/>
                  <a:pt x="f147" y="f148"/>
                </a:cubicBezTo>
                <a:cubicBezTo>
                  <a:pt x="f149" y="f150"/>
                  <a:pt x="f151" y="f152"/>
                  <a:pt x="f129" y="f153"/>
                </a:cubicBezTo>
                <a:cubicBezTo>
                  <a:pt x="f154" y="f155"/>
                  <a:pt x="f156" y="f157"/>
                  <a:pt x="f158" y="f159"/>
                </a:cubicBezTo>
                <a:cubicBezTo>
                  <a:pt x="f160" y="f161"/>
                  <a:pt x="f123" y="f162"/>
                  <a:pt x="f123" y="f163"/>
                </a:cubicBezTo>
                <a:cubicBezTo>
                  <a:pt x="f123" y="f164"/>
                  <a:pt x="f121" y="f165"/>
                  <a:pt x="f119" y="f166"/>
                </a:cubicBezTo>
                <a:lnTo>
                  <a:pt x="f2" y="f167"/>
                </a:lnTo>
                <a:lnTo>
                  <a:pt x="f2" y="f168"/>
                </a:lnTo>
                <a:lnTo>
                  <a:pt x="f115" y="f169"/>
                </a:lnTo>
                <a:cubicBezTo>
                  <a:pt x="f113" y="f170"/>
                  <a:pt x="f112" y="f171"/>
                  <a:pt x="f111" y="f171"/>
                </a:cubicBezTo>
                <a:cubicBezTo>
                  <a:pt x="f109" y="f171"/>
                  <a:pt x="f107" y="f172"/>
                  <a:pt x="f2" y="f173"/>
                </a:cubicBezTo>
                <a:lnTo>
                  <a:pt x="f2" y="f174"/>
                </a:lnTo>
                <a:cubicBezTo>
                  <a:pt x="f175" y="f176"/>
                  <a:pt x="f177" y="f178"/>
                  <a:pt x="f179" y="f180"/>
                </a:cubicBezTo>
                <a:cubicBezTo>
                  <a:pt x="f181" y="f182"/>
                  <a:pt x="f183" y="f184"/>
                  <a:pt x="f2" y="f185"/>
                </a:cubicBezTo>
                <a:lnTo>
                  <a:pt x="f2" y="f2"/>
                </a:lnTo>
                <a:cubicBezTo>
                  <a:pt x="f186" y="f187"/>
                  <a:pt x="f188" y="f189"/>
                  <a:pt x="f190" y="f191"/>
                </a:cubicBezTo>
                <a:cubicBezTo>
                  <a:pt x="f192" y="f193"/>
                  <a:pt x="f194" y="f195"/>
                  <a:pt x="f92" y="f195"/>
                </a:cubicBezTo>
                <a:cubicBezTo>
                  <a:pt x="f90" y="f195"/>
                  <a:pt x="f88" y="f196"/>
                  <a:pt x="f86" y="f197"/>
                </a:cubicBezTo>
                <a:lnTo>
                  <a:pt x="f86" y="f197"/>
                </a:lnTo>
                <a:cubicBezTo>
                  <a:pt x="f84" y="f198"/>
                  <a:pt x="f80" y="f199"/>
                  <a:pt x="f80" y="f200"/>
                </a:cubicBezTo>
                <a:cubicBezTo>
                  <a:pt x="f80" y="f201"/>
                  <a:pt x="f202" y="f203"/>
                  <a:pt x="f204" y="f205"/>
                </a:cubicBezTo>
                <a:cubicBezTo>
                  <a:pt x="f206" y="f207"/>
                  <a:pt x="f208" y="f209"/>
                  <a:pt x="f70" y="f210"/>
                </a:cubicBezTo>
                <a:cubicBezTo>
                  <a:pt x="f68" y="f211"/>
                  <a:pt x="f66" y="f212"/>
                  <a:pt x="f3" y="f65"/>
                </a:cubicBezTo>
                <a:close/>
              </a:path>
            </a:pathLst>
          </a:custGeom>
          <a:solidFill>
            <a:srgbClr val="AB641E"/>
          </a:solidFill>
          <a:ln cap="flat">
            <a:noFill/>
            <a:prstDash val="solid"/>
          </a:ln>
        </p:spPr>
        <p:txBody>
          <a:bodyPr lIns="0" tIns="0" rIns="0" bIns="0"/>
          <a:lstStyle/>
          <a:p>
            <a:endParaRPr lang="nl-NL"/>
          </a:p>
        </p:txBody>
      </p:sp>
      <p:sp>
        <p:nvSpPr>
          <p:cNvPr id="378" name="Oval 1651"/>
          <p:cNvSpPr/>
          <p:nvPr/>
        </p:nvSpPr>
        <p:spPr>
          <a:xfrm>
            <a:off x="812618" y="4561319"/>
            <a:ext cx="11030992" cy="10680"/>
          </a:xfrm>
          <a:custGeom>
            <a:avLst/>
            <a:gdLst>
              <a:gd name="f0" fmla="val w"/>
              <a:gd name="f1" fmla="val h"/>
              <a:gd name="f2" fmla="val 0"/>
              <a:gd name="f3" fmla="val 11030995"/>
              <a:gd name="f4" fmla="val 10682"/>
              <a:gd name="f5" fmla="val 10992007"/>
              <a:gd name="f6" fmla="val 11006265"/>
              <a:gd name="f7" fmla="val 11019702"/>
              <a:gd name="f8" fmla="val 3516"/>
              <a:gd name="f9" fmla="val 10953019"/>
              <a:gd name="f10" fmla="val 10964312"/>
              <a:gd name="f11" fmla="val 10977749"/>
              <a:gd name="f12" fmla="val 10149468"/>
              <a:gd name="f13" fmla="val 10163726"/>
              <a:gd name="f14" fmla="val 10177163"/>
              <a:gd name="f15" fmla="val 10188456"/>
              <a:gd name="f16" fmla="val 10110480"/>
              <a:gd name="f17" fmla="val 10121773"/>
              <a:gd name="f18" fmla="val 10135210"/>
              <a:gd name="f19" fmla="val 9306928"/>
              <a:gd name="f20" fmla="val 9321186"/>
              <a:gd name="f21" fmla="val 9334623"/>
              <a:gd name="f22" fmla="val 9345916"/>
              <a:gd name="f23" fmla="val 9267940"/>
              <a:gd name="f24" fmla="val 9279233"/>
              <a:gd name="f25" fmla="val 9292670"/>
              <a:gd name="f26" fmla="val 8464388"/>
              <a:gd name="f27" fmla="val 8478646"/>
              <a:gd name="f28" fmla="val 8492083"/>
              <a:gd name="f29" fmla="val 8503376"/>
              <a:gd name="f30" fmla="val 8425400"/>
              <a:gd name="f31" fmla="val 8436693"/>
              <a:gd name="f32" fmla="val 8450130"/>
              <a:gd name="f33" fmla="val 7621848"/>
              <a:gd name="f34" fmla="val 7636106"/>
              <a:gd name="f35" fmla="val 7649543"/>
              <a:gd name="f36" fmla="val 7660836"/>
              <a:gd name="f37" fmla="val 7582860"/>
              <a:gd name="f38" fmla="val 7594153"/>
              <a:gd name="f39" fmla="val 7607590"/>
              <a:gd name="f40" fmla="val 6779308"/>
              <a:gd name="f41" fmla="val 6793566"/>
              <a:gd name="f42" fmla="val 6807003"/>
              <a:gd name="f43" fmla="val 6818296"/>
              <a:gd name="f44" fmla="val 6740320"/>
              <a:gd name="f45" fmla="val 6751613"/>
              <a:gd name="f46" fmla="val 6765050"/>
              <a:gd name="f47" fmla="val 5936768"/>
              <a:gd name="f48" fmla="val 5951026"/>
              <a:gd name="f49" fmla="val 5964463"/>
              <a:gd name="f50" fmla="val 5975757"/>
              <a:gd name="f51" fmla="val 5897780"/>
              <a:gd name="f52" fmla="val 5909073"/>
              <a:gd name="f53" fmla="val 5922510"/>
              <a:gd name="f54" fmla="val 5094228"/>
              <a:gd name="f55" fmla="val 5108486"/>
              <a:gd name="f56" fmla="val 5121923"/>
              <a:gd name="f57" fmla="val 5133217"/>
              <a:gd name="f58" fmla="val 5055240"/>
              <a:gd name="f59" fmla="val 5066533"/>
              <a:gd name="f60" fmla="val 5079970"/>
              <a:gd name="f61" fmla="val 4251688"/>
              <a:gd name="f62" fmla="val 4265946"/>
              <a:gd name="f63" fmla="val 4279383"/>
              <a:gd name="f64" fmla="val 4290676"/>
              <a:gd name="f65" fmla="val 4212700"/>
              <a:gd name="f66" fmla="val 4223993"/>
              <a:gd name="f67" fmla="val 4237430"/>
              <a:gd name="f68" fmla="val 3409148"/>
              <a:gd name="f69" fmla="val 3423406"/>
              <a:gd name="f70" fmla="val 3436843"/>
              <a:gd name="f71" fmla="val 3448136"/>
              <a:gd name="f72" fmla="val 3370160"/>
              <a:gd name="f73" fmla="val 3381453"/>
              <a:gd name="f74" fmla="val 3394890"/>
              <a:gd name="f75" fmla="val 2566608"/>
              <a:gd name="f76" fmla="val 2580866"/>
              <a:gd name="f77" fmla="val 2594303"/>
              <a:gd name="f78" fmla="val 2605596"/>
              <a:gd name="f79" fmla="val 2527620"/>
              <a:gd name="f80" fmla="val 2538913"/>
              <a:gd name="f81" fmla="val 2552350"/>
              <a:gd name="f82" fmla="val 1724068"/>
              <a:gd name="f83" fmla="val 1738326"/>
              <a:gd name="f84" fmla="val 1751763"/>
              <a:gd name="f85" fmla="val 1763056"/>
              <a:gd name="f86" fmla="val 1685080"/>
              <a:gd name="f87" fmla="val 1696373"/>
              <a:gd name="f88" fmla="val 1709810"/>
              <a:gd name="f89" fmla="val 881528"/>
              <a:gd name="f90" fmla="val 895786"/>
              <a:gd name="f91" fmla="val 909223"/>
              <a:gd name="f92" fmla="val 920516"/>
              <a:gd name="f93" fmla="val 842540"/>
              <a:gd name="f94" fmla="val 853833"/>
              <a:gd name="f95" fmla="val 867270"/>
              <a:gd name="f96" fmla="val 38988"/>
              <a:gd name="f97" fmla="val 53246"/>
              <a:gd name="f98" fmla="val 66683"/>
              <a:gd name="f99" fmla="val 77976"/>
              <a:gd name="f100" fmla="val 11293"/>
              <a:gd name="f101" fmla="val 24730"/>
              <a:gd name="f102" fmla="*/ f0 1 11030995"/>
              <a:gd name="f103" fmla="*/ f1 1 10682"/>
              <a:gd name="f104" fmla="val f2"/>
              <a:gd name="f105" fmla="val f3"/>
              <a:gd name="f106" fmla="val f4"/>
              <a:gd name="f107" fmla="+- f106 0 f104"/>
              <a:gd name="f108" fmla="+- f105 0 f104"/>
              <a:gd name="f109" fmla="*/ f108 1 11030995"/>
              <a:gd name="f110" fmla="*/ f107 1 10682"/>
              <a:gd name="f111" fmla="*/ f104 1 f109"/>
              <a:gd name="f112" fmla="*/ f105 1 f109"/>
              <a:gd name="f113" fmla="*/ f104 1 f110"/>
              <a:gd name="f114" fmla="*/ f106 1 f110"/>
              <a:gd name="f115" fmla="*/ f111 f102 1"/>
              <a:gd name="f116" fmla="*/ f112 f102 1"/>
              <a:gd name="f117" fmla="*/ f114 f103 1"/>
              <a:gd name="f118" fmla="*/ f113 f103 1"/>
            </a:gdLst>
            <a:ahLst/>
            <a:cxnLst>
              <a:cxn ang="3cd4">
                <a:pos x="hc" y="t"/>
              </a:cxn>
              <a:cxn ang="0">
                <a:pos x="r" y="vc"/>
              </a:cxn>
              <a:cxn ang="cd4">
                <a:pos x="hc" y="b"/>
              </a:cxn>
              <a:cxn ang="cd2">
                <a:pos x="l" y="vc"/>
              </a:cxn>
            </a:cxnLst>
            <a:rect l="f115" t="f118" r="f116" b="f117"/>
            <a:pathLst>
              <a:path w="11030995" h="10682">
                <a:moveTo>
                  <a:pt x="f5" y="f2"/>
                </a:moveTo>
                <a:cubicBezTo>
                  <a:pt x="f6" y="f2"/>
                  <a:pt x="f7" y="f8"/>
                  <a:pt x="f3" y="f4"/>
                </a:cubicBezTo>
                <a:lnTo>
                  <a:pt x="f9" y="f4"/>
                </a:lnTo>
                <a:cubicBezTo>
                  <a:pt x="f10" y="f8"/>
                  <a:pt x="f11" y="f2"/>
                  <a:pt x="f5" y="f2"/>
                </a:cubicBezTo>
                <a:close/>
                <a:moveTo>
                  <a:pt x="f12" y="f2"/>
                </a:moveTo>
                <a:cubicBezTo>
                  <a:pt x="f13" y="f2"/>
                  <a:pt x="f14" y="f8"/>
                  <a:pt x="f15" y="f4"/>
                </a:cubicBezTo>
                <a:lnTo>
                  <a:pt x="f16" y="f4"/>
                </a:lnTo>
                <a:cubicBezTo>
                  <a:pt x="f17" y="f8"/>
                  <a:pt x="f18" y="f2"/>
                  <a:pt x="f12" y="f2"/>
                </a:cubicBezTo>
                <a:close/>
                <a:moveTo>
                  <a:pt x="f19" y="f2"/>
                </a:moveTo>
                <a:cubicBezTo>
                  <a:pt x="f20" y="f2"/>
                  <a:pt x="f21" y="f8"/>
                  <a:pt x="f22" y="f4"/>
                </a:cubicBezTo>
                <a:lnTo>
                  <a:pt x="f23" y="f4"/>
                </a:lnTo>
                <a:cubicBezTo>
                  <a:pt x="f24" y="f8"/>
                  <a:pt x="f25" y="f2"/>
                  <a:pt x="f19" y="f2"/>
                </a:cubicBezTo>
                <a:close/>
                <a:moveTo>
                  <a:pt x="f26" y="f2"/>
                </a:moveTo>
                <a:cubicBezTo>
                  <a:pt x="f27" y="f2"/>
                  <a:pt x="f28" y="f8"/>
                  <a:pt x="f29" y="f4"/>
                </a:cubicBezTo>
                <a:lnTo>
                  <a:pt x="f30" y="f4"/>
                </a:lnTo>
                <a:cubicBezTo>
                  <a:pt x="f31" y="f8"/>
                  <a:pt x="f32" y="f2"/>
                  <a:pt x="f26" y="f2"/>
                </a:cubicBezTo>
                <a:close/>
                <a:moveTo>
                  <a:pt x="f33" y="f2"/>
                </a:moveTo>
                <a:cubicBezTo>
                  <a:pt x="f34" y="f2"/>
                  <a:pt x="f35" y="f8"/>
                  <a:pt x="f36" y="f4"/>
                </a:cubicBezTo>
                <a:lnTo>
                  <a:pt x="f37" y="f4"/>
                </a:lnTo>
                <a:cubicBezTo>
                  <a:pt x="f38" y="f8"/>
                  <a:pt x="f39" y="f2"/>
                  <a:pt x="f33" y="f2"/>
                </a:cubicBezTo>
                <a:close/>
                <a:moveTo>
                  <a:pt x="f40" y="f2"/>
                </a:moveTo>
                <a:cubicBezTo>
                  <a:pt x="f41" y="f2"/>
                  <a:pt x="f42" y="f8"/>
                  <a:pt x="f43" y="f4"/>
                </a:cubicBezTo>
                <a:lnTo>
                  <a:pt x="f44" y="f4"/>
                </a:lnTo>
                <a:cubicBezTo>
                  <a:pt x="f45" y="f8"/>
                  <a:pt x="f46" y="f2"/>
                  <a:pt x="f40" y="f2"/>
                </a:cubicBezTo>
                <a:close/>
                <a:moveTo>
                  <a:pt x="f47" y="f2"/>
                </a:moveTo>
                <a:cubicBezTo>
                  <a:pt x="f48" y="f2"/>
                  <a:pt x="f49" y="f8"/>
                  <a:pt x="f50" y="f4"/>
                </a:cubicBezTo>
                <a:lnTo>
                  <a:pt x="f51" y="f4"/>
                </a:lnTo>
                <a:cubicBezTo>
                  <a:pt x="f52" y="f8"/>
                  <a:pt x="f53" y="f2"/>
                  <a:pt x="f47" y="f2"/>
                </a:cubicBezTo>
                <a:close/>
                <a:moveTo>
                  <a:pt x="f54" y="f2"/>
                </a:moveTo>
                <a:cubicBezTo>
                  <a:pt x="f55" y="f2"/>
                  <a:pt x="f56" y="f8"/>
                  <a:pt x="f57" y="f4"/>
                </a:cubicBezTo>
                <a:lnTo>
                  <a:pt x="f58" y="f4"/>
                </a:lnTo>
                <a:cubicBezTo>
                  <a:pt x="f59" y="f8"/>
                  <a:pt x="f60" y="f2"/>
                  <a:pt x="f54" y="f2"/>
                </a:cubicBezTo>
                <a:close/>
                <a:moveTo>
                  <a:pt x="f61" y="f2"/>
                </a:moveTo>
                <a:cubicBezTo>
                  <a:pt x="f62" y="f2"/>
                  <a:pt x="f63" y="f8"/>
                  <a:pt x="f64" y="f4"/>
                </a:cubicBezTo>
                <a:lnTo>
                  <a:pt x="f65" y="f4"/>
                </a:lnTo>
                <a:cubicBezTo>
                  <a:pt x="f66" y="f8"/>
                  <a:pt x="f67" y="f2"/>
                  <a:pt x="f61" y="f2"/>
                </a:cubicBezTo>
                <a:close/>
                <a:moveTo>
                  <a:pt x="f68" y="f2"/>
                </a:moveTo>
                <a:cubicBezTo>
                  <a:pt x="f69" y="f2"/>
                  <a:pt x="f70" y="f8"/>
                  <a:pt x="f71" y="f4"/>
                </a:cubicBezTo>
                <a:lnTo>
                  <a:pt x="f72" y="f4"/>
                </a:lnTo>
                <a:cubicBezTo>
                  <a:pt x="f73" y="f8"/>
                  <a:pt x="f74" y="f2"/>
                  <a:pt x="f68" y="f2"/>
                </a:cubicBezTo>
                <a:close/>
                <a:moveTo>
                  <a:pt x="f75" y="f2"/>
                </a:moveTo>
                <a:cubicBezTo>
                  <a:pt x="f76" y="f2"/>
                  <a:pt x="f77" y="f8"/>
                  <a:pt x="f78" y="f4"/>
                </a:cubicBezTo>
                <a:lnTo>
                  <a:pt x="f79" y="f4"/>
                </a:lnTo>
                <a:cubicBezTo>
                  <a:pt x="f80" y="f8"/>
                  <a:pt x="f81" y="f2"/>
                  <a:pt x="f75" y="f2"/>
                </a:cubicBezTo>
                <a:close/>
                <a:moveTo>
                  <a:pt x="f82" y="f2"/>
                </a:moveTo>
                <a:cubicBezTo>
                  <a:pt x="f83" y="f2"/>
                  <a:pt x="f84" y="f8"/>
                  <a:pt x="f85" y="f4"/>
                </a:cubicBezTo>
                <a:lnTo>
                  <a:pt x="f86" y="f4"/>
                </a:lnTo>
                <a:cubicBezTo>
                  <a:pt x="f87" y="f8"/>
                  <a:pt x="f88" y="f2"/>
                  <a:pt x="f82" y="f2"/>
                </a:cubicBezTo>
                <a:close/>
                <a:moveTo>
                  <a:pt x="f89" y="f2"/>
                </a:moveTo>
                <a:cubicBezTo>
                  <a:pt x="f90" y="f2"/>
                  <a:pt x="f91" y="f8"/>
                  <a:pt x="f92" y="f4"/>
                </a:cubicBezTo>
                <a:lnTo>
                  <a:pt x="f93" y="f4"/>
                </a:lnTo>
                <a:cubicBezTo>
                  <a:pt x="f94" y="f8"/>
                  <a:pt x="f95" y="f2"/>
                  <a:pt x="f89" y="f2"/>
                </a:cubicBezTo>
                <a:close/>
                <a:moveTo>
                  <a:pt x="f96" y="f2"/>
                </a:moveTo>
                <a:cubicBezTo>
                  <a:pt x="f97" y="f2"/>
                  <a:pt x="f98" y="f8"/>
                  <a:pt x="f99" y="f4"/>
                </a:cubicBezTo>
                <a:lnTo>
                  <a:pt x="f2" y="f4"/>
                </a:lnTo>
                <a:cubicBezTo>
                  <a:pt x="f100" y="f8"/>
                  <a:pt x="f101" y="f2"/>
                  <a:pt x="f96" y="f2"/>
                </a:cubicBezTo>
                <a:close/>
              </a:path>
            </a:pathLst>
          </a:custGeom>
          <a:solidFill>
            <a:srgbClr val="FFFFFF"/>
          </a:solidFill>
          <a:ln cap="flat">
            <a:noFill/>
            <a:prstDash val="solid"/>
          </a:ln>
        </p:spPr>
        <p:txBody>
          <a:bodyPr lIns="0" tIns="0" rIns="0" bIns="0"/>
          <a:lstStyle/>
          <a:p>
            <a:endParaRPr lang="nl-NL"/>
          </a:p>
        </p:txBody>
      </p:sp>
      <p:sp>
        <p:nvSpPr>
          <p:cNvPr id="379" name="Oval 902"/>
          <p:cNvSpPr/>
          <p:nvPr/>
        </p:nvSpPr>
        <p:spPr>
          <a:xfrm>
            <a:off x="7120496" y="365860"/>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AB641E"/>
            </a:solidFill>
            <a:prstDash val="solid"/>
          </a:ln>
        </p:spPr>
        <p:txBody>
          <a:bodyPr lIns="0" tIns="0" rIns="0" bIns="0"/>
          <a:lstStyle/>
          <a:p>
            <a:endParaRPr lang="nl-NL"/>
          </a:p>
        </p:txBody>
      </p:sp>
      <p:sp>
        <p:nvSpPr>
          <p:cNvPr id="380" name="Oval 903"/>
          <p:cNvSpPr/>
          <p:nvPr/>
        </p:nvSpPr>
        <p:spPr>
          <a:xfrm>
            <a:off x="377455" y="365860"/>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AB641E"/>
            </a:solidFill>
            <a:prstDash val="solid"/>
          </a:ln>
        </p:spPr>
        <p:txBody>
          <a:bodyPr lIns="0" tIns="0" rIns="0" bIns="0"/>
          <a:lstStyle/>
          <a:p>
            <a:endParaRPr lang="nl-NL"/>
          </a:p>
        </p:txBody>
      </p:sp>
      <p:sp>
        <p:nvSpPr>
          <p:cNvPr id="381" name="Oval 904"/>
          <p:cNvSpPr/>
          <p:nvPr/>
        </p:nvSpPr>
        <p:spPr>
          <a:xfrm>
            <a:off x="1220339" y="365860"/>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AB641E"/>
            </a:solidFill>
            <a:prstDash val="solid"/>
          </a:ln>
        </p:spPr>
        <p:txBody>
          <a:bodyPr lIns="0" tIns="0" rIns="0" bIns="0"/>
          <a:lstStyle/>
          <a:p>
            <a:endParaRPr lang="nl-NL"/>
          </a:p>
        </p:txBody>
      </p:sp>
      <p:sp>
        <p:nvSpPr>
          <p:cNvPr id="382" name="Oval 905"/>
          <p:cNvSpPr/>
          <p:nvPr/>
        </p:nvSpPr>
        <p:spPr>
          <a:xfrm>
            <a:off x="2063215" y="365860"/>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AB641E"/>
            </a:solidFill>
            <a:prstDash val="solid"/>
          </a:ln>
        </p:spPr>
        <p:txBody>
          <a:bodyPr lIns="0" tIns="0" rIns="0" bIns="0"/>
          <a:lstStyle/>
          <a:p>
            <a:endParaRPr lang="nl-NL"/>
          </a:p>
        </p:txBody>
      </p:sp>
      <p:sp>
        <p:nvSpPr>
          <p:cNvPr id="383" name="Oval 906"/>
          <p:cNvSpPr/>
          <p:nvPr/>
        </p:nvSpPr>
        <p:spPr>
          <a:xfrm>
            <a:off x="2906100" y="365860"/>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AB641E"/>
            </a:solidFill>
            <a:prstDash val="solid"/>
          </a:ln>
        </p:spPr>
        <p:txBody>
          <a:bodyPr lIns="0" tIns="0" rIns="0" bIns="0"/>
          <a:lstStyle/>
          <a:p>
            <a:endParaRPr lang="nl-NL"/>
          </a:p>
        </p:txBody>
      </p:sp>
      <p:sp>
        <p:nvSpPr>
          <p:cNvPr id="384" name="Oval 907"/>
          <p:cNvSpPr/>
          <p:nvPr/>
        </p:nvSpPr>
        <p:spPr>
          <a:xfrm>
            <a:off x="3748975" y="365860"/>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AB641E"/>
            </a:solidFill>
            <a:prstDash val="solid"/>
          </a:ln>
        </p:spPr>
        <p:txBody>
          <a:bodyPr lIns="0" tIns="0" rIns="0" bIns="0"/>
          <a:lstStyle/>
          <a:p>
            <a:endParaRPr lang="nl-NL"/>
          </a:p>
        </p:txBody>
      </p:sp>
      <p:sp>
        <p:nvSpPr>
          <p:cNvPr id="385" name="Oval 908"/>
          <p:cNvSpPr/>
          <p:nvPr/>
        </p:nvSpPr>
        <p:spPr>
          <a:xfrm>
            <a:off x="4591860" y="365860"/>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AB641E"/>
            </a:solidFill>
            <a:prstDash val="solid"/>
          </a:ln>
        </p:spPr>
        <p:txBody>
          <a:bodyPr lIns="0" tIns="0" rIns="0" bIns="0"/>
          <a:lstStyle/>
          <a:p>
            <a:endParaRPr lang="nl-NL"/>
          </a:p>
        </p:txBody>
      </p:sp>
      <p:sp>
        <p:nvSpPr>
          <p:cNvPr id="386" name="Oval 909"/>
          <p:cNvSpPr/>
          <p:nvPr/>
        </p:nvSpPr>
        <p:spPr>
          <a:xfrm>
            <a:off x="5434736" y="365860"/>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AB641E"/>
            </a:solidFill>
            <a:prstDash val="solid"/>
          </a:ln>
        </p:spPr>
        <p:txBody>
          <a:bodyPr lIns="0" tIns="0" rIns="0" bIns="0"/>
          <a:lstStyle/>
          <a:p>
            <a:endParaRPr lang="nl-NL"/>
          </a:p>
        </p:txBody>
      </p:sp>
      <p:sp>
        <p:nvSpPr>
          <p:cNvPr id="387" name="Oval 910"/>
          <p:cNvSpPr/>
          <p:nvPr/>
        </p:nvSpPr>
        <p:spPr>
          <a:xfrm>
            <a:off x="6277621" y="365860"/>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AB641E"/>
            </a:solidFill>
            <a:prstDash val="solid"/>
          </a:ln>
        </p:spPr>
        <p:txBody>
          <a:bodyPr lIns="0" tIns="0" rIns="0" bIns="0"/>
          <a:lstStyle/>
          <a:p>
            <a:endParaRPr lang="nl-NL"/>
          </a:p>
        </p:txBody>
      </p:sp>
      <p:sp>
        <p:nvSpPr>
          <p:cNvPr id="388" name="Oval 911"/>
          <p:cNvSpPr/>
          <p:nvPr/>
        </p:nvSpPr>
        <p:spPr>
          <a:xfrm>
            <a:off x="8806257" y="365860"/>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AB641E"/>
            </a:solidFill>
            <a:prstDash val="solid"/>
          </a:ln>
        </p:spPr>
        <p:txBody>
          <a:bodyPr lIns="0" tIns="0" rIns="0" bIns="0"/>
          <a:lstStyle/>
          <a:p>
            <a:endParaRPr lang="nl-NL"/>
          </a:p>
        </p:txBody>
      </p:sp>
      <p:sp>
        <p:nvSpPr>
          <p:cNvPr id="389" name="Oval 912"/>
          <p:cNvSpPr/>
          <p:nvPr/>
        </p:nvSpPr>
        <p:spPr>
          <a:xfrm>
            <a:off x="7963381" y="365860"/>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AB641E"/>
            </a:solidFill>
            <a:prstDash val="solid"/>
          </a:ln>
        </p:spPr>
        <p:txBody>
          <a:bodyPr lIns="0" tIns="0" rIns="0" bIns="0"/>
          <a:lstStyle/>
          <a:p>
            <a:endParaRPr lang="nl-NL"/>
          </a:p>
        </p:txBody>
      </p:sp>
      <p:sp>
        <p:nvSpPr>
          <p:cNvPr id="390" name="Oval 913"/>
          <p:cNvSpPr/>
          <p:nvPr/>
        </p:nvSpPr>
        <p:spPr>
          <a:xfrm>
            <a:off x="10492017" y="365860"/>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AB641E"/>
            </a:solidFill>
            <a:prstDash val="solid"/>
          </a:ln>
        </p:spPr>
        <p:txBody>
          <a:bodyPr lIns="0" tIns="0" rIns="0" bIns="0"/>
          <a:lstStyle/>
          <a:p>
            <a:endParaRPr lang="nl-NL"/>
          </a:p>
        </p:txBody>
      </p:sp>
      <p:sp>
        <p:nvSpPr>
          <p:cNvPr id="391" name="Oval 914"/>
          <p:cNvSpPr/>
          <p:nvPr/>
        </p:nvSpPr>
        <p:spPr>
          <a:xfrm>
            <a:off x="9649141" y="365860"/>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AB641E"/>
            </a:solidFill>
            <a:prstDash val="solid"/>
          </a:ln>
        </p:spPr>
        <p:txBody>
          <a:bodyPr lIns="0" tIns="0" rIns="0" bIns="0"/>
          <a:lstStyle/>
          <a:p>
            <a:endParaRPr lang="nl-NL"/>
          </a:p>
        </p:txBody>
      </p:sp>
      <p:sp>
        <p:nvSpPr>
          <p:cNvPr id="392" name="Oval 915"/>
          <p:cNvSpPr/>
          <p:nvPr/>
        </p:nvSpPr>
        <p:spPr>
          <a:xfrm>
            <a:off x="11334902" y="365860"/>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AB641E"/>
            </a:solidFill>
            <a:prstDash val="solid"/>
          </a:ln>
        </p:spPr>
        <p:txBody>
          <a:bodyPr lIns="0" tIns="0" rIns="0" bIns="0"/>
          <a:lstStyle/>
          <a:p>
            <a:endParaRPr lang="nl-NL"/>
          </a:p>
        </p:txBody>
      </p:sp>
      <p:sp>
        <p:nvSpPr>
          <p:cNvPr id="393" name="Oval 916"/>
          <p:cNvSpPr/>
          <p:nvPr/>
        </p:nvSpPr>
        <p:spPr>
          <a:xfrm>
            <a:off x="7120496" y="1211360"/>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AB641E"/>
            </a:solidFill>
            <a:prstDash val="solid"/>
          </a:ln>
        </p:spPr>
        <p:txBody>
          <a:bodyPr lIns="0" tIns="0" rIns="0" bIns="0"/>
          <a:lstStyle/>
          <a:p>
            <a:endParaRPr lang="nl-NL"/>
          </a:p>
        </p:txBody>
      </p:sp>
      <p:sp>
        <p:nvSpPr>
          <p:cNvPr id="394" name="Oval 917"/>
          <p:cNvSpPr/>
          <p:nvPr/>
        </p:nvSpPr>
        <p:spPr>
          <a:xfrm>
            <a:off x="377455" y="1211360"/>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AB641E"/>
            </a:solidFill>
            <a:prstDash val="solid"/>
          </a:ln>
        </p:spPr>
        <p:txBody>
          <a:bodyPr lIns="0" tIns="0" rIns="0" bIns="0"/>
          <a:lstStyle/>
          <a:p>
            <a:endParaRPr lang="nl-NL"/>
          </a:p>
        </p:txBody>
      </p:sp>
      <p:sp>
        <p:nvSpPr>
          <p:cNvPr id="395" name="Oval 918"/>
          <p:cNvSpPr/>
          <p:nvPr/>
        </p:nvSpPr>
        <p:spPr>
          <a:xfrm>
            <a:off x="1220339" y="1211360"/>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AB641E"/>
            </a:solidFill>
            <a:prstDash val="solid"/>
          </a:ln>
        </p:spPr>
        <p:txBody>
          <a:bodyPr lIns="0" tIns="0" rIns="0" bIns="0"/>
          <a:lstStyle/>
          <a:p>
            <a:endParaRPr lang="nl-NL"/>
          </a:p>
        </p:txBody>
      </p:sp>
      <p:sp>
        <p:nvSpPr>
          <p:cNvPr id="396" name="Oval 919"/>
          <p:cNvSpPr/>
          <p:nvPr/>
        </p:nvSpPr>
        <p:spPr>
          <a:xfrm>
            <a:off x="2063215" y="1211360"/>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AB641E"/>
            </a:solidFill>
            <a:prstDash val="solid"/>
          </a:ln>
        </p:spPr>
        <p:txBody>
          <a:bodyPr lIns="0" tIns="0" rIns="0" bIns="0"/>
          <a:lstStyle/>
          <a:p>
            <a:endParaRPr lang="nl-NL"/>
          </a:p>
        </p:txBody>
      </p:sp>
      <p:sp>
        <p:nvSpPr>
          <p:cNvPr id="397" name="Oval 920"/>
          <p:cNvSpPr/>
          <p:nvPr/>
        </p:nvSpPr>
        <p:spPr>
          <a:xfrm>
            <a:off x="2906100" y="1211360"/>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AB641E"/>
            </a:solidFill>
            <a:prstDash val="solid"/>
          </a:ln>
        </p:spPr>
        <p:txBody>
          <a:bodyPr lIns="0" tIns="0" rIns="0" bIns="0"/>
          <a:lstStyle/>
          <a:p>
            <a:endParaRPr lang="nl-NL"/>
          </a:p>
        </p:txBody>
      </p:sp>
      <p:sp>
        <p:nvSpPr>
          <p:cNvPr id="398" name="Oval 921"/>
          <p:cNvSpPr/>
          <p:nvPr/>
        </p:nvSpPr>
        <p:spPr>
          <a:xfrm>
            <a:off x="3748975" y="1211360"/>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AB641E"/>
            </a:solidFill>
            <a:prstDash val="solid"/>
          </a:ln>
        </p:spPr>
        <p:txBody>
          <a:bodyPr lIns="0" tIns="0" rIns="0" bIns="0"/>
          <a:lstStyle/>
          <a:p>
            <a:endParaRPr lang="nl-NL"/>
          </a:p>
        </p:txBody>
      </p:sp>
      <p:sp>
        <p:nvSpPr>
          <p:cNvPr id="399" name="Oval 922"/>
          <p:cNvSpPr/>
          <p:nvPr/>
        </p:nvSpPr>
        <p:spPr>
          <a:xfrm>
            <a:off x="4591860" y="1211360"/>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AB641E"/>
            </a:solidFill>
            <a:prstDash val="solid"/>
          </a:ln>
        </p:spPr>
        <p:txBody>
          <a:bodyPr lIns="0" tIns="0" rIns="0" bIns="0"/>
          <a:lstStyle/>
          <a:p>
            <a:endParaRPr lang="nl-NL"/>
          </a:p>
        </p:txBody>
      </p:sp>
      <p:sp>
        <p:nvSpPr>
          <p:cNvPr id="400" name="Oval 923"/>
          <p:cNvSpPr/>
          <p:nvPr/>
        </p:nvSpPr>
        <p:spPr>
          <a:xfrm>
            <a:off x="5434736" y="1211360"/>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AB641E"/>
            </a:solidFill>
            <a:prstDash val="solid"/>
          </a:ln>
        </p:spPr>
        <p:txBody>
          <a:bodyPr lIns="0" tIns="0" rIns="0" bIns="0"/>
          <a:lstStyle/>
          <a:p>
            <a:endParaRPr lang="nl-NL"/>
          </a:p>
        </p:txBody>
      </p:sp>
      <p:sp>
        <p:nvSpPr>
          <p:cNvPr id="401" name="Oval 924"/>
          <p:cNvSpPr/>
          <p:nvPr/>
        </p:nvSpPr>
        <p:spPr>
          <a:xfrm>
            <a:off x="6277621" y="1211360"/>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AB641E"/>
            </a:solidFill>
            <a:prstDash val="solid"/>
          </a:ln>
        </p:spPr>
        <p:txBody>
          <a:bodyPr lIns="0" tIns="0" rIns="0" bIns="0"/>
          <a:lstStyle/>
          <a:p>
            <a:endParaRPr lang="nl-NL"/>
          </a:p>
        </p:txBody>
      </p:sp>
      <p:sp>
        <p:nvSpPr>
          <p:cNvPr id="402" name="Oval 925"/>
          <p:cNvSpPr/>
          <p:nvPr/>
        </p:nvSpPr>
        <p:spPr>
          <a:xfrm>
            <a:off x="8806257" y="1211360"/>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AB641E"/>
            </a:solidFill>
            <a:prstDash val="solid"/>
          </a:ln>
        </p:spPr>
        <p:txBody>
          <a:bodyPr lIns="0" tIns="0" rIns="0" bIns="0"/>
          <a:lstStyle/>
          <a:p>
            <a:endParaRPr lang="nl-NL"/>
          </a:p>
        </p:txBody>
      </p:sp>
      <p:sp>
        <p:nvSpPr>
          <p:cNvPr id="403" name="Oval 926"/>
          <p:cNvSpPr/>
          <p:nvPr/>
        </p:nvSpPr>
        <p:spPr>
          <a:xfrm>
            <a:off x="7963381" y="1211360"/>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AB641E"/>
            </a:solidFill>
            <a:prstDash val="solid"/>
          </a:ln>
        </p:spPr>
        <p:txBody>
          <a:bodyPr lIns="0" tIns="0" rIns="0" bIns="0"/>
          <a:lstStyle/>
          <a:p>
            <a:endParaRPr lang="nl-NL"/>
          </a:p>
        </p:txBody>
      </p:sp>
      <p:sp>
        <p:nvSpPr>
          <p:cNvPr id="404" name="Oval 927"/>
          <p:cNvSpPr/>
          <p:nvPr/>
        </p:nvSpPr>
        <p:spPr>
          <a:xfrm>
            <a:off x="10492017" y="1211360"/>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AB641E"/>
            </a:solidFill>
            <a:prstDash val="solid"/>
          </a:ln>
        </p:spPr>
        <p:txBody>
          <a:bodyPr lIns="0" tIns="0" rIns="0" bIns="0"/>
          <a:lstStyle/>
          <a:p>
            <a:endParaRPr lang="nl-NL"/>
          </a:p>
        </p:txBody>
      </p:sp>
      <p:sp>
        <p:nvSpPr>
          <p:cNvPr id="405" name="Oval 928"/>
          <p:cNvSpPr/>
          <p:nvPr/>
        </p:nvSpPr>
        <p:spPr>
          <a:xfrm>
            <a:off x="9649141" y="1211360"/>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AB641E"/>
            </a:solidFill>
            <a:prstDash val="solid"/>
          </a:ln>
        </p:spPr>
        <p:txBody>
          <a:bodyPr lIns="0" tIns="0" rIns="0" bIns="0"/>
          <a:lstStyle/>
          <a:p>
            <a:endParaRPr lang="nl-NL"/>
          </a:p>
        </p:txBody>
      </p:sp>
      <p:sp>
        <p:nvSpPr>
          <p:cNvPr id="406" name="Oval 929"/>
          <p:cNvSpPr/>
          <p:nvPr/>
        </p:nvSpPr>
        <p:spPr>
          <a:xfrm>
            <a:off x="11334902" y="1211360"/>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AB641E"/>
            </a:solidFill>
            <a:prstDash val="solid"/>
          </a:ln>
        </p:spPr>
        <p:txBody>
          <a:bodyPr lIns="0" tIns="0" rIns="0" bIns="0"/>
          <a:lstStyle/>
          <a:p>
            <a:endParaRPr lang="nl-NL"/>
          </a:p>
        </p:txBody>
      </p:sp>
      <p:sp>
        <p:nvSpPr>
          <p:cNvPr id="407" name="Oval 930"/>
          <p:cNvSpPr/>
          <p:nvPr/>
        </p:nvSpPr>
        <p:spPr>
          <a:xfrm>
            <a:off x="7120496" y="2053952"/>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AB641E"/>
            </a:solidFill>
            <a:prstDash val="solid"/>
          </a:ln>
        </p:spPr>
        <p:txBody>
          <a:bodyPr lIns="0" tIns="0" rIns="0" bIns="0"/>
          <a:lstStyle/>
          <a:p>
            <a:endParaRPr lang="nl-NL"/>
          </a:p>
        </p:txBody>
      </p:sp>
      <p:sp>
        <p:nvSpPr>
          <p:cNvPr id="408" name="Oval 931"/>
          <p:cNvSpPr/>
          <p:nvPr/>
        </p:nvSpPr>
        <p:spPr>
          <a:xfrm>
            <a:off x="377455" y="2053952"/>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AB641E"/>
            </a:solidFill>
            <a:prstDash val="solid"/>
          </a:ln>
        </p:spPr>
        <p:txBody>
          <a:bodyPr lIns="0" tIns="0" rIns="0" bIns="0"/>
          <a:lstStyle/>
          <a:p>
            <a:endParaRPr lang="nl-NL"/>
          </a:p>
        </p:txBody>
      </p:sp>
      <p:sp>
        <p:nvSpPr>
          <p:cNvPr id="409" name="Oval 932"/>
          <p:cNvSpPr/>
          <p:nvPr/>
        </p:nvSpPr>
        <p:spPr>
          <a:xfrm>
            <a:off x="1220339" y="2053952"/>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AB641E"/>
            </a:solidFill>
            <a:prstDash val="solid"/>
          </a:ln>
        </p:spPr>
        <p:txBody>
          <a:bodyPr lIns="0" tIns="0" rIns="0" bIns="0"/>
          <a:lstStyle/>
          <a:p>
            <a:endParaRPr lang="nl-NL"/>
          </a:p>
        </p:txBody>
      </p:sp>
      <p:sp>
        <p:nvSpPr>
          <p:cNvPr id="410" name="Oval 933"/>
          <p:cNvSpPr/>
          <p:nvPr/>
        </p:nvSpPr>
        <p:spPr>
          <a:xfrm>
            <a:off x="2063215" y="2053952"/>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AB641E"/>
            </a:solidFill>
            <a:prstDash val="solid"/>
          </a:ln>
        </p:spPr>
        <p:txBody>
          <a:bodyPr lIns="0" tIns="0" rIns="0" bIns="0"/>
          <a:lstStyle/>
          <a:p>
            <a:endParaRPr lang="nl-NL"/>
          </a:p>
        </p:txBody>
      </p:sp>
      <p:sp>
        <p:nvSpPr>
          <p:cNvPr id="411" name="Oval 934"/>
          <p:cNvSpPr/>
          <p:nvPr/>
        </p:nvSpPr>
        <p:spPr>
          <a:xfrm>
            <a:off x="2906100" y="2053952"/>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AB641E"/>
            </a:solidFill>
            <a:prstDash val="solid"/>
          </a:ln>
        </p:spPr>
        <p:txBody>
          <a:bodyPr lIns="0" tIns="0" rIns="0" bIns="0"/>
          <a:lstStyle/>
          <a:p>
            <a:endParaRPr lang="nl-NL"/>
          </a:p>
        </p:txBody>
      </p:sp>
      <p:sp>
        <p:nvSpPr>
          <p:cNvPr id="412" name="Oval 935"/>
          <p:cNvSpPr/>
          <p:nvPr/>
        </p:nvSpPr>
        <p:spPr>
          <a:xfrm>
            <a:off x="3748975" y="2053952"/>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AB641E"/>
            </a:solidFill>
            <a:prstDash val="solid"/>
          </a:ln>
        </p:spPr>
        <p:txBody>
          <a:bodyPr lIns="0" tIns="0" rIns="0" bIns="0"/>
          <a:lstStyle/>
          <a:p>
            <a:endParaRPr lang="nl-NL"/>
          </a:p>
        </p:txBody>
      </p:sp>
      <p:sp>
        <p:nvSpPr>
          <p:cNvPr id="413" name="Oval 936"/>
          <p:cNvSpPr/>
          <p:nvPr/>
        </p:nvSpPr>
        <p:spPr>
          <a:xfrm>
            <a:off x="4591860" y="2053952"/>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AB641E"/>
            </a:solidFill>
            <a:prstDash val="solid"/>
          </a:ln>
        </p:spPr>
        <p:txBody>
          <a:bodyPr lIns="0" tIns="0" rIns="0" bIns="0"/>
          <a:lstStyle/>
          <a:p>
            <a:endParaRPr lang="nl-NL"/>
          </a:p>
        </p:txBody>
      </p:sp>
      <p:sp>
        <p:nvSpPr>
          <p:cNvPr id="414" name="Oval 937"/>
          <p:cNvSpPr/>
          <p:nvPr/>
        </p:nvSpPr>
        <p:spPr>
          <a:xfrm>
            <a:off x="5434736" y="2053952"/>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AB641E"/>
            </a:solidFill>
            <a:prstDash val="solid"/>
          </a:ln>
        </p:spPr>
        <p:txBody>
          <a:bodyPr lIns="0" tIns="0" rIns="0" bIns="0"/>
          <a:lstStyle/>
          <a:p>
            <a:endParaRPr lang="nl-NL"/>
          </a:p>
        </p:txBody>
      </p:sp>
      <p:sp>
        <p:nvSpPr>
          <p:cNvPr id="415" name="Oval 938"/>
          <p:cNvSpPr/>
          <p:nvPr/>
        </p:nvSpPr>
        <p:spPr>
          <a:xfrm>
            <a:off x="6277621" y="2053952"/>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AB641E"/>
            </a:solidFill>
            <a:prstDash val="solid"/>
          </a:ln>
        </p:spPr>
        <p:txBody>
          <a:bodyPr lIns="0" tIns="0" rIns="0" bIns="0"/>
          <a:lstStyle/>
          <a:p>
            <a:endParaRPr lang="nl-NL"/>
          </a:p>
        </p:txBody>
      </p:sp>
      <p:sp>
        <p:nvSpPr>
          <p:cNvPr id="416" name="Oval 939"/>
          <p:cNvSpPr/>
          <p:nvPr/>
        </p:nvSpPr>
        <p:spPr>
          <a:xfrm>
            <a:off x="8806257" y="2053952"/>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AB641E"/>
            </a:solidFill>
            <a:prstDash val="solid"/>
          </a:ln>
        </p:spPr>
        <p:txBody>
          <a:bodyPr lIns="0" tIns="0" rIns="0" bIns="0"/>
          <a:lstStyle/>
          <a:p>
            <a:endParaRPr lang="nl-NL"/>
          </a:p>
        </p:txBody>
      </p:sp>
      <p:sp>
        <p:nvSpPr>
          <p:cNvPr id="417" name="Oval 940"/>
          <p:cNvSpPr/>
          <p:nvPr/>
        </p:nvSpPr>
        <p:spPr>
          <a:xfrm>
            <a:off x="7963381" y="2053952"/>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AB641E"/>
            </a:solidFill>
            <a:prstDash val="solid"/>
          </a:ln>
        </p:spPr>
        <p:txBody>
          <a:bodyPr lIns="0" tIns="0" rIns="0" bIns="0"/>
          <a:lstStyle/>
          <a:p>
            <a:endParaRPr lang="nl-NL"/>
          </a:p>
        </p:txBody>
      </p:sp>
      <p:sp>
        <p:nvSpPr>
          <p:cNvPr id="418" name="Oval 941"/>
          <p:cNvSpPr/>
          <p:nvPr/>
        </p:nvSpPr>
        <p:spPr>
          <a:xfrm>
            <a:off x="10492017" y="2053952"/>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AB641E"/>
            </a:solidFill>
            <a:prstDash val="solid"/>
          </a:ln>
        </p:spPr>
        <p:txBody>
          <a:bodyPr lIns="0" tIns="0" rIns="0" bIns="0"/>
          <a:lstStyle/>
          <a:p>
            <a:endParaRPr lang="nl-NL"/>
          </a:p>
        </p:txBody>
      </p:sp>
      <p:sp>
        <p:nvSpPr>
          <p:cNvPr id="419" name="Oval 942"/>
          <p:cNvSpPr/>
          <p:nvPr/>
        </p:nvSpPr>
        <p:spPr>
          <a:xfrm>
            <a:off x="9649141" y="2053952"/>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AB641E"/>
            </a:solidFill>
            <a:prstDash val="solid"/>
          </a:ln>
        </p:spPr>
        <p:txBody>
          <a:bodyPr lIns="0" tIns="0" rIns="0" bIns="0"/>
          <a:lstStyle/>
          <a:p>
            <a:endParaRPr lang="nl-NL"/>
          </a:p>
        </p:txBody>
      </p:sp>
      <p:sp>
        <p:nvSpPr>
          <p:cNvPr id="420" name="Oval 943"/>
          <p:cNvSpPr/>
          <p:nvPr/>
        </p:nvSpPr>
        <p:spPr>
          <a:xfrm>
            <a:off x="11334902" y="2053952"/>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AB641E"/>
            </a:solidFill>
            <a:prstDash val="solid"/>
          </a:ln>
        </p:spPr>
        <p:txBody>
          <a:bodyPr lIns="0" tIns="0" rIns="0" bIns="0"/>
          <a:lstStyle/>
          <a:p>
            <a:endParaRPr lang="nl-NL"/>
          </a:p>
        </p:txBody>
      </p:sp>
      <p:sp>
        <p:nvSpPr>
          <p:cNvPr id="421" name="Oval 944"/>
          <p:cNvSpPr/>
          <p:nvPr/>
        </p:nvSpPr>
        <p:spPr>
          <a:xfrm>
            <a:off x="7120496" y="2902625"/>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AB641E"/>
            </a:solidFill>
            <a:prstDash val="solid"/>
          </a:ln>
        </p:spPr>
        <p:txBody>
          <a:bodyPr lIns="0" tIns="0" rIns="0" bIns="0"/>
          <a:lstStyle/>
          <a:p>
            <a:endParaRPr lang="nl-NL"/>
          </a:p>
        </p:txBody>
      </p:sp>
      <p:sp>
        <p:nvSpPr>
          <p:cNvPr id="422" name="Oval 945"/>
          <p:cNvSpPr/>
          <p:nvPr/>
        </p:nvSpPr>
        <p:spPr>
          <a:xfrm>
            <a:off x="377455" y="2902625"/>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AB641E"/>
            </a:solidFill>
            <a:prstDash val="solid"/>
          </a:ln>
        </p:spPr>
        <p:txBody>
          <a:bodyPr lIns="0" tIns="0" rIns="0" bIns="0"/>
          <a:lstStyle/>
          <a:p>
            <a:endParaRPr lang="nl-NL"/>
          </a:p>
        </p:txBody>
      </p:sp>
      <p:sp>
        <p:nvSpPr>
          <p:cNvPr id="423" name="Oval 946"/>
          <p:cNvSpPr/>
          <p:nvPr/>
        </p:nvSpPr>
        <p:spPr>
          <a:xfrm>
            <a:off x="1220339" y="2902625"/>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AB641E"/>
            </a:solidFill>
            <a:prstDash val="solid"/>
          </a:ln>
        </p:spPr>
        <p:txBody>
          <a:bodyPr lIns="0" tIns="0" rIns="0" bIns="0"/>
          <a:lstStyle/>
          <a:p>
            <a:endParaRPr lang="nl-NL"/>
          </a:p>
        </p:txBody>
      </p:sp>
      <p:sp>
        <p:nvSpPr>
          <p:cNvPr id="424" name="Oval 947"/>
          <p:cNvSpPr/>
          <p:nvPr/>
        </p:nvSpPr>
        <p:spPr>
          <a:xfrm>
            <a:off x="2063215" y="2902625"/>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AB641E"/>
            </a:solidFill>
            <a:prstDash val="solid"/>
          </a:ln>
        </p:spPr>
        <p:txBody>
          <a:bodyPr lIns="0" tIns="0" rIns="0" bIns="0"/>
          <a:lstStyle/>
          <a:p>
            <a:endParaRPr lang="nl-NL"/>
          </a:p>
        </p:txBody>
      </p:sp>
      <p:sp>
        <p:nvSpPr>
          <p:cNvPr id="425" name="Oval 948"/>
          <p:cNvSpPr/>
          <p:nvPr/>
        </p:nvSpPr>
        <p:spPr>
          <a:xfrm>
            <a:off x="2906100" y="2902625"/>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AB641E"/>
            </a:solidFill>
            <a:prstDash val="solid"/>
          </a:ln>
        </p:spPr>
        <p:txBody>
          <a:bodyPr lIns="0" tIns="0" rIns="0" bIns="0"/>
          <a:lstStyle/>
          <a:p>
            <a:endParaRPr lang="nl-NL"/>
          </a:p>
        </p:txBody>
      </p:sp>
      <p:sp>
        <p:nvSpPr>
          <p:cNvPr id="426" name="Oval 949"/>
          <p:cNvSpPr/>
          <p:nvPr/>
        </p:nvSpPr>
        <p:spPr>
          <a:xfrm>
            <a:off x="3748975" y="2902625"/>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AB641E"/>
            </a:solidFill>
            <a:prstDash val="solid"/>
          </a:ln>
        </p:spPr>
        <p:txBody>
          <a:bodyPr lIns="0" tIns="0" rIns="0" bIns="0"/>
          <a:lstStyle/>
          <a:p>
            <a:endParaRPr lang="nl-NL"/>
          </a:p>
        </p:txBody>
      </p:sp>
      <p:sp>
        <p:nvSpPr>
          <p:cNvPr id="427" name="Oval 950"/>
          <p:cNvSpPr/>
          <p:nvPr/>
        </p:nvSpPr>
        <p:spPr>
          <a:xfrm>
            <a:off x="4591860" y="2902625"/>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AB641E"/>
            </a:solidFill>
            <a:prstDash val="solid"/>
          </a:ln>
        </p:spPr>
        <p:txBody>
          <a:bodyPr lIns="0" tIns="0" rIns="0" bIns="0"/>
          <a:lstStyle/>
          <a:p>
            <a:endParaRPr lang="nl-NL"/>
          </a:p>
        </p:txBody>
      </p:sp>
      <p:sp>
        <p:nvSpPr>
          <p:cNvPr id="428" name="Oval 951"/>
          <p:cNvSpPr/>
          <p:nvPr/>
        </p:nvSpPr>
        <p:spPr>
          <a:xfrm>
            <a:off x="5434736" y="2902625"/>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AB641E"/>
            </a:solidFill>
            <a:prstDash val="solid"/>
          </a:ln>
        </p:spPr>
        <p:txBody>
          <a:bodyPr lIns="0" tIns="0" rIns="0" bIns="0"/>
          <a:lstStyle/>
          <a:p>
            <a:endParaRPr lang="nl-NL"/>
          </a:p>
        </p:txBody>
      </p:sp>
      <p:sp>
        <p:nvSpPr>
          <p:cNvPr id="429" name="Oval 952"/>
          <p:cNvSpPr/>
          <p:nvPr/>
        </p:nvSpPr>
        <p:spPr>
          <a:xfrm>
            <a:off x="6277621" y="2902625"/>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AB641E"/>
            </a:solidFill>
            <a:prstDash val="solid"/>
          </a:ln>
        </p:spPr>
        <p:txBody>
          <a:bodyPr lIns="0" tIns="0" rIns="0" bIns="0"/>
          <a:lstStyle/>
          <a:p>
            <a:endParaRPr lang="nl-NL"/>
          </a:p>
        </p:txBody>
      </p:sp>
      <p:sp>
        <p:nvSpPr>
          <p:cNvPr id="430" name="Oval 953"/>
          <p:cNvSpPr/>
          <p:nvPr/>
        </p:nvSpPr>
        <p:spPr>
          <a:xfrm>
            <a:off x="8806257" y="2902625"/>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AB641E"/>
            </a:solidFill>
            <a:prstDash val="solid"/>
          </a:ln>
        </p:spPr>
        <p:txBody>
          <a:bodyPr lIns="0" tIns="0" rIns="0" bIns="0"/>
          <a:lstStyle/>
          <a:p>
            <a:endParaRPr lang="nl-NL"/>
          </a:p>
        </p:txBody>
      </p:sp>
      <p:sp>
        <p:nvSpPr>
          <p:cNvPr id="431" name="Oval 954"/>
          <p:cNvSpPr/>
          <p:nvPr/>
        </p:nvSpPr>
        <p:spPr>
          <a:xfrm>
            <a:off x="7963381" y="2902625"/>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AB641E"/>
            </a:solidFill>
            <a:prstDash val="solid"/>
          </a:ln>
        </p:spPr>
        <p:txBody>
          <a:bodyPr lIns="0" tIns="0" rIns="0" bIns="0"/>
          <a:lstStyle/>
          <a:p>
            <a:endParaRPr lang="nl-NL"/>
          </a:p>
        </p:txBody>
      </p:sp>
      <p:sp>
        <p:nvSpPr>
          <p:cNvPr id="432" name="Oval 955"/>
          <p:cNvSpPr/>
          <p:nvPr/>
        </p:nvSpPr>
        <p:spPr>
          <a:xfrm>
            <a:off x="10492017" y="2902625"/>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AB641E"/>
            </a:solidFill>
            <a:prstDash val="solid"/>
          </a:ln>
        </p:spPr>
        <p:txBody>
          <a:bodyPr lIns="0" tIns="0" rIns="0" bIns="0"/>
          <a:lstStyle/>
          <a:p>
            <a:endParaRPr lang="nl-NL"/>
          </a:p>
        </p:txBody>
      </p:sp>
      <p:sp>
        <p:nvSpPr>
          <p:cNvPr id="433" name="Oval 956"/>
          <p:cNvSpPr/>
          <p:nvPr/>
        </p:nvSpPr>
        <p:spPr>
          <a:xfrm>
            <a:off x="9649141" y="2902625"/>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AB641E"/>
            </a:solidFill>
            <a:prstDash val="solid"/>
          </a:ln>
        </p:spPr>
        <p:txBody>
          <a:bodyPr lIns="0" tIns="0" rIns="0" bIns="0"/>
          <a:lstStyle/>
          <a:p>
            <a:endParaRPr lang="nl-NL"/>
          </a:p>
        </p:txBody>
      </p:sp>
      <p:sp>
        <p:nvSpPr>
          <p:cNvPr id="434" name="Oval 957"/>
          <p:cNvSpPr/>
          <p:nvPr/>
        </p:nvSpPr>
        <p:spPr>
          <a:xfrm>
            <a:off x="11334902" y="2902625"/>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AB641E"/>
            </a:solidFill>
            <a:prstDash val="solid"/>
          </a:ln>
        </p:spPr>
        <p:txBody>
          <a:bodyPr lIns="0" tIns="0" rIns="0" bIns="0"/>
          <a:lstStyle/>
          <a:p>
            <a:endParaRPr lang="nl-NL"/>
          </a:p>
        </p:txBody>
      </p:sp>
      <p:sp>
        <p:nvSpPr>
          <p:cNvPr id="435" name="Oval 958"/>
          <p:cNvSpPr/>
          <p:nvPr/>
        </p:nvSpPr>
        <p:spPr>
          <a:xfrm>
            <a:off x="7120496" y="3746808"/>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AB641E"/>
            </a:solidFill>
            <a:prstDash val="solid"/>
          </a:ln>
        </p:spPr>
        <p:txBody>
          <a:bodyPr lIns="0" tIns="0" rIns="0" bIns="0"/>
          <a:lstStyle/>
          <a:p>
            <a:endParaRPr lang="nl-NL"/>
          </a:p>
        </p:txBody>
      </p:sp>
      <p:sp>
        <p:nvSpPr>
          <p:cNvPr id="436" name="Oval 959"/>
          <p:cNvSpPr/>
          <p:nvPr/>
        </p:nvSpPr>
        <p:spPr>
          <a:xfrm>
            <a:off x="377455" y="3746808"/>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AB641E"/>
            </a:solidFill>
            <a:prstDash val="solid"/>
          </a:ln>
        </p:spPr>
        <p:txBody>
          <a:bodyPr lIns="0" tIns="0" rIns="0" bIns="0"/>
          <a:lstStyle/>
          <a:p>
            <a:endParaRPr lang="nl-NL"/>
          </a:p>
        </p:txBody>
      </p:sp>
      <p:sp>
        <p:nvSpPr>
          <p:cNvPr id="437" name="Oval 960"/>
          <p:cNvSpPr/>
          <p:nvPr/>
        </p:nvSpPr>
        <p:spPr>
          <a:xfrm>
            <a:off x="1220339" y="3746808"/>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AB641E"/>
            </a:solidFill>
            <a:prstDash val="solid"/>
          </a:ln>
        </p:spPr>
        <p:txBody>
          <a:bodyPr lIns="0" tIns="0" rIns="0" bIns="0"/>
          <a:lstStyle/>
          <a:p>
            <a:endParaRPr lang="nl-NL"/>
          </a:p>
        </p:txBody>
      </p:sp>
      <p:sp>
        <p:nvSpPr>
          <p:cNvPr id="438" name="Oval 961"/>
          <p:cNvSpPr/>
          <p:nvPr/>
        </p:nvSpPr>
        <p:spPr>
          <a:xfrm>
            <a:off x="2063215" y="3746808"/>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AB641E"/>
            </a:solidFill>
            <a:prstDash val="solid"/>
          </a:ln>
        </p:spPr>
        <p:txBody>
          <a:bodyPr lIns="0" tIns="0" rIns="0" bIns="0"/>
          <a:lstStyle/>
          <a:p>
            <a:endParaRPr lang="nl-NL"/>
          </a:p>
        </p:txBody>
      </p:sp>
      <p:sp>
        <p:nvSpPr>
          <p:cNvPr id="439" name="Oval 962"/>
          <p:cNvSpPr/>
          <p:nvPr/>
        </p:nvSpPr>
        <p:spPr>
          <a:xfrm>
            <a:off x="2906100" y="3746808"/>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AB641E"/>
            </a:solidFill>
            <a:prstDash val="solid"/>
          </a:ln>
        </p:spPr>
        <p:txBody>
          <a:bodyPr lIns="0" tIns="0" rIns="0" bIns="0"/>
          <a:lstStyle/>
          <a:p>
            <a:endParaRPr lang="nl-NL"/>
          </a:p>
        </p:txBody>
      </p:sp>
      <p:sp>
        <p:nvSpPr>
          <p:cNvPr id="440" name="Oval 963"/>
          <p:cNvSpPr/>
          <p:nvPr/>
        </p:nvSpPr>
        <p:spPr>
          <a:xfrm>
            <a:off x="3748975" y="3746808"/>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AB641E"/>
            </a:solidFill>
            <a:prstDash val="solid"/>
          </a:ln>
        </p:spPr>
        <p:txBody>
          <a:bodyPr lIns="0" tIns="0" rIns="0" bIns="0"/>
          <a:lstStyle/>
          <a:p>
            <a:endParaRPr lang="nl-NL"/>
          </a:p>
        </p:txBody>
      </p:sp>
      <p:sp>
        <p:nvSpPr>
          <p:cNvPr id="441" name="Oval 964"/>
          <p:cNvSpPr/>
          <p:nvPr/>
        </p:nvSpPr>
        <p:spPr>
          <a:xfrm>
            <a:off x="4591860" y="3746808"/>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AB641E"/>
            </a:solidFill>
            <a:prstDash val="solid"/>
          </a:ln>
        </p:spPr>
        <p:txBody>
          <a:bodyPr lIns="0" tIns="0" rIns="0" bIns="0"/>
          <a:lstStyle/>
          <a:p>
            <a:endParaRPr lang="nl-NL"/>
          </a:p>
        </p:txBody>
      </p:sp>
      <p:sp>
        <p:nvSpPr>
          <p:cNvPr id="442" name="Oval 965"/>
          <p:cNvSpPr/>
          <p:nvPr/>
        </p:nvSpPr>
        <p:spPr>
          <a:xfrm>
            <a:off x="5434736" y="3746808"/>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AB641E"/>
            </a:solidFill>
            <a:prstDash val="solid"/>
          </a:ln>
        </p:spPr>
        <p:txBody>
          <a:bodyPr lIns="0" tIns="0" rIns="0" bIns="0"/>
          <a:lstStyle/>
          <a:p>
            <a:endParaRPr lang="nl-NL"/>
          </a:p>
        </p:txBody>
      </p:sp>
      <p:sp>
        <p:nvSpPr>
          <p:cNvPr id="443" name="Oval 966"/>
          <p:cNvSpPr/>
          <p:nvPr/>
        </p:nvSpPr>
        <p:spPr>
          <a:xfrm>
            <a:off x="6277621" y="3746808"/>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AB641E"/>
            </a:solidFill>
            <a:prstDash val="solid"/>
          </a:ln>
        </p:spPr>
        <p:txBody>
          <a:bodyPr lIns="0" tIns="0" rIns="0" bIns="0"/>
          <a:lstStyle/>
          <a:p>
            <a:endParaRPr lang="nl-NL"/>
          </a:p>
        </p:txBody>
      </p:sp>
      <p:sp>
        <p:nvSpPr>
          <p:cNvPr id="444" name="Oval 967"/>
          <p:cNvSpPr/>
          <p:nvPr/>
        </p:nvSpPr>
        <p:spPr>
          <a:xfrm>
            <a:off x="8806257" y="3746808"/>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AB641E"/>
            </a:solidFill>
            <a:prstDash val="solid"/>
          </a:ln>
        </p:spPr>
        <p:txBody>
          <a:bodyPr lIns="0" tIns="0" rIns="0" bIns="0"/>
          <a:lstStyle/>
          <a:p>
            <a:endParaRPr lang="nl-NL"/>
          </a:p>
        </p:txBody>
      </p:sp>
      <p:sp>
        <p:nvSpPr>
          <p:cNvPr id="445" name="Oval 968"/>
          <p:cNvSpPr/>
          <p:nvPr/>
        </p:nvSpPr>
        <p:spPr>
          <a:xfrm>
            <a:off x="7963381" y="3746808"/>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AB641E"/>
            </a:solidFill>
            <a:prstDash val="solid"/>
          </a:ln>
        </p:spPr>
        <p:txBody>
          <a:bodyPr lIns="0" tIns="0" rIns="0" bIns="0"/>
          <a:lstStyle/>
          <a:p>
            <a:endParaRPr lang="nl-NL"/>
          </a:p>
        </p:txBody>
      </p:sp>
      <p:sp>
        <p:nvSpPr>
          <p:cNvPr id="446" name="Oval 969"/>
          <p:cNvSpPr/>
          <p:nvPr/>
        </p:nvSpPr>
        <p:spPr>
          <a:xfrm>
            <a:off x="10492017" y="3746808"/>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AB641E"/>
            </a:solidFill>
            <a:prstDash val="solid"/>
          </a:ln>
        </p:spPr>
        <p:txBody>
          <a:bodyPr lIns="0" tIns="0" rIns="0" bIns="0"/>
          <a:lstStyle/>
          <a:p>
            <a:endParaRPr lang="nl-NL"/>
          </a:p>
        </p:txBody>
      </p:sp>
      <p:sp>
        <p:nvSpPr>
          <p:cNvPr id="447" name="Oval 970"/>
          <p:cNvSpPr/>
          <p:nvPr/>
        </p:nvSpPr>
        <p:spPr>
          <a:xfrm>
            <a:off x="9649141" y="3746808"/>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AB641E"/>
            </a:solidFill>
            <a:prstDash val="solid"/>
          </a:ln>
        </p:spPr>
        <p:txBody>
          <a:bodyPr lIns="0" tIns="0" rIns="0" bIns="0"/>
          <a:lstStyle/>
          <a:p>
            <a:endParaRPr lang="nl-NL"/>
          </a:p>
        </p:txBody>
      </p:sp>
      <p:sp>
        <p:nvSpPr>
          <p:cNvPr id="448" name="Oval 971"/>
          <p:cNvSpPr/>
          <p:nvPr/>
        </p:nvSpPr>
        <p:spPr>
          <a:xfrm>
            <a:off x="11334902" y="3746808"/>
            <a:ext cx="100017" cy="1000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3972" cap="flat">
            <a:solidFill>
              <a:srgbClr val="AB641E"/>
            </a:solidFill>
            <a:prstDash val="solid"/>
          </a:ln>
        </p:spPr>
        <p:txBody>
          <a:bodyPr lIns="0" tIns="0" rIns="0" bIns="0"/>
          <a:lstStyle/>
          <a:p>
            <a:endParaRPr lang="nl-NL"/>
          </a:p>
        </p:txBody>
      </p:sp>
      <p:sp>
        <p:nvSpPr>
          <p:cNvPr id="449" name="Title 1"/>
          <p:cNvSpPr txBox="1">
            <a:spLocks noGrp="1"/>
          </p:cNvSpPr>
          <p:nvPr>
            <p:ph type="title"/>
          </p:nvPr>
        </p:nvSpPr>
        <p:spPr>
          <a:xfrm>
            <a:off x="457200" y="4960135"/>
            <a:ext cx="7772400" cy="1463040"/>
          </a:xfrm>
        </p:spPr>
        <p:txBody>
          <a:bodyPr/>
          <a:lstStyle>
            <a:lvl1pPr algn="r">
              <a:defRPr spc="200"/>
            </a:lvl1pPr>
          </a:lstStyle>
          <a:p>
            <a:pPr lvl="0"/>
            <a:r>
              <a:rPr lang="nl-NL"/>
              <a:t>Klik om de stijl te bewerken</a:t>
            </a:r>
            <a:endParaRPr lang="en-US"/>
          </a:p>
        </p:txBody>
      </p:sp>
      <p:sp>
        <p:nvSpPr>
          <p:cNvPr id="450" name="Text Placeholder 2"/>
          <p:cNvSpPr txBox="1">
            <a:spLocks noGrp="1"/>
          </p:cNvSpPr>
          <p:nvPr>
            <p:ph type="body" idx="1"/>
          </p:nvPr>
        </p:nvSpPr>
        <p:spPr>
          <a:xfrm>
            <a:off x="8610603" y="4960135"/>
            <a:ext cx="3200400" cy="1463040"/>
          </a:xfrm>
        </p:spPr>
        <p:txBody>
          <a:bodyPr lIns="91440" rIns="91440" anchor="ctr"/>
          <a:lstStyle>
            <a:lvl1pPr marL="0" indent="0">
              <a:lnSpc>
                <a:spcPct val="100000"/>
              </a:lnSpc>
              <a:spcBef>
                <a:spcPts val="0"/>
              </a:spcBef>
              <a:buNone/>
              <a:defRPr sz="1800">
                <a:solidFill>
                  <a:srgbClr val="0D0D0D"/>
                </a:solidFill>
              </a:defRPr>
            </a:lvl1pPr>
          </a:lstStyle>
          <a:p>
            <a:pPr lvl="0"/>
            <a:r>
              <a:rPr lang="nl-NL"/>
              <a:t>Klik om de modelstijlen te bewerken</a:t>
            </a:r>
          </a:p>
        </p:txBody>
      </p:sp>
      <p:sp>
        <p:nvSpPr>
          <p:cNvPr id="451" name="Date Placeholder 3"/>
          <p:cNvSpPr txBox="1">
            <a:spLocks noGrp="1"/>
          </p:cNvSpPr>
          <p:nvPr>
            <p:ph type="dt" sz="half" idx="7"/>
          </p:nvPr>
        </p:nvSpPr>
        <p:spPr/>
        <p:txBody>
          <a:bodyPr/>
          <a:lstStyle>
            <a:lvl1pPr>
              <a:defRPr/>
            </a:lvl1pPr>
          </a:lstStyle>
          <a:p>
            <a:pPr lvl="0"/>
            <a:fld id="{D3E66BEE-176F-405F-8336-297C3DF1C985}" type="datetime1">
              <a:rPr lang="nl-NL"/>
              <a:pPr lvl="0"/>
              <a:t>26-8-2016</a:t>
            </a:fld>
            <a:endParaRPr lang="nl-NL"/>
          </a:p>
        </p:txBody>
      </p:sp>
      <p:sp>
        <p:nvSpPr>
          <p:cNvPr id="452" name="Footer Placeholder 4"/>
          <p:cNvSpPr txBox="1">
            <a:spLocks noGrp="1"/>
          </p:cNvSpPr>
          <p:nvPr>
            <p:ph type="ftr" sz="quarter" idx="9"/>
          </p:nvPr>
        </p:nvSpPr>
        <p:spPr/>
        <p:txBody>
          <a:bodyPr/>
          <a:lstStyle>
            <a:lvl1pPr>
              <a:defRPr/>
            </a:lvl1pPr>
          </a:lstStyle>
          <a:p>
            <a:pPr lvl="0"/>
            <a:endParaRPr lang="nl-NL"/>
          </a:p>
        </p:txBody>
      </p:sp>
      <p:sp>
        <p:nvSpPr>
          <p:cNvPr id="453" name="Slide Number Placeholder 5"/>
          <p:cNvSpPr txBox="1">
            <a:spLocks noGrp="1"/>
          </p:cNvSpPr>
          <p:nvPr>
            <p:ph type="sldNum" sz="quarter" idx="8"/>
          </p:nvPr>
        </p:nvSpPr>
        <p:spPr/>
        <p:txBody>
          <a:bodyPr/>
          <a:lstStyle>
            <a:lvl1pPr>
              <a:defRPr/>
            </a:lvl1pPr>
          </a:lstStyle>
          <a:p>
            <a:pPr lvl="0"/>
            <a:fld id="{F36419A2-27F4-43FD-A178-D05CEDFA0C57}" type="slidenum">
              <a:t>‹nr.›</a:t>
            </a:fld>
            <a:endParaRPr lang="nl-NL"/>
          </a:p>
        </p:txBody>
      </p:sp>
      <p:cxnSp>
        <p:nvCxnSpPr>
          <p:cNvPr id="454" name="Straight Connector 7"/>
          <p:cNvCxnSpPr/>
          <p:nvPr/>
        </p:nvCxnSpPr>
        <p:spPr>
          <a:xfrm flipV="1">
            <a:off x="8386840" y="5264109"/>
            <a:ext cx="0" cy="914400"/>
          </a:xfrm>
          <a:prstGeom prst="straightConnector1">
            <a:avLst/>
          </a:prstGeom>
          <a:noFill/>
          <a:ln w="19046" cap="flat">
            <a:solidFill>
              <a:srgbClr val="AB641E"/>
            </a:solidFill>
            <a:prstDash val="solid"/>
          </a:ln>
        </p:spPr>
      </p:cxnSp>
    </p:spTree>
    <p:extLst>
      <p:ext uri="{BB962C8B-B14F-4D97-AF65-F5344CB8AC3E}">
        <p14:creationId xmlns:p14="http://schemas.microsoft.com/office/powerpoint/2010/main" val="5129542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nl-NL"/>
              <a:t>Klik om de stijl te bewerken</a:t>
            </a:r>
            <a:endParaRPr lang="en-US"/>
          </a:p>
        </p:txBody>
      </p:sp>
      <p:sp>
        <p:nvSpPr>
          <p:cNvPr id="3" name="Content Placeholder 2"/>
          <p:cNvSpPr txBox="1">
            <a:spLocks noGrp="1"/>
          </p:cNvSpPr>
          <p:nvPr>
            <p:ph idx="1"/>
          </p:nvPr>
        </p:nvSpPr>
        <p:spPr>
          <a:xfrm>
            <a:off x="1024128" y="2286000"/>
            <a:ext cx="4754880" cy="4023360"/>
          </a:xfrm>
        </p:spPr>
        <p:txBody>
          <a:bodyPr/>
          <a:lstStyle>
            <a:lvl1pPr>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txBox="1">
            <a:spLocks noGrp="1"/>
          </p:cNvSpPr>
          <p:nvPr>
            <p:ph idx="2"/>
          </p:nvPr>
        </p:nvSpPr>
        <p:spPr>
          <a:xfrm>
            <a:off x="5989320" y="2286000"/>
            <a:ext cx="4754880" cy="4023360"/>
          </a:xfrm>
        </p:spPr>
        <p:txBody>
          <a:bodyPr/>
          <a:lstStyle>
            <a:lvl1pPr>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txBox="1">
            <a:spLocks noGrp="1"/>
          </p:cNvSpPr>
          <p:nvPr>
            <p:ph type="dt" sz="half" idx="7"/>
          </p:nvPr>
        </p:nvSpPr>
        <p:spPr/>
        <p:txBody>
          <a:bodyPr/>
          <a:lstStyle>
            <a:lvl1pPr>
              <a:defRPr/>
            </a:lvl1pPr>
          </a:lstStyle>
          <a:p>
            <a:pPr lvl="0"/>
            <a:fld id="{3CC6FC9E-17EC-4CA2-B662-7B6A68029590}" type="datetime1">
              <a:rPr lang="nl-NL"/>
              <a:pPr lvl="0"/>
              <a:t>26-8-2016</a:t>
            </a:fld>
            <a:endParaRPr lang="nl-NL"/>
          </a:p>
        </p:txBody>
      </p:sp>
      <p:sp>
        <p:nvSpPr>
          <p:cNvPr id="6" name="Footer Placeholder 5"/>
          <p:cNvSpPr txBox="1">
            <a:spLocks noGrp="1"/>
          </p:cNvSpPr>
          <p:nvPr>
            <p:ph type="ftr" sz="quarter" idx="9"/>
          </p:nvPr>
        </p:nvSpPr>
        <p:spPr/>
        <p:txBody>
          <a:bodyPr/>
          <a:lstStyle>
            <a:lvl1pPr>
              <a:defRPr/>
            </a:lvl1pPr>
          </a:lstStyle>
          <a:p>
            <a:pPr lvl="0"/>
            <a:endParaRPr lang="nl-NL"/>
          </a:p>
        </p:txBody>
      </p:sp>
      <p:sp>
        <p:nvSpPr>
          <p:cNvPr id="7" name="Slide Number Placeholder 6"/>
          <p:cNvSpPr txBox="1">
            <a:spLocks noGrp="1"/>
          </p:cNvSpPr>
          <p:nvPr>
            <p:ph type="sldNum" sz="quarter" idx="8"/>
          </p:nvPr>
        </p:nvSpPr>
        <p:spPr/>
        <p:txBody>
          <a:bodyPr/>
          <a:lstStyle>
            <a:lvl1pPr>
              <a:defRPr/>
            </a:lvl1pPr>
          </a:lstStyle>
          <a:p>
            <a:pPr lvl="0"/>
            <a:fld id="{EF2C62BE-4E50-4AEA-8458-997D31EBFF2B}" type="slidenum">
              <a:t>‹nr.›</a:t>
            </a:fld>
            <a:endParaRPr lang="nl-NL"/>
          </a:p>
        </p:txBody>
      </p:sp>
    </p:spTree>
    <p:extLst>
      <p:ext uri="{BB962C8B-B14F-4D97-AF65-F5344CB8AC3E}">
        <p14:creationId xmlns:p14="http://schemas.microsoft.com/office/powerpoint/2010/main" val="35159759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9"/>
          <p:cNvSpPr txBox="1">
            <a:spLocks noGrp="1"/>
          </p:cNvSpPr>
          <p:nvPr>
            <p:ph type="title"/>
          </p:nvPr>
        </p:nvSpPr>
        <p:spPr/>
        <p:txBody>
          <a:bodyPr/>
          <a:lstStyle>
            <a:lvl1pPr>
              <a:defRPr/>
            </a:lvl1pPr>
          </a:lstStyle>
          <a:p>
            <a:pPr lvl="0"/>
            <a:r>
              <a:rPr lang="nl-NL"/>
              <a:t>Klik om de stijl te bewerken</a:t>
            </a:r>
            <a:endParaRPr lang="en-US"/>
          </a:p>
        </p:txBody>
      </p:sp>
      <p:sp>
        <p:nvSpPr>
          <p:cNvPr id="3" name="Text Placeholder 2"/>
          <p:cNvSpPr txBox="1">
            <a:spLocks noGrp="1"/>
          </p:cNvSpPr>
          <p:nvPr>
            <p:ph type="body" idx="1"/>
          </p:nvPr>
        </p:nvSpPr>
        <p:spPr>
          <a:xfrm>
            <a:off x="1024128" y="2179636"/>
            <a:ext cx="4754880" cy="822960"/>
          </a:xfrm>
        </p:spPr>
        <p:txBody>
          <a:bodyPr lIns="137160" rIns="137160" anchor="ctr"/>
          <a:lstStyle>
            <a:lvl1pPr marL="0" indent="0">
              <a:spcBef>
                <a:spcPts val="0"/>
              </a:spcBef>
              <a:spcAft>
                <a:spcPts val="0"/>
              </a:spcAft>
              <a:buNone/>
              <a:defRPr sz="2300">
                <a:solidFill>
                  <a:srgbClr val="E3CC5A"/>
                </a:solidFill>
              </a:defRPr>
            </a:lvl1pPr>
          </a:lstStyle>
          <a:p>
            <a:pPr lvl="0"/>
            <a:r>
              <a:rPr lang="nl-NL"/>
              <a:t>Klik om de modelstijlen te bewerken</a:t>
            </a:r>
          </a:p>
        </p:txBody>
      </p:sp>
      <p:sp>
        <p:nvSpPr>
          <p:cNvPr id="4" name="Content Placeholder 3"/>
          <p:cNvSpPr txBox="1">
            <a:spLocks noGrp="1"/>
          </p:cNvSpPr>
          <p:nvPr>
            <p:ph idx="2"/>
          </p:nvPr>
        </p:nvSpPr>
        <p:spPr>
          <a:xfrm>
            <a:off x="1024128" y="2967785"/>
            <a:ext cx="4754880" cy="3341574"/>
          </a:xfrm>
        </p:spPr>
        <p:txBody>
          <a:bodyPr/>
          <a:lstStyle>
            <a:lvl1pPr>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txBox="1">
            <a:spLocks noGrp="1"/>
          </p:cNvSpPr>
          <p:nvPr>
            <p:ph type="body" idx="3"/>
          </p:nvPr>
        </p:nvSpPr>
        <p:spPr>
          <a:xfrm>
            <a:off x="5989320" y="2179636"/>
            <a:ext cx="4754880" cy="822960"/>
          </a:xfrm>
        </p:spPr>
        <p:txBody>
          <a:bodyPr lIns="137160" rIns="137160" anchor="ctr"/>
          <a:lstStyle>
            <a:lvl1pPr marL="0" indent="0">
              <a:spcBef>
                <a:spcPts val="1800"/>
              </a:spcBef>
              <a:spcAft>
                <a:spcPts val="0"/>
              </a:spcAft>
              <a:buNone/>
              <a:defRPr sz="2300">
                <a:solidFill>
                  <a:srgbClr val="E3CC5A"/>
                </a:solidFill>
              </a:defRPr>
            </a:lvl1pPr>
          </a:lstStyle>
          <a:p>
            <a:pPr lvl="0"/>
            <a:r>
              <a:rPr lang="nl-NL"/>
              <a:t>Klik om de modelstijlen te bewerken</a:t>
            </a:r>
          </a:p>
        </p:txBody>
      </p:sp>
      <p:sp>
        <p:nvSpPr>
          <p:cNvPr id="6" name="Content Placeholder 5"/>
          <p:cNvSpPr txBox="1">
            <a:spLocks noGrp="1"/>
          </p:cNvSpPr>
          <p:nvPr>
            <p:ph idx="4"/>
          </p:nvPr>
        </p:nvSpPr>
        <p:spPr>
          <a:xfrm>
            <a:off x="5989320" y="2967785"/>
            <a:ext cx="4754880" cy="3341574"/>
          </a:xfrm>
        </p:spPr>
        <p:txBody>
          <a:bodyPr/>
          <a:lstStyle>
            <a:lvl1pPr>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txBox="1">
            <a:spLocks noGrp="1"/>
          </p:cNvSpPr>
          <p:nvPr>
            <p:ph type="dt" sz="half" idx="7"/>
          </p:nvPr>
        </p:nvSpPr>
        <p:spPr/>
        <p:txBody>
          <a:bodyPr/>
          <a:lstStyle>
            <a:lvl1pPr>
              <a:defRPr/>
            </a:lvl1pPr>
          </a:lstStyle>
          <a:p>
            <a:pPr lvl="0"/>
            <a:fld id="{EEFD6FD1-15B2-4352-8C69-271C7E1F90FC}" type="datetime1">
              <a:rPr lang="nl-NL"/>
              <a:pPr lvl="0"/>
              <a:t>26-8-2016</a:t>
            </a:fld>
            <a:endParaRPr lang="nl-NL"/>
          </a:p>
        </p:txBody>
      </p:sp>
      <p:sp>
        <p:nvSpPr>
          <p:cNvPr id="8" name="Footer Placeholder 7"/>
          <p:cNvSpPr txBox="1">
            <a:spLocks noGrp="1"/>
          </p:cNvSpPr>
          <p:nvPr>
            <p:ph type="ftr" sz="quarter" idx="9"/>
          </p:nvPr>
        </p:nvSpPr>
        <p:spPr/>
        <p:txBody>
          <a:bodyPr/>
          <a:lstStyle>
            <a:lvl1pPr>
              <a:defRPr/>
            </a:lvl1pPr>
          </a:lstStyle>
          <a:p>
            <a:pPr lvl="0"/>
            <a:endParaRPr lang="nl-NL"/>
          </a:p>
        </p:txBody>
      </p:sp>
      <p:sp>
        <p:nvSpPr>
          <p:cNvPr id="9" name="Slide Number Placeholder 8"/>
          <p:cNvSpPr txBox="1">
            <a:spLocks noGrp="1"/>
          </p:cNvSpPr>
          <p:nvPr>
            <p:ph type="sldNum" sz="quarter" idx="8"/>
          </p:nvPr>
        </p:nvSpPr>
        <p:spPr/>
        <p:txBody>
          <a:bodyPr/>
          <a:lstStyle>
            <a:lvl1pPr>
              <a:defRPr/>
            </a:lvl1pPr>
          </a:lstStyle>
          <a:p>
            <a:pPr lvl="0"/>
            <a:fld id="{6B6C2440-9332-48B2-AE87-F68A4279924F}" type="slidenum">
              <a:t>‹nr.›</a:t>
            </a:fld>
            <a:endParaRPr lang="nl-NL"/>
          </a:p>
        </p:txBody>
      </p:sp>
    </p:spTree>
    <p:extLst>
      <p:ext uri="{BB962C8B-B14F-4D97-AF65-F5344CB8AC3E}">
        <p14:creationId xmlns:p14="http://schemas.microsoft.com/office/powerpoint/2010/main" val="39972356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nl-NL"/>
              <a:t>Klik om de stijl te bewerken</a:t>
            </a:r>
            <a:endParaRPr lang="en-US"/>
          </a:p>
        </p:txBody>
      </p:sp>
      <p:sp>
        <p:nvSpPr>
          <p:cNvPr id="3" name="Date Placeholder 2"/>
          <p:cNvSpPr txBox="1">
            <a:spLocks noGrp="1"/>
          </p:cNvSpPr>
          <p:nvPr>
            <p:ph type="dt" sz="half" idx="7"/>
          </p:nvPr>
        </p:nvSpPr>
        <p:spPr/>
        <p:txBody>
          <a:bodyPr/>
          <a:lstStyle>
            <a:lvl1pPr>
              <a:defRPr/>
            </a:lvl1pPr>
          </a:lstStyle>
          <a:p>
            <a:pPr lvl="0"/>
            <a:fld id="{4F8B41AB-3CB8-49B9-8E8A-18E020F91CC9}" type="datetime1">
              <a:rPr lang="nl-NL"/>
              <a:pPr lvl="0"/>
              <a:t>26-8-2016</a:t>
            </a:fld>
            <a:endParaRPr lang="nl-NL"/>
          </a:p>
        </p:txBody>
      </p:sp>
      <p:sp>
        <p:nvSpPr>
          <p:cNvPr id="4" name="Footer Placeholder 3"/>
          <p:cNvSpPr txBox="1">
            <a:spLocks noGrp="1"/>
          </p:cNvSpPr>
          <p:nvPr>
            <p:ph type="ftr" sz="quarter" idx="9"/>
          </p:nvPr>
        </p:nvSpPr>
        <p:spPr/>
        <p:txBody>
          <a:bodyPr/>
          <a:lstStyle>
            <a:lvl1pPr>
              <a:defRPr/>
            </a:lvl1pPr>
          </a:lstStyle>
          <a:p>
            <a:pPr lvl="0"/>
            <a:endParaRPr lang="nl-NL"/>
          </a:p>
        </p:txBody>
      </p:sp>
      <p:sp>
        <p:nvSpPr>
          <p:cNvPr id="5" name="Slide Number Placeholder 4"/>
          <p:cNvSpPr txBox="1">
            <a:spLocks noGrp="1"/>
          </p:cNvSpPr>
          <p:nvPr>
            <p:ph type="sldNum" sz="quarter" idx="8"/>
          </p:nvPr>
        </p:nvSpPr>
        <p:spPr/>
        <p:txBody>
          <a:bodyPr/>
          <a:lstStyle>
            <a:lvl1pPr>
              <a:defRPr/>
            </a:lvl1pPr>
          </a:lstStyle>
          <a:p>
            <a:pPr lvl="0"/>
            <a:fld id="{243477BD-8B1A-498D-89D7-FB86C5BE2274}" type="slidenum">
              <a:t>‹nr.›</a:t>
            </a:fld>
            <a:endParaRPr lang="nl-NL"/>
          </a:p>
        </p:txBody>
      </p:sp>
    </p:spTree>
    <p:extLst>
      <p:ext uri="{BB962C8B-B14F-4D97-AF65-F5344CB8AC3E}">
        <p14:creationId xmlns:p14="http://schemas.microsoft.com/office/powerpoint/2010/main" val="21854611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vl1pPr>
          </a:lstStyle>
          <a:p>
            <a:pPr lvl="0"/>
            <a:fld id="{247181CB-ACF3-4026-BCBC-CC6E04B12625}" type="datetime1">
              <a:rPr lang="nl-NL"/>
              <a:pPr lvl="0"/>
              <a:t>26-8-2016</a:t>
            </a:fld>
            <a:endParaRPr lang="nl-NL"/>
          </a:p>
        </p:txBody>
      </p:sp>
      <p:sp>
        <p:nvSpPr>
          <p:cNvPr id="3" name="Footer Placeholder 2"/>
          <p:cNvSpPr txBox="1">
            <a:spLocks noGrp="1"/>
          </p:cNvSpPr>
          <p:nvPr>
            <p:ph type="ftr" sz="quarter" idx="9"/>
          </p:nvPr>
        </p:nvSpPr>
        <p:spPr/>
        <p:txBody>
          <a:bodyPr/>
          <a:lstStyle>
            <a:lvl1pPr>
              <a:defRPr/>
            </a:lvl1pPr>
          </a:lstStyle>
          <a:p>
            <a:pPr lvl="0"/>
            <a:endParaRPr lang="nl-NL"/>
          </a:p>
        </p:txBody>
      </p:sp>
      <p:sp>
        <p:nvSpPr>
          <p:cNvPr id="4" name="Slide Number Placeholder 3"/>
          <p:cNvSpPr txBox="1">
            <a:spLocks noGrp="1"/>
          </p:cNvSpPr>
          <p:nvPr>
            <p:ph type="sldNum" sz="quarter" idx="8"/>
          </p:nvPr>
        </p:nvSpPr>
        <p:spPr/>
        <p:txBody>
          <a:bodyPr/>
          <a:lstStyle>
            <a:lvl1pPr>
              <a:defRPr/>
            </a:lvl1pPr>
          </a:lstStyle>
          <a:p>
            <a:pPr lvl="0"/>
            <a:fld id="{AF791249-90B2-4F9C-8C95-C71FAEF0720A}" type="slidenum">
              <a:t>‹nr.›</a:t>
            </a:fld>
            <a:endParaRPr lang="nl-NL"/>
          </a:p>
        </p:txBody>
      </p:sp>
    </p:spTree>
    <p:extLst>
      <p:ext uri="{BB962C8B-B14F-4D97-AF65-F5344CB8AC3E}">
        <p14:creationId xmlns:p14="http://schemas.microsoft.com/office/powerpoint/2010/main" val="22262615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7"/>
          <p:cNvSpPr txBox="1">
            <a:spLocks noGrp="1"/>
          </p:cNvSpPr>
          <p:nvPr>
            <p:ph type="title"/>
          </p:nvPr>
        </p:nvSpPr>
        <p:spPr>
          <a:xfrm>
            <a:off x="1024128" y="471510"/>
            <a:ext cx="4389120" cy="1737360"/>
          </a:xfrm>
        </p:spPr>
        <p:txBody>
          <a:bodyPr>
            <a:noAutofit/>
          </a:bodyPr>
          <a:lstStyle>
            <a:lvl1pPr>
              <a:defRPr sz="4000"/>
            </a:lvl1pPr>
          </a:lstStyle>
          <a:p>
            <a:pPr lvl="0"/>
            <a:r>
              <a:rPr lang="nl-NL"/>
              <a:t>Klik om de stijl te bewerken</a:t>
            </a:r>
            <a:endParaRPr lang="en-US"/>
          </a:p>
        </p:txBody>
      </p:sp>
      <p:sp>
        <p:nvSpPr>
          <p:cNvPr id="3" name="Content Placeholder 2"/>
          <p:cNvSpPr txBox="1">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txBox="1">
            <a:spLocks noGrp="1"/>
          </p:cNvSpPr>
          <p:nvPr>
            <p:ph type="body" idx="2"/>
          </p:nvPr>
        </p:nvSpPr>
        <p:spPr>
          <a:xfrm>
            <a:off x="1024128" y="2257507"/>
            <a:ext cx="4389120" cy="3762289"/>
          </a:xfrm>
        </p:spPr>
        <p:txBody>
          <a:bodyPr lIns="91440" rIns="91440"/>
          <a:lstStyle>
            <a:lvl1pPr marL="0" indent="0">
              <a:lnSpc>
                <a:spcPct val="108000"/>
              </a:lnSpc>
              <a:spcBef>
                <a:spcPts val="600"/>
              </a:spcBef>
              <a:buNone/>
              <a:defRPr sz="1600"/>
            </a:lvl1pPr>
          </a:lstStyle>
          <a:p>
            <a:pPr lvl="0"/>
            <a:r>
              <a:rPr lang="nl-NL"/>
              <a:t>Klik om de modelstijlen te bewerken</a:t>
            </a:r>
          </a:p>
        </p:txBody>
      </p:sp>
      <p:sp>
        <p:nvSpPr>
          <p:cNvPr id="5" name="Date Placeholder 4"/>
          <p:cNvSpPr txBox="1">
            <a:spLocks noGrp="1"/>
          </p:cNvSpPr>
          <p:nvPr>
            <p:ph type="dt" sz="half" idx="7"/>
          </p:nvPr>
        </p:nvSpPr>
        <p:spPr/>
        <p:txBody>
          <a:bodyPr/>
          <a:lstStyle>
            <a:lvl1pPr>
              <a:defRPr/>
            </a:lvl1pPr>
          </a:lstStyle>
          <a:p>
            <a:pPr lvl="0"/>
            <a:fld id="{6558BB76-C8A8-436C-81FE-6C44D14E3AD9}" type="datetime1">
              <a:rPr lang="nl-NL"/>
              <a:pPr lvl="0"/>
              <a:t>26-8-2016</a:t>
            </a:fld>
            <a:endParaRPr lang="nl-NL"/>
          </a:p>
        </p:txBody>
      </p:sp>
      <p:sp>
        <p:nvSpPr>
          <p:cNvPr id="6" name="Footer Placeholder 5"/>
          <p:cNvSpPr txBox="1">
            <a:spLocks noGrp="1"/>
          </p:cNvSpPr>
          <p:nvPr>
            <p:ph type="ftr" sz="quarter" idx="9"/>
          </p:nvPr>
        </p:nvSpPr>
        <p:spPr/>
        <p:txBody>
          <a:bodyPr/>
          <a:lstStyle>
            <a:lvl1pPr>
              <a:defRPr/>
            </a:lvl1pPr>
          </a:lstStyle>
          <a:p>
            <a:pPr lvl="0"/>
            <a:endParaRPr lang="nl-NL"/>
          </a:p>
        </p:txBody>
      </p:sp>
      <p:sp>
        <p:nvSpPr>
          <p:cNvPr id="7" name="Slide Number Placeholder 6"/>
          <p:cNvSpPr txBox="1">
            <a:spLocks noGrp="1"/>
          </p:cNvSpPr>
          <p:nvPr>
            <p:ph type="sldNum" sz="quarter" idx="8"/>
          </p:nvPr>
        </p:nvSpPr>
        <p:spPr/>
        <p:txBody>
          <a:bodyPr/>
          <a:lstStyle>
            <a:lvl1pPr>
              <a:defRPr/>
            </a:lvl1pPr>
          </a:lstStyle>
          <a:p>
            <a:pPr lvl="0"/>
            <a:fld id="{A2F52460-A074-4BF5-9C90-3FF98BBCC9E7}" type="slidenum">
              <a:t>‹nr.›</a:t>
            </a:fld>
            <a:endParaRPr lang="nl-NL"/>
          </a:p>
        </p:txBody>
      </p:sp>
    </p:spTree>
    <p:extLst>
      <p:ext uri="{BB962C8B-B14F-4D97-AF65-F5344CB8AC3E}">
        <p14:creationId xmlns:p14="http://schemas.microsoft.com/office/powerpoint/2010/main" val="10663984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4960135"/>
            <a:ext cx="7772400" cy="1463040"/>
          </a:xfrm>
        </p:spPr>
        <p:txBody>
          <a:bodyPr/>
          <a:lstStyle>
            <a:lvl1pPr algn="r">
              <a:defRPr spc="200"/>
            </a:lvl1pPr>
          </a:lstStyle>
          <a:p>
            <a:pPr lvl="0"/>
            <a:r>
              <a:rPr lang="nl-NL"/>
              <a:t>Klik om de stijl te bewerken</a:t>
            </a:r>
            <a:endParaRPr lang="en-US"/>
          </a:p>
        </p:txBody>
      </p:sp>
      <p:sp>
        <p:nvSpPr>
          <p:cNvPr id="3" name="Picture Placeholder 2"/>
          <p:cNvSpPr txBox="1">
            <a:spLocks noGrp="1"/>
          </p:cNvSpPr>
          <p:nvPr>
            <p:ph type="pic" idx="1"/>
          </p:nvPr>
        </p:nvSpPr>
        <p:spPr>
          <a:xfrm>
            <a:off x="0" y="0"/>
            <a:ext cx="12188952" cy="4572000"/>
          </a:xfrm>
          <a:solidFill>
            <a:srgbClr val="EEE09C"/>
          </a:solidFill>
        </p:spPr>
        <p:txBody>
          <a:bodyPr lIns="457200" tIns="365760"/>
          <a:lstStyle>
            <a:lvl1pPr marL="0" indent="0">
              <a:buNone/>
              <a:defRPr sz="3200"/>
            </a:lvl1pPr>
          </a:lstStyle>
          <a:p>
            <a:pPr lvl="0"/>
            <a:r>
              <a:rPr lang="nl-NL"/>
              <a:t>Klik op het pictogram als u een afbeelding wilt toevoegen</a:t>
            </a:r>
            <a:endParaRPr lang="en-US"/>
          </a:p>
        </p:txBody>
      </p:sp>
      <p:sp>
        <p:nvSpPr>
          <p:cNvPr id="4" name="Text Placeholder 3"/>
          <p:cNvSpPr txBox="1">
            <a:spLocks noGrp="1"/>
          </p:cNvSpPr>
          <p:nvPr>
            <p:ph type="body" idx="2"/>
          </p:nvPr>
        </p:nvSpPr>
        <p:spPr>
          <a:xfrm>
            <a:off x="8610603" y="4960135"/>
            <a:ext cx="3200400" cy="1463040"/>
          </a:xfrm>
        </p:spPr>
        <p:txBody>
          <a:bodyPr lIns="91440" rIns="91440" anchor="ctr"/>
          <a:lstStyle>
            <a:lvl1pPr marL="0" indent="0">
              <a:lnSpc>
                <a:spcPct val="100000"/>
              </a:lnSpc>
              <a:spcBef>
                <a:spcPts val="0"/>
              </a:spcBef>
              <a:buNone/>
              <a:defRPr sz="1800">
                <a:solidFill>
                  <a:srgbClr val="0D0D0D"/>
                </a:solidFill>
              </a:defRPr>
            </a:lvl1pPr>
          </a:lstStyle>
          <a:p>
            <a:pPr lvl="0"/>
            <a:r>
              <a:rPr lang="nl-NL"/>
              <a:t>Klik om de modelstijlen te bewerken</a:t>
            </a:r>
          </a:p>
        </p:txBody>
      </p:sp>
      <p:sp>
        <p:nvSpPr>
          <p:cNvPr id="5" name="Date Placeholder 4"/>
          <p:cNvSpPr txBox="1">
            <a:spLocks noGrp="1"/>
          </p:cNvSpPr>
          <p:nvPr>
            <p:ph type="dt" sz="half" idx="7"/>
          </p:nvPr>
        </p:nvSpPr>
        <p:spPr/>
        <p:txBody>
          <a:bodyPr/>
          <a:lstStyle>
            <a:lvl1pPr>
              <a:defRPr/>
            </a:lvl1pPr>
          </a:lstStyle>
          <a:p>
            <a:pPr lvl="0"/>
            <a:fld id="{7A872B9E-1355-43FC-8655-F889DEBBE9A2}" type="datetime1">
              <a:rPr lang="nl-NL"/>
              <a:pPr lvl="0"/>
              <a:t>26-8-2016</a:t>
            </a:fld>
            <a:endParaRPr lang="nl-NL"/>
          </a:p>
        </p:txBody>
      </p:sp>
      <p:sp>
        <p:nvSpPr>
          <p:cNvPr id="6" name="Footer Placeholder 5"/>
          <p:cNvSpPr txBox="1">
            <a:spLocks noGrp="1"/>
          </p:cNvSpPr>
          <p:nvPr>
            <p:ph type="ftr" sz="quarter" idx="9"/>
          </p:nvPr>
        </p:nvSpPr>
        <p:spPr/>
        <p:txBody>
          <a:bodyPr/>
          <a:lstStyle>
            <a:lvl1pPr>
              <a:defRPr/>
            </a:lvl1pPr>
          </a:lstStyle>
          <a:p>
            <a:pPr lvl="0"/>
            <a:endParaRPr lang="nl-NL"/>
          </a:p>
        </p:txBody>
      </p:sp>
      <p:sp>
        <p:nvSpPr>
          <p:cNvPr id="7" name="Slide Number Placeholder 6"/>
          <p:cNvSpPr txBox="1">
            <a:spLocks noGrp="1"/>
          </p:cNvSpPr>
          <p:nvPr>
            <p:ph type="sldNum" sz="quarter" idx="8"/>
          </p:nvPr>
        </p:nvSpPr>
        <p:spPr/>
        <p:txBody>
          <a:bodyPr/>
          <a:lstStyle>
            <a:lvl1pPr>
              <a:defRPr/>
            </a:lvl1pPr>
          </a:lstStyle>
          <a:p>
            <a:pPr lvl="0"/>
            <a:fld id="{B8976182-3F1D-4A3D-BB9A-BC4611952D59}" type="slidenum">
              <a:t>‹nr.›</a:t>
            </a:fld>
            <a:endParaRPr lang="nl-NL"/>
          </a:p>
        </p:txBody>
      </p:sp>
      <p:cxnSp>
        <p:nvCxnSpPr>
          <p:cNvPr id="8" name="Straight Connector 8"/>
          <p:cNvCxnSpPr/>
          <p:nvPr/>
        </p:nvCxnSpPr>
        <p:spPr>
          <a:xfrm flipV="1">
            <a:off x="8386840" y="5264109"/>
            <a:ext cx="0" cy="914400"/>
          </a:xfrm>
          <a:prstGeom prst="straightConnector1">
            <a:avLst/>
          </a:prstGeom>
          <a:noFill/>
          <a:ln w="19046" cap="flat">
            <a:solidFill>
              <a:srgbClr val="E3CC5A"/>
            </a:solidFill>
            <a:prstDash val="solid"/>
          </a:ln>
        </p:spPr>
      </p:cxnSp>
    </p:spTree>
    <p:extLst>
      <p:ext uri="{BB962C8B-B14F-4D97-AF65-F5344CB8AC3E}">
        <p14:creationId xmlns:p14="http://schemas.microsoft.com/office/powerpoint/2010/main" val="16028756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1024128" y="585216"/>
            <a:ext cx="9720072" cy="1499616"/>
          </a:xfrm>
          <a:prstGeom prst="rect">
            <a:avLst/>
          </a:prstGeom>
          <a:noFill/>
          <a:ln>
            <a:noFill/>
          </a:ln>
        </p:spPr>
        <p:txBody>
          <a:bodyPr vert="horz" wrap="square" lIns="91440" tIns="45720" rIns="91440" bIns="45720" anchor="ctr" anchorCtr="0" compatLnSpc="1">
            <a:normAutofit/>
          </a:bodyPr>
          <a:lstStyle/>
          <a:p>
            <a:pPr lvl="0"/>
            <a:r>
              <a:rPr lang="nl-NL"/>
              <a:t>Klik om de stijl te bewerken</a:t>
            </a:r>
            <a:endParaRPr lang="en-US"/>
          </a:p>
        </p:txBody>
      </p:sp>
      <p:sp>
        <p:nvSpPr>
          <p:cNvPr id="3" name="Text Placeholder 2"/>
          <p:cNvSpPr txBox="1">
            <a:spLocks noGrp="1"/>
          </p:cNvSpPr>
          <p:nvPr>
            <p:ph type="body" idx="1"/>
          </p:nvPr>
        </p:nvSpPr>
        <p:spPr>
          <a:xfrm>
            <a:off x="1024128" y="2286000"/>
            <a:ext cx="9720072" cy="4023360"/>
          </a:xfrm>
          <a:prstGeom prst="rect">
            <a:avLst/>
          </a:prstGeom>
          <a:noFill/>
          <a:ln>
            <a:noFill/>
          </a:ln>
        </p:spPr>
        <p:txBody>
          <a:bodyPr vert="horz" wrap="square" lIns="45720" tIns="45720" rIns="45720" bIns="45720" anchor="t" anchorCtr="0" compatLnSpc="1">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txBox="1">
            <a:spLocks noGrp="1"/>
          </p:cNvSpPr>
          <p:nvPr>
            <p:ph type="dt" sz="half" idx="2"/>
          </p:nvPr>
        </p:nvSpPr>
        <p:spPr>
          <a:xfrm>
            <a:off x="1024128" y="6470705"/>
            <a:ext cx="2154143" cy="274320"/>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nl-NL" sz="1000" b="0" i="0" u="none" strike="noStrike" kern="1200" cap="none" spc="0" baseline="0">
                <a:solidFill>
                  <a:srgbClr val="0D0D0D"/>
                </a:solidFill>
                <a:uFillTx/>
                <a:latin typeface="Tw Cen MT Condensed"/>
              </a:defRPr>
            </a:lvl1pPr>
          </a:lstStyle>
          <a:p>
            <a:pPr lvl="0"/>
            <a:fld id="{B3846EE9-28F1-4803-904C-BFF80513E974}" type="datetime1">
              <a:rPr lang="nl-NL"/>
              <a:pPr lvl="0"/>
              <a:t>26-8-2016</a:t>
            </a:fld>
            <a:endParaRPr lang="nl-NL"/>
          </a:p>
        </p:txBody>
      </p:sp>
      <p:sp>
        <p:nvSpPr>
          <p:cNvPr id="5" name="Footer Placeholder 4"/>
          <p:cNvSpPr txBox="1">
            <a:spLocks noGrp="1"/>
          </p:cNvSpPr>
          <p:nvPr>
            <p:ph type="ftr" sz="quarter" idx="3"/>
          </p:nvPr>
        </p:nvSpPr>
        <p:spPr>
          <a:xfrm>
            <a:off x="4842927" y="6470705"/>
            <a:ext cx="5901455" cy="274320"/>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nl-NL" sz="1000" b="0" i="0" u="none" strike="noStrike" kern="1200" cap="all" spc="0" baseline="0">
                <a:solidFill>
                  <a:srgbClr val="0D0D0D"/>
                </a:solidFill>
                <a:uFillTx/>
                <a:latin typeface="Tw Cen MT Condensed"/>
              </a:defRPr>
            </a:lvl1pPr>
          </a:lstStyle>
          <a:p>
            <a:pPr lvl="0"/>
            <a:endParaRPr lang="nl-NL"/>
          </a:p>
        </p:txBody>
      </p:sp>
      <p:sp>
        <p:nvSpPr>
          <p:cNvPr id="6" name="Slide Number Placeholder 5"/>
          <p:cNvSpPr txBox="1">
            <a:spLocks noGrp="1"/>
          </p:cNvSpPr>
          <p:nvPr>
            <p:ph type="sldNum" sz="quarter" idx="4"/>
          </p:nvPr>
        </p:nvSpPr>
        <p:spPr>
          <a:xfrm>
            <a:off x="10837331" y="6470705"/>
            <a:ext cx="973662" cy="274320"/>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nl-NL" sz="1000" b="0" i="0" u="none" strike="noStrike" kern="1200" cap="none" spc="0" baseline="0">
                <a:solidFill>
                  <a:srgbClr val="0D0D0D"/>
                </a:solidFill>
                <a:uFillTx/>
                <a:latin typeface="Tw Cen MT Condensed"/>
              </a:defRPr>
            </a:lvl1pPr>
          </a:lstStyle>
          <a:p>
            <a:pPr lvl="0"/>
            <a:fld id="{01E95CAB-2309-412A-83C5-5ECC8A8852C8}" type="slidenum">
              <a:t>‹nr.›</a:t>
            </a:fld>
            <a:endParaRPr lang="nl-NL"/>
          </a:p>
        </p:txBody>
      </p:sp>
      <p:cxnSp>
        <p:nvCxnSpPr>
          <p:cNvPr id="7" name="Straight Connector 6"/>
          <p:cNvCxnSpPr/>
          <p:nvPr/>
        </p:nvCxnSpPr>
        <p:spPr>
          <a:xfrm flipV="1">
            <a:off x="761996" y="826324"/>
            <a:ext cx="0" cy="914400"/>
          </a:xfrm>
          <a:prstGeom prst="straightConnector1">
            <a:avLst/>
          </a:prstGeom>
          <a:noFill/>
          <a:ln w="19046" cap="flat">
            <a:solidFill>
              <a:srgbClr val="E3CC5A"/>
            </a:solidFill>
            <a:prstDash val="solid"/>
          </a:ln>
        </p:spPr>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marL="0" marR="0" lvl="0" indent="0" algn="l" defTabSz="914400" rtl="0" fontAlgn="auto" hangingPunct="1">
        <a:lnSpc>
          <a:spcPct val="80000"/>
        </a:lnSpc>
        <a:spcBef>
          <a:spcPts val="0"/>
        </a:spcBef>
        <a:spcAft>
          <a:spcPts val="0"/>
        </a:spcAft>
        <a:buNone/>
        <a:tabLst/>
        <a:defRPr lang="nl-NL" sz="5000" b="0" i="0" u="none" strike="noStrike" kern="1200" cap="all" spc="100" baseline="0">
          <a:solidFill>
            <a:srgbClr val="0D0D0D"/>
          </a:solidFill>
          <a:uFillTx/>
          <a:latin typeface="Tw Cen MT Condensed"/>
        </a:defRPr>
      </a:lvl1pPr>
    </p:titleStyle>
    <p:bodyStyle>
      <a:lvl1pPr marL="91440" marR="0" lvl="0" indent="-91440" algn="l" defTabSz="914400" rtl="0" fontAlgn="auto" hangingPunct="1">
        <a:lnSpc>
          <a:spcPct val="90000"/>
        </a:lnSpc>
        <a:spcBef>
          <a:spcPts val="1200"/>
        </a:spcBef>
        <a:spcAft>
          <a:spcPts val="200"/>
        </a:spcAft>
        <a:buClr>
          <a:srgbClr val="E3CC5A"/>
        </a:buClr>
        <a:buSzPct val="100000"/>
        <a:buFont typeface="Tw Cen MT" pitchFamily="34"/>
        <a:buChar char=" "/>
        <a:tabLst/>
        <a:defRPr lang="nl-NL" sz="2200" b="0" i="0" u="none" strike="noStrike" kern="1200" cap="none" spc="0" baseline="0">
          <a:solidFill>
            <a:srgbClr val="000000"/>
          </a:solidFill>
          <a:uFillTx/>
          <a:latin typeface="Tw Cen MT"/>
        </a:defRPr>
      </a:lvl1pPr>
      <a:lvl2pPr marL="265176" marR="0" lvl="1" indent="-137160" algn="l" defTabSz="914400" rtl="0" fontAlgn="auto" hangingPunct="1">
        <a:lnSpc>
          <a:spcPct val="90000"/>
        </a:lnSpc>
        <a:spcBef>
          <a:spcPts val="200"/>
        </a:spcBef>
        <a:spcAft>
          <a:spcPts val="400"/>
        </a:spcAft>
        <a:buClr>
          <a:srgbClr val="E3CC5A"/>
        </a:buClr>
        <a:buSzPct val="100000"/>
        <a:buFont typeface="Wingdings 3" pitchFamily="18"/>
        <a:buChar char=""/>
        <a:tabLst/>
        <a:defRPr lang="nl-NL" sz="1800" b="0" i="0" u="none" strike="noStrike" kern="1200" cap="none" spc="0" baseline="0">
          <a:solidFill>
            <a:srgbClr val="000000"/>
          </a:solidFill>
          <a:uFillTx/>
          <a:latin typeface="Tw Cen MT"/>
        </a:defRPr>
      </a:lvl2pPr>
      <a:lvl3pPr marL="448056" marR="0" lvl="2" indent="-137160" algn="l" defTabSz="914400" rtl="0" fontAlgn="auto" hangingPunct="1">
        <a:lnSpc>
          <a:spcPct val="90000"/>
        </a:lnSpc>
        <a:spcBef>
          <a:spcPts val="200"/>
        </a:spcBef>
        <a:spcAft>
          <a:spcPts val="400"/>
        </a:spcAft>
        <a:buClr>
          <a:srgbClr val="E3CC5A"/>
        </a:buClr>
        <a:buSzPct val="100000"/>
        <a:buFont typeface="Wingdings 3" pitchFamily="18"/>
        <a:buChar char=""/>
        <a:tabLst/>
        <a:defRPr lang="nl-NL" sz="1400" b="0" i="0" u="none" strike="noStrike" kern="1200" cap="none" spc="0" baseline="0">
          <a:solidFill>
            <a:srgbClr val="000000"/>
          </a:solidFill>
          <a:uFillTx/>
          <a:latin typeface="Tw Cen MT"/>
        </a:defRPr>
      </a:lvl3pPr>
      <a:lvl4pPr marL="594360" marR="0" lvl="3" indent="-137160" algn="l" defTabSz="914400" rtl="0" fontAlgn="auto" hangingPunct="1">
        <a:lnSpc>
          <a:spcPct val="90000"/>
        </a:lnSpc>
        <a:spcBef>
          <a:spcPts val="200"/>
        </a:spcBef>
        <a:spcAft>
          <a:spcPts val="400"/>
        </a:spcAft>
        <a:buClr>
          <a:srgbClr val="E3CC5A"/>
        </a:buClr>
        <a:buSzPct val="100000"/>
        <a:buFont typeface="Wingdings 3" pitchFamily="18"/>
        <a:buChar char=""/>
        <a:tabLst/>
        <a:defRPr lang="nl-NL" sz="1400" b="0" i="0" u="none" strike="noStrike" kern="1200" cap="none" spc="0" baseline="0">
          <a:solidFill>
            <a:srgbClr val="000000"/>
          </a:solidFill>
          <a:uFillTx/>
          <a:latin typeface="Tw Cen MT"/>
        </a:defRPr>
      </a:lvl4pPr>
      <a:lvl5pPr marL="777240" marR="0" lvl="4" indent="-137160" algn="l" defTabSz="914400" rtl="0" fontAlgn="auto" hangingPunct="1">
        <a:lnSpc>
          <a:spcPct val="90000"/>
        </a:lnSpc>
        <a:spcBef>
          <a:spcPts val="200"/>
        </a:spcBef>
        <a:spcAft>
          <a:spcPts val="400"/>
        </a:spcAft>
        <a:buClr>
          <a:srgbClr val="E3CC5A"/>
        </a:buClr>
        <a:buSzPct val="100000"/>
        <a:buFont typeface="Wingdings 3" pitchFamily="18"/>
        <a:buChar char=""/>
        <a:tabLst/>
        <a:defRPr lang="nl-NL" sz="1400" b="0" i="0" u="none" strike="noStrike" kern="1200" cap="none" spc="0" baseline="0">
          <a:solidFill>
            <a:srgbClr val="000000"/>
          </a:solidFill>
          <a:uFillTx/>
          <a:latin typeface="Tw Cen MT"/>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ontent.deblauweplaneet.nl/digibord/swfpopup.php?props=data/dbp7/video/blauweplaneet7/begrippen/1/breedtegraad.swf,0,0,600,36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content.deblauweplaneet.nl/digibord/swfpopup.php?props=data/dbp7/video/blauweplaneet7/begrippen/1/wereldbol.swf,0,0,600,364"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content.deblauweplaneet.nl/digibord/swfpopup.php?props=data/dbp7/video/blauweplaneet7/begrippen/1/klimaat.swf,0,0,600,364"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content.deblauweplaneet.nl/digibord/swfpopup.php?props=data/dbp7/video/blauweplaneet7/begrippen/1/noordpool.swf,0,0,600,364"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itel 1"/>
          <p:cNvSpPr txBox="1">
            <a:spLocks noGrp="1"/>
          </p:cNvSpPr>
          <p:nvPr>
            <p:ph type="ctrTitle"/>
          </p:nvPr>
        </p:nvSpPr>
        <p:spPr/>
        <p:txBody>
          <a:bodyPr/>
          <a:lstStyle/>
          <a:p>
            <a:pPr lvl="0"/>
            <a:r>
              <a:rPr lang="nl-NL"/>
              <a:t>Aardrijkskunde </a:t>
            </a:r>
          </a:p>
        </p:txBody>
      </p:sp>
      <p:sp>
        <p:nvSpPr>
          <p:cNvPr id="3" name="Ondertitel 2"/>
          <p:cNvSpPr txBox="1">
            <a:spLocks noGrp="1"/>
          </p:cNvSpPr>
          <p:nvPr>
            <p:ph type="subTitle" idx="1"/>
          </p:nvPr>
        </p:nvSpPr>
        <p:spPr/>
        <p:txBody>
          <a:bodyPr/>
          <a:lstStyle/>
          <a:p>
            <a:pPr lvl="0"/>
            <a:r>
              <a:rPr lang="nl-NL"/>
              <a:t>Hoofdstuk 1 Les 1</a:t>
            </a:r>
          </a:p>
        </p:txBody>
      </p:sp>
      <p:pic>
        <p:nvPicPr>
          <p:cNvPr id="4" name="Picture 2" descr="https://upload.wikimedia.org/wikipedia/commons/thumb/b/bb/Earth-lighting-summer-solstice_NL.png/300px-Earth-lighting-summer-solstice_NL.png"/>
          <p:cNvPicPr>
            <a:picLocks noChangeAspect="1"/>
          </p:cNvPicPr>
          <p:nvPr/>
        </p:nvPicPr>
        <p:blipFill>
          <a:blip r:embed="rId2"/>
          <a:srcRect/>
          <a:stretch>
            <a:fillRect/>
          </a:stretch>
        </p:blipFill>
        <p:spPr>
          <a:xfrm>
            <a:off x="8229600" y="2161989"/>
            <a:ext cx="2857500" cy="1876421"/>
          </a:xfrm>
          <a:prstGeom prst="rect">
            <a:avLst/>
          </a:prstGeom>
          <a:noFill/>
          <a:ln cap="flat">
            <a:noFill/>
          </a:ln>
        </p:spPr>
      </p:pic>
      <p:pic>
        <p:nvPicPr>
          <p:cNvPr id="5" name="Picture 4" descr="Afbeeldingsresultaat voor zon aarde"/>
          <p:cNvPicPr>
            <a:picLocks noChangeAspect="1"/>
          </p:cNvPicPr>
          <p:nvPr/>
        </p:nvPicPr>
        <p:blipFill>
          <a:blip r:embed="rId3"/>
          <a:srcRect/>
          <a:stretch>
            <a:fillRect/>
          </a:stretch>
        </p:blipFill>
        <p:spPr>
          <a:xfrm>
            <a:off x="760881" y="453286"/>
            <a:ext cx="3451795" cy="2397081"/>
          </a:xfrm>
          <a:prstGeom prst="rect">
            <a:avLst/>
          </a:prstGeom>
          <a:noFill/>
          <a:ln cap="flat">
            <a:noFill/>
          </a:ln>
        </p:spPr>
      </p:pic>
      <p:sp>
        <p:nvSpPr>
          <p:cNvPr id="6" name="Rechthoek 3"/>
          <p:cNvSpPr/>
          <p:nvPr/>
        </p:nvSpPr>
        <p:spPr>
          <a:xfrm>
            <a:off x="2292437" y="3244336"/>
            <a:ext cx="6194739" cy="400114"/>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2000" b="0" i="0" u="none" strike="noStrike" kern="1200" cap="none" spc="0" baseline="0">
                <a:solidFill>
                  <a:srgbClr val="000000"/>
                </a:solidFill>
                <a:uFillTx/>
                <a:latin typeface="Verdana" pitchFamily="34"/>
                <a:ea typeface="Verdana" pitchFamily="34"/>
                <a:cs typeface="Verdana" pitchFamily="34"/>
              </a:rPr>
              <a:t>Voelt de zon overal even warm aan?</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p>
            <a:pPr lvl="0"/>
            <a:r>
              <a:rPr lang="nl-NL"/>
              <a:t>Doelen Hoofdstuk 1</a:t>
            </a:r>
          </a:p>
        </p:txBody>
      </p:sp>
      <p:sp>
        <p:nvSpPr>
          <p:cNvPr id="3" name="Tijdelijke aanduiding voor inhoud 2"/>
          <p:cNvSpPr txBox="1">
            <a:spLocks noGrp="1"/>
          </p:cNvSpPr>
          <p:nvPr>
            <p:ph idx="1"/>
          </p:nvPr>
        </p:nvSpPr>
        <p:spPr>
          <a:xfrm>
            <a:off x="1024128" y="2084832"/>
            <a:ext cx="9720072" cy="4224527"/>
          </a:xfrm>
        </p:spPr>
        <p:txBody>
          <a:bodyPr/>
          <a:lstStyle/>
          <a:p>
            <a:pPr marL="0" lvl="0" indent="0">
              <a:buNone/>
            </a:pPr>
            <a:endParaRPr lang="nl-NL">
              <a:latin typeface="Verdana" pitchFamily="34"/>
              <a:ea typeface="Verdana" pitchFamily="34"/>
              <a:cs typeface="Verdana" pitchFamily="34"/>
            </a:endParaRPr>
          </a:p>
          <a:p>
            <a:pPr lvl="0"/>
            <a:r>
              <a:rPr lang="nl-NL">
                <a:latin typeface="Verdana" pitchFamily="34"/>
                <a:ea typeface="Verdana" pitchFamily="34"/>
                <a:cs typeface="Verdana" pitchFamily="34"/>
              </a:rPr>
              <a:t>• Je leert dat het in Zuid-Europa warmer is dan in het noorden van Europa;</a:t>
            </a:r>
          </a:p>
          <a:p>
            <a:pPr lvl="0"/>
            <a:endParaRPr lang="nl-NL">
              <a:latin typeface="Verdana" pitchFamily="34"/>
              <a:ea typeface="Verdana" pitchFamily="34"/>
              <a:cs typeface="Verdana" pitchFamily="34"/>
            </a:endParaRPr>
          </a:p>
          <a:p>
            <a:pPr lvl="0"/>
            <a:r>
              <a:rPr lang="nl-NL">
                <a:latin typeface="Verdana" pitchFamily="34"/>
                <a:ea typeface="Verdana" pitchFamily="34"/>
                <a:cs typeface="Verdana" pitchFamily="34"/>
              </a:rPr>
              <a:t>• Je leert dat de breedteligging bepalend is voor de zonnestand; </a:t>
            </a:r>
          </a:p>
          <a:p>
            <a:pPr lvl="0"/>
            <a:endParaRPr lang="nl-NL">
              <a:latin typeface="Verdana" pitchFamily="34"/>
              <a:ea typeface="Verdana" pitchFamily="34"/>
              <a:cs typeface="Verdana" pitchFamily="34"/>
            </a:endParaRPr>
          </a:p>
          <a:p>
            <a:pPr lvl="0"/>
            <a:r>
              <a:rPr lang="nl-NL">
                <a:latin typeface="Verdana" pitchFamily="34"/>
                <a:ea typeface="Verdana" pitchFamily="34"/>
                <a:cs typeface="Verdana" pitchFamily="34"/>
              </a:rPr>
              <a:t>• Je leert dat in het noorden van Europa de invloed van de zon op het klimaat en het landschap anders is dan in het zuiden van Europa.</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p>
            <a:pPr lvl="0"/>
            <a:r>
              <a:rPr lang="nl-NL"/>
              <a:t>Hoe hoog staat de zon?</a:t>
            </a:r>
          </a:p>
        </p:txBody>
      </p:sp>
      <p:sp>
        <p:nvSpPr>
          <p:cNvPr id="3" name="Tijdelijke aanduiding voor inhoud 2"/>
          <p:cNvSpPr txBox="1">
            <a:spLocks noGrp="1"/>
          </p:cNvSpPr>
          <p:nvPr>
            <p:ph idx="1"/>
          </p:nvPr>
        </p:nvSpPr>
        <p:spPr>
          <a:xfrm>
            <a:off x="1024128" y="1867433"/>
            <a:ext cx="9720072" cy="4441926"/>
          </a:xfrm>
        </p:spPr>
        <p:txBody>
          <a:bodyPr/>
          <a:lstStyle/>
          <a:p>
            <a:pPr lvl="0"/>
            <a:r>
              <a:rPr lang="nl-NL"/>
              <a:t>Je weet dat het in Zuid-Europa warmer is dan in het noorden van Europa; dat de hoeveelheid zon, samen met wind en regen, bepalend is voor het klimaat</a:t>
            </a:r>
          </a:p>
          <a:p>
            <a:pPr lvl="0"/>
            <a:r>
              <a:rPr lang="nl-NL"/>
              <a:t>De stand van de zon heeft invloed op het klimaat in Noord- en Zuid-Europa.</a:t>
            </a:r>
          </a:p>
          <a:p>
            <a:pPr lvl="0"/>
            <a:r>
              <a:rPr lang="nl-NL"/>
              <a:t>Hoe dichter bij de evenaar, hoe rechter de stand van de zon. </a:t>
            </a:r>
          </a:p>
        </p:txBody>
      </p:sp>
      <p:pic>
        <p:nvPicPr>
          <p:cNvPr id="4" name="Afbeelding 3"/>
          <p:cNvPicPr>
            <a:picLocks noChangeAspect="1"/>
          </p:cNvPicPr>
          <p:nvPr/>
        </p:nvPicPr>
        <p:blipFill>
          <a:blip r:embed="rId2"/>
          <a:stretch>
            <a:fillRect/>
          </a:stretch>
        </p:blipFill>
        <p:spPr>
          <a:xfrm>
            <a:off x="5579440" y="3506239"/>
            <a:ext cx="6063066" cy="3532062"/>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Tijdelijke aanduiding voor inhoud 2"/>
          <p:cNvSpPr txBox="1">
            <a:spLocks noGrp="1"/>
          </p:cNvSpPr>
          <p:nvPr>
            <p:ph idx="1"/>
          </p:nvPr>
        </p:nvSpPr>
        <p:spPr>
          <a:xfrm>
            <a:off x="1024128" y="1815925"/>
            <a:ext cx="9720072" cy="4493434"/>
          </a:xfrm>
        </p:spPr>
        <p:txBody>
          <a:bodyPr/>
          <a:lstStyle/>
          <a:p>
            <a:pPr lvl="0"/>
            <a:r>
              <a:rPr lang="nl-NL"/>
              <a:t>Je kunt op een vereenvoudigde tekening over de stand van de zon in Europa de volgende begrippen herkennen en uitleggen: de breedtegraad,  de noordpool en de wereldbol;</a:t>
            </a:r>
          </a:p>
          <a:p>
            <a:pPr lvl="0"/>
            <a:r>
              <a:rPr lang="nl-NL"/>
              <a:t>                                                 De stand van de zon bepaalt hoe warm het wordt.</a:t>
            </a:r>
          </a:p>
        </p:txBody>
      </p:sp>
      <p:pic>
        <p:nvPicPr>
          <p:cNvPr id="3" name="Afbeelding 3"/>
          <p:cNvPicPr>
            <a:picLocks noChangeAspect="1"/>
          </p:cNvPicPr>
          <p:nvPr/>
        </p:nvPicPr>
        <p:blipFill>
          <a:blip r:embed="rId2"/>
          <a:stretch>
            <a:fillRect/>
          </a:stretch>
        </p:blipFill>
        <p:spPr>
          <a:xfrm>
            <a:off x="1307463" y="3496683"/>
            <a:ext cx="4874392" cy="2839605"/>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p>
            <a:endParaRPr lang="nl-NL"/>
          </a:p>
        </p:txBody>
      </p:sp>
      <p:sp>
        <p:nvSpPr>
          <p:cNvPr id="3" name="Tijdelijke aanduiding voor inhoud 2"/>
          <p:cNvSpPr txBox="1">
            <a:spLocks noGrp="1"/>
          </p:cNvSpPr>
          <p:nvPr>
            <p:ph idx="1"/>
          </p:nvPr>
        </p:nvSpPr>
        <p:spPr/>
        <p:txBody>
          <a:bodyPr/>
          <a:lstStyle/>
          <a:p>
            <a:pPr lvl="0"/>
            <a:r>
              <a:rPr lang="nl-NL"/>
              <a:t>Je begrijpt dat: de stand van de zon bepalend is voor de hoeveelheid warmte die de zon op die plek verspreidt; hoe verder je naar het noorden gaat, hoe kouder het is. </a:t>
            </a:r>
          </a:p>
          <a:p>
            <a:pPr lvl="0"/>
            <a:r>
              <a:rPr lang="nl-NL"/>
              <a:t>De stand van de zon bepaalt samen met wind en regen het klimaat. </a:t>
            </a:r>
          </a:p>
          <a:p>
            <a:pPr lvl="0"/>
            <a:endParaRPr lang="nl-NL"/>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p>
            <a:pPr lvl="0"/>
            <a:r>
              <a:rPr lang="nl-NL"/>
              <a:t>Begrippen</a:t>
            </a:r>
          </a:p>
        </p:txBody>
      </p:sp>
      <p:sp>
        <p:nvSpPr>
          <p:cNvPr id="3" name="Tijdelijke aanduiding voor inhoud 2"/>
          <p:cNvSpPr txBox="1">
            <a:spLocks noGrp="1"/>
          </p:cNvSpPr>
          <p:nvPr>
            <p:ph idx="1"/>
          </p:nvPr>
        </p:nvSpPr>
        <p:spPr>
          <a:xfrm>
            <a:off x="1024128" y="1970467"/>
            <a:ext cx="9720072" cy="4456090"/>
          </a:xfrm>
        </p:spPr>
        <p:txBody>
          <a:bodyPr/>
          <a:lstStyle/>
          <a:p>
            <a:pPr lvl="0"/>
            <a:r>
              <a:rPr lang="nl-NL" b="1">
                <a:hlinkClick r:id="rId2"/>
              </a:rPr>
              <a:t>Breedtegraad: </a:t>
            </a:r>
            <a:endParaRPr lang="nl-NL" b="1"/>
          </a:p>
          <a:p>
            <a:pPr lvl="0"/>
            <a:r>
              <a:rPr lang="nl-NL"/>
              <a:t>Afstand van een plek op de aarde tot de evenaar, uitgedrukt in graden. Boven de evenaar noem je dat noorderbreedte (N.B.), onder de evenaar zuiderbreedte (Z.B.). De breedteligging van Assen is 53º N.B. </a:t>
            </a:r>
          </a:p>
          <a:p>
            <a:pPr lvl="0"/>
            <a:r>
              <a:rPr lang="nl-NL"/>
              <a:t>De evenaar is grens tussen het noorden en het zuiden van de aardbol. De evenaar loopt helemaal rondom de aarde.</a:t>
            </a:r>
          </a:p>
          <a:p>
            <a:pPr lvl="0"/>
            <a:endParaRPr lang="nl-NL"/>
          </a:p>
        </p:txBody>
      </p:sp>
      <p:pic>
        <p:nvPicPr>
          <p:cNvPr id="4" name="Picture 2" descr="Afbeeldingsresultaat voor breedtegraden">
            <a:hlinkClick r:id="rId2"/>
          </p:cNvPr>
          <p:cNvPicPr>
            <a:picLocks noChangeAspect="1"/>
          </p:cNvPicPr>
          <p:nvPr/>
        </p:nvPicPr>
        <p:blipFill>
          <a:blip r:embed="rId3"/>
          <a:srcRect/>
          <a:stretch>
            <a:fillRect/>
          </a:stretch>
        </p:blipFill>
        <p:spPr>
          <a:xfrm>
            <a:off x="6118497" y="3987140"/>
            <a:ext cx="3682325" cy="2761744"/>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Tijdelijke aanduiding voor inhoud 2"/>
          <p:cNvSpPr txBox="1">
            <a:spLocks noGrp="1"/>
          </p:cNvSpPr>
          <p:nvPr>
            <p:ph idx="1"/>
          </p:nvPr>
        </p:nvSpPr>
        <p:spPr>
          <a:xfrm>
            <a:off x="1024128" y="1803041"/>
            <a:ext cx="9720072" cy="4506318"/>
          </a:xfrm>
        </p:spPr>
        <p:txBody>
          <a:bodyPr/>
          <a:lstStyle/>
          <a:p>
            <a:pPr lvl="0"/>
            <a:r>
              <a:rPr lang="nl-NL" b="1">
                <a:hlinkClick r:id="rId2"/>
              </a:rPr>
              <a:t>De wereldbol:</a:t>
            </a:r>
            <a:endParaRPr lang="nl-NL" b="1"/>
          </a:p>
          <a:p>
            <a:pPr lvl="0"/>
            <a:r>
              <a:rPr lang="nl-NL"/>
              <a:t>Ander woord voor de aarde. Vroeger dacht men dat de aarde plat was. Als je te ver doorvoer, viel je eraf.</a:t>
            </a:r>
            <a:endParaRPr lang="nl-NL" b="1"/>
          </a:p>
          <a:p>
            <a:pPr lvl="0"/>
            <a:endParaRPr lang="nl-NL"/>
          </a:p>
        </p:txBody>
      </p:sp>
      <p:pic>
        <p:nvPicPr>
          <p:cNvPr id="3" name="Afbeelding 3"/>
          <p:cNvPicPr>
            <a:picLocks noChangeAspect="1"/>
          </p:cNvPicPr>
          <p:nvPr/>
        </p:nvPicPr>
        <p:blipFill>
          <a:blip r:embed="rId3"/>
          <a:stretch>
            <a:fillRect/>
          </a:stretch>
        </p:blipFill>
        <p:spPr>
          <a:xfrm>
            <a:off x="6562301" y="2869899"/>
            <a:ext cx="3444581" cy="3444581"/>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pic>
        <p:nvPicPr>
          <p:cNvPr id="2" name="Afbeelding 3"/>
          <p:cNvPicPr>
            <a:picLocks noChangeAspect="1"/>
          </p:cNvPicPr>
          <p:nvPr/>
        </p:nvPicPr>
        <p:blipFill>
          <a:blip r:embed="rId2"/>
          <a:stretch>
            <a:fillRect/>
          </a:stretch>
        </p:blipFill>
        <p:spPr>
          <a:xfrm>
            <a:off x="6091705" y="3346393"/>
            <a:ext cx="3812142" cy="3313630"/>
          </a:xfrm>
          <a:prstGeom prst="rect">
            <a:avLst/>
          </a:prstGeom>
          <a:noFill/>
          <a:ln cap="flat">
            <a:noFill/>
          </a:ln>
        </p:spPr>
      </p:pic>
      <p:sp>
        <p:nvSpPr>
          <p:cNvPr id="3" name="Tijdelijke aanduiding voor inhoud 2"/>
          <p:cNvSpPr txBox="1">
            <a:spLocks noGrp="1"/>
          </p:cNvSpPr>
          <p:nvPr>
            <p:ph idx="1"/>
          </p:nvPr>
        </p:nvSpPr>
        <p:spPr>
          <a:xfrm>
            <a:off x="1024128" y="1571222"/>
            <a:ext cx="9720072" cy="4738137"/>
          </a:xfrm>
        </p:spPr>
        <p:txBody>
          <a:bodyPr/>
          <a:lstStyle/>
          <a:p>
            <a:pPr lvl="0"/>
            <a:r>
              <a:rPr lang="nl-NL">
                <a:hlinkClick r:id="rId3"/>
              </a:rPr>
              <a:t>Het klimaat:</a:t>
            </a:r>
            <a:endParaRPr lang="nl-NL"/>
          </a:p>
          <a:p>
            <a:pPr lvl="0"/>
            <a:r>
              <a:rPr lang="nl-NL"/>
              <a:t>Het klimaat van een land is het weer dat je in dat land vaak hebt. Nederland heeft een gematigd klimaat: kouder in de winter en warmer in de zomer, met de herfst en de lente als tussenfasen. De neerslag is regen, hagel en sneeuw; samen met de zon bepaald dat het klimaat in een land.</a:t>
            </a:r>
          </a:p>
          <a:p>
            <a:pPr lvl="0"/>
            <a:endParaRPr lang="nl-NL"/>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Tijdelijke aanduiding voor inhoud 2"/>
          <p:cNvSpPr txBox="1">
            <a:spLocks noGrp="1"/>
          </p:cNvSpPr>
          <p:nvPr>
            <p:ph idx="1"/>
          </p:nvPr>
        </p:nvSpPr>
        <p:spPr>
          <a:xfrm>
            <a:off x="1024128" y="1764407"/>
            <a:ext cx="9720072" cy="4544952"/>
          </a:xfrm>
        </p:spPr>
        <p:txBody>
          <a:bodyPr/>
          <a:lstStyle/>
          <a:p>
            <a:pPr lvl="0"/>
            <a:r>
              <a:rPr lang="nl-NL">
                <a:hlinkClick r:id="rId2"/>
              </a:rPr>
              <a:t>De Noordpool:</a:t>
            </a:r>
            <a:endParaRPr lang="nl-NL"/>
          </a:p>
          <a:p>
            <a:pPr lvl="0"/>
            <a:r>
              <a:rPr lang="nl-NL"/>
              <a:t>Het noordelijkste puntje van de aarde. Door de kou groeien hier geen planten. Er is alleen maar sneeuw en ijs. De dieren die er leven (ijsbeer, zeehond) kunnen alleen elkaar eten. [In de nieuwe spelling wordt noordpool met een kleine letter geschreven als het uiterste puntje van de aarde bedoeld wordt. Is sprake van het gebied rondom de noordpool, dan schrijft men Noordpool, zoals alle landen en gebieden met een hoofdletter worden geschreven.] </a:t>
            </a:r>
          </a:p>
          <a:p>
            <a:pPr lvl="0"/>
            <a:endParaRPr lang="nl-NL"/>
          </a:p>
        </p:txBody>
      </p:sp>
      <p:pic>
        <p:nvPicPr>
          <p:cNvPr id="3" name="Afbeelding 3"/>
          <p:cNvPicPr>
            <a:picLocks noChangeAspect="1"/>
          </p:cNvPicPr>
          <p:nvPr/>
        </p:nvPicPr>
        <p:blipFill>
          <a:blip r:embed="rId3"/>
          <a:stretch>
            <a:fillRect/>
          </a:stretch>
        </p:blipFill>
        <p:spPr>
          <a:xfrm>
            <a:off x="6805412" y="4151019"/>
            <a:ext cx="2583289" cy="1937467"/>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heme/theme1.xml><?xml version="1.0" encoding="utf-8"?>
<a:theme xmlns:a="http://schemas.openxmlformats.org/drawingml/2006/main" name="Integraal">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43</TotalTime>
  <Words>477</Words>
  <Application>Microsoft Office PowerPoint</Application>
  <PresentationFormat>Breedbeeld</PresentationFormat>
  <Paragraphs>28</Paragraphs>
  <Slides>9</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9</vt:i4>
      </vt:variant>
    </vt:vector>
  </HeadingPairs>
  <TitlesOfParts>
    <vt:vector size="16" baseType="lpstr">
      <vt:lpstr>Arial</vt:lpstr>
      <vt:lpstr>Calibri</vt:lpstr>
      <vt:lpstr>Tw Cen MT</vt:lpstr>
      <vt:lpstr>Tw Cen MT Condensed</vt:lpstr>
      <vt:lpstr>Verdana</vt:lpstr>
      <vt:lpstr>Wingdings 3</vt:lpstr>
      <vt:lpstr>Integraal</vt:lpstr>
      <vt:lpstr>Aardrijkskunde </vt:lpstr>
      <vt:lpstr>Doelen Hoofdstuk 1</vt:lpstr>
      <vt:lpstr>Hoe hoog staat de zon?</vt:lpstr>
      <vt:lpstr>PowerPoint-presentatie</vt:lpstr>
      <vt:lpstr>PowerPoint-presentatie</vt:lpstr>
      <vt:lpstr>Begrippen</vt:lpstr>
      <vt:lpstr>PowerPoint-presentatie</vt:lpstr>
      <vt:lpstr>PowerPoint-presentatie</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Aardrijkskunde</dc:title>
  <dc:creator>A.M. Groenheide</dc:creator>
  <cp:lastModifiedBy>P. van Dis</cp:lastModifiedBy>
  <cp:revision>4</cp:revision>
  <dcterms:created xsi:type="dcterms:W3CDTF">2016-08-25T15:11:11Z</dcterms:created>
  <dcterms:modified xsi:type="dcterms:W3CDTF">2016-08-26T08:07:26Z</dcterms:modified>
</cp:coreProperties>
</file>