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29-12-15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29-12-15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hooltv.nl/video/tuinbouw-in-spanje-concurrentie-voor-het-westland/" TargetMode="Externa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Dorp </a:t>
            </a:r>
            <a:r>
              <a:rPr lang="nl-NL" sz="2800" dirty="0" smtClean="0">
                <a:sym typeface="Wingdings" panose="05000000000000000000" pitchFamily="2" charset="2"/>
              </a:rPr>
              <a:t> spookdorp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5889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WEET JE NOG?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l-NL" dirty="0"/>
              <a:t> </a:t>
            </a:r>
            <a:r>
              <a:rPr lang="nl-NL" dirty="0" smtClean="0"/>
              <a:t>Wat de voordelen zijn van mechanisatie voor de landbouw?</a:t>
            </a:r>
          </a:p>
          <a:p>
            <a:endParaRPr lang="nl-NL" dirty="0"/>
          </a:p>
          <a:p>
            <a:pPr>
              <a:buFont typeface="Arial"/>
              <a:buChar char="•"/>
            </a:pPr>
            <a:r>
              <a:rPr lang="nl-NL" dirty="0" smtClean="0"/>
              <a:t> Wat de nadelen zijn van mechanisatie voor de landbouw?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607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Les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Je leert wat schaalvergroting 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Je leert welke producten er zoal rond de Middellandse Zee worden verbouwd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Je leert hoe je op kunt zoeken hoe hoog een bergtop 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Je leert de topografie behorend bij deze les</a:t>
            </a:r>
          </a:p>
        </p:txBody>
      </p:sp>
    </p:spTree>
    <p:extLst>
      <p:ext uri="{BB962C8B-B14F-4D97-AF65-F5344CB8AC3E}">
        <p14:creationId xmlns:p14="http://schemas.microsoft.com/office/powerpoint/2010/main" val="291235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SCHAALVERGROTING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Iets dat groter wordt</a:t>
            </a:r>
          </a:p>
          <a:p>
            <a:endParaRPr lang="nl-NL" sz="400" dirty="0"/>
          </a:p>
          <a:p>
            <a:r>
              <a:rPr lang="nl-NL" dirty="0" smtClean="0"/>
              <a:t>Als een boer meer land krijgt en daardoor meer kan produceren spreken we van SCHAALVERGROTING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102" y="3701464"/>
            <a:ext cx="6198919" cy="30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8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LANDBOUW SPANJE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600" y="1851622"/>
            <a:ext cx="3948994" cy="419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3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Heuvels / bergen op de kaart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518</a:t>
            </a:r>
          </a:p>
          <a:p>
            <a:endParaRPr lang="nl-NL" dirty="0"/>
          </a:p>
          <a:p>
            <a:r>
              <a:rPr lang="nl-NL" dirty="0" smtClean="0"/>
              <a:t>Dit </a:t>
            </a:r>
            <a:r>
              <a:rPr lang="nl-N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teken</a:t>
            </a:r>
            <a:r>
              <a:rPr lang="nl-NL" dirty="0" smtClean="0"/>
              <a:t> op de kaart betekent dat de bergtop </a:t>
            </a:r>
            <a:r>
              <a:rPr lang="nl-N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518 meter </a:t>
            </a:r>
            <a:r>
              <a:rPr lang="nl-NL" dirty="0" smtClean="0"/>
              <a:t>boven de zeespiegel ligt. </a:t>
            </a:r>
            <a:endParaRPr lang="nl-NL" dirty="0"/>
          </a:p>
        </p:txBody>
      </p:sp>
      <p:sp>
        <p:nvSpPr>
          <p:cNvPr id="4" name="Gelijkbenige driehoek 3"/>
          <p:cNvSpPr/>
          <p:nvPr/>
        </p:nvSpPr>
        <p:spPr>
          <a:xfrm>
            <a:off x="1740949" y="2168877"/>
            <a:ext cx="599344" cy="642101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31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TOPOGRAFIE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informatie boek op blz. 40 en 41</a:t>
            </a:r>
          </a:p>
          <a:p>
            <a:endParaRPr lang="nl-NL" dirty="0"/>
          </a:p>
          <a:p>
            <a:r>
              <a:rPr lang="nl-NL" dirty="0" smtClean="0"/>
              <a:t>Leer ook de informatie die bij de </a:t>
            </a:r>
            <a:r>
              <a:rPr lang="nl-NL" smtClean="0"/>
              <a:t>plaatjes staat.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340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140</Words>
  <Application>Microsoft Macintosh PowerPoint</Application>
  <PresentationFormat>Aangepast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Integraal</vt:lpstr>
      <vt:lpstr>HOOFDSTUK 3</vt:lpstr>
      <vt:lpstr>WEET JE NOG?</vt:lpstr>
      <vt:lpstr>Doelen Les 2</vt:lpstr>
      <vt:lpstr>SCHAALVERGROTING</vt:lpstr>
      <vt:lpstr>LANDBOUW SPANJE</vt:lpstr>
      <vt:lpstr>Heuvels / bergen op de kaart</vt:lpstr>
      <vt:lpstr>TOPOGRAFIE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</dc:title>
  <dc:creator>P. van Dis</dc:creator>
  <cp:lastModifiedBy>Patrick van Dis</cp:lastModifiedBy>
  <cp:revision>6</cp:revision>
  <dcterms:created xsi:type="dcterms:W3CDTF">2015-12-02T13:22:17Z</dcterms:created>
  <dcterms:modified xsi:type="dcterms:W3CDTF">2015-12-29T10:09:09Z</dcterms:modified>
</cp:coreProperties>
</file>