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29-12-15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29-12-15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Dorp </a:t>
            </a:r>
            <a:r>
              <a:rPr lang="nl-NL" sz="2800" dirty="0" smtClean="0">
                <a:sym typeface="Wingdings" panose="05000000000000000000" pitchFamily="2" charset="2"/>
              </a:rPr>
              <a:t> spookdorp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5889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Welke steden / landen je moet kennen voor je </a:t>
            </a:r>
            <a:r>
              <a:rPr lang="nl-NL" dirty="0" err="1" smtClean="0"/>
              <a:t>topo</a:t>
            </a:r>
            <a:r>
              <a:rPr lang="nl-NL" dirty="0" smtClean="0"/>
              <a:t>?</a:t>
            </a:r>
          </a:p>
          <a:p>
            <a:pPr>
              <a:buFont typeface="Arial"/>
              <a:buChar char="•"/>
            </a:pPr>
            <a:r>
              <a:rPr lang="nl-NL" dirty="0" smtClean="0"/>
              <a:t> Welke producten er in Spanje zoal verbouwd worden? 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Wat schaalvergroting is?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0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 (2)?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Dat als er weinig werk is en </a:t>
            </a:r>
            <a:r>
              <a:rPr lang="nl-NL" dirty="0"/>
              <a:t>a</a:t>
            </a:r>
            <a:r>
              <a:rPr lang="nl-NL" dirty="0" smtClean="0"/>
              <a:t>ls er weinig voorzieningen zijn, de kans groter wordt dat de bewoners er zullen wegtrekken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r>
              <a:rPr lang="nl-NL" dirty="0" smtClean="0"/>
              <a:t> Dat grootschalige landbouw nodig is om te kunnen concurreren met bedrijven in het buitenland waar producten goedkoper geteeld worden. </a:t>
            </a:r>
          </a:p>
          <a:p>
            <a:pPr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98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Les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Je </a:t>
            </a:r>
            <a:r>
              <a:rPr lang="nl-NL" dirty="0" smtClean="0"/>
              <a:t>leert welke verschillen er zijn tussen twee landbouwgebieden (</a:t>
            </a:r>
            <a:r>
              <a:rPr lang="nl-NL" dirty="0" err="1" smtClean="0"/>
              <a:t>Picardie</a:t>
            </a:r>
            <a:r>
              <a:rPr lang="nl-NL" dirty="0" smtClean="0"/>
              <a:t> en Auvergne) wat betreft bodem en ligging ten opzichte van steden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Dat een land soms landbouwproducten moet importeren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Dat een land soms landbouwproducten kan exporteren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smtClean="0"/>
              <a:t>Dat boeren soms andere inkomstenbronnen zoeken als ze niet kunnen concurreren met andere landbouwbedrijven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1235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Bestrijdingsmiddelen = Stofjes en/of korreltjes die gewassen beschermen tegen insecten en andere dieren.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9" y="3914077"/>
            <a:ext cx="3810000" cy="2527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471" y="3882400"/>
            <a:ext cx="2995026" cy="25956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83" y="3882414"/>
            <a:ext cx="3855347" cy="25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leegloop = als er uit een gebied of een plaats steeds meer mensen vertrekken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18" y="2886547"/>
            <a:ext cx="5411524" cy="36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voorzieningen = gebouwen die je vindt in een plaats waar je woont. Bijvoorbeeld: winkels, ziekenhuis, postkantoor, school, bibliotheek, dokter, enz.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1" y="4109448"/>
            <a:ext cx="3887390" cy="25915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853" y="4038105"/>
            <a:ext cx="3949669" cy="26343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51309"/>
          <a:stretch/>
        </p:blipFill>
        <p:spPr>
          <a:xfrm>
            <a:off x="4244053" y="3795533"/>
            <a:ext cx="3704382" cy="29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PICARDIE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l-NL" dirty="0" smtClean="0"/>
              <a:t> Noord-Frankrijk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Veel graanvelden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Door mechanisatie veel grote graanvelden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Veel export van graan naar andere landen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0"/>
            <a:ext cx="3556000" cy="3416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37806"/>
          <a:stretch/>
        </p:blipFill>
        <p:spPr>
          <a:xfrm>
            <a:off x="5843300" y="4223601"/>
            <a:ext cx="6348700" cy="2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AUVERGNE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l-NL" dirty="0" smtClean="0"/>
              <a:t> Streek met veel leegloop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Veel mensen gaan naar steden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In Auvergne zijn veel bergen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Er is ook een vulkaan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Toeristen genieten hier graag van de rust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Er wordt niet veel verbouwd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Er zijn wel veel koeien</a:t>
            </a:r>
          </a:p>
          <a:p>
            <a:pPr>
              <a:buFont typeface="Arial"/>
              <a:buChar char="•"/>
            </a:pPr>
            <a:r>
              <a:rPr lang="nl-NL" dirty="0"/>
              <a:t> </a:t>
            </a:r>
            <a:r>
              <a:rPr lang="nl-NL" dirty="0" smtClean="0"/>
              <a:t>Te weinig om veel geld te verdienen.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De boeren doen er dus iets bij.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01" y="-99883"/>
            <a:ext cx="3854099" cy="3690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29" y="3618701"/>
            <a:ext cx="4617171" cy="32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2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</TotalTime>
  <Words>294</Words>
  <Application>Microsoft Macintosh PowerPoint</Application>
  <PresentationFormat>Aangepast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Integraal</vt:lpstr>
      <vt:lpstr>HOOFDSTUK 3</vt:lpstr>
      <vt:lpstr>WEET JE NOG?</vt:lpstr>
      <vt:lpstr>Weet je nog (2)?</vt:lpstr>
      <vt:lpstr>Doelen Les 3</vt:lpstr>
      <vt:lpstr>Begrippen</vt:lpstr>
      <vt:lpstr>Begrippen</vt:lpstr>
      <vt:lpstr>Begrippen</vt:lpstr>
      <vt:lpstr>PICARDIE</vt:lpstr>
      <vt:lpstr>AUVERGNE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P. van Dis</dc:creator>
  <cp:lastModifiedBy>Patrick van Dis</cp:lastModifiedBy>
  <cp:revision>10</cp:revision>
  <dcterms:created xsi:type="dcterms:W3CDTF">2015-12-02T13:22:17Z</dcterms:created>
  <dcterms:modified xsi:type="dcterms:W3CDTF">2015-12-29T10:40:09Z</dcterms:modified>
</cp:coreProperties>
</file>