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11,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Kan een werelddeel krimpen?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4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4225" y="0"/>
            <a:ext cx="38100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39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1002" y="456164"/>
            <a:ext cx="8091820" cy="1143000"/>
          </a:xfrm>
        </p:spPr>
        <p:txBody>
          <a:bodyPr/>
          <a:lstStyle/>
          <a:p>
            <a:r>
              <a:rPr lang="nl-NL" dirty="0" smtClean="0"/>
              <a:t>Doelen hoofdstuk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1002" y="1725694"/>
            <a:ext cx="8091820" cy="463983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nl-NL" sz="2000" dirty="0" smtClean="0"/>
              <a:t>Aan het einde van dit hoofdstuk weet je:</a:t>
            </a:r>
          </a:p>
          <a:p>
            <a:pPr>
              <a:buFontTx/>
              <a:buChar char="-"/>
            </a:pPr>
            <a:r>
              <a:rPr lang="nl-NL" sz="2000" dirty="0" smtClean="0"/>
              <a:t>Wat welvaart is;</a:t>
            </a:r>
          </a:p>
          <a:p>
            <a:pPr>
              <a:buFontTx/>
              <a:buChar char="-"/>
            </a:pPr>
            <a:r>
              <a:rPr lang="nl-NL" sz="2000" dirty="0" smtClean="0"/>
              <a:t>Waarom goede verbindingen belangrijk zijn voor de welvaart</a:t>
            </a:r>
          </a:p>
          <a:p>
            <a:pPr>
              <a:buFontTx/>
              <a:buChar char="-"/>
            </a:pPr>
            <a:r>
              <a:rPr lang="nl-NL" sz="2000" dirty="0" smtClean="0"/>
              <a:t>Wat het verschil is tussen West-Europa en Oost-Europa met betrekking tot verbindingen</a:t>
            </a:r>
            <a:endParaRPr lang="nl-NL" sz="2000" dirty="0"/>
          </a:p>
          <a:p>
            <a:pPr>
              <a:buFontTx/>
              <a:buChar char="-"/>
            </a:pPr>
            <a:r>
              <a:rPr lang="nl-NL" sz="2000" dirty="0" smtClean="0"/>
              <a:t>Weet je waarom deze verschillen tussen Oost en West zo groot zijn</a:t>
            </a:r>
          </a:p>
          <a:p>
            <a:pPr>
              <a:buFontTx/>
              <a:buChar char="-"/>
            </a:pPr>
            <a:r>
              <a:rPr lang="nl-NL" sz="2000" dirty="0" smtClean="0"/>
              <a:t>Welke maatregelen er genomen worden in West-Europa om filevorming tegen te gaan</a:t>
            </a:r>
          </a:p>
          <a:p>
            <a:pPr>
              <a:buFontTx/>
              <a:buChar char="-"/>
            </a:pPr>
            <a:r>
              <a:rPr lang="nl-NL" sz="2000" dirty="0" smtClean="0"/>
              <a:t>Welke maatregelen er genomen worden in </a:t>
            </a:r>
            <a:r>
              <a:rPr lang="nl-NL" sz="2000" dirty="0" err="1" smtClean="0"/>
              <a:t>Oos</a:t>
            </a:r>
            <a:r>
              <a:rPr lang="nl-NL" sz="2000" dirty="0" smtClean="0"/>
              <a:t>-Europa om het gebrek aan goede verbindingen tegen te gaan</a:t>
            </a:r>
          </a:p>
          <a:p>
            <a:pPr>
              <a:buFontTx/>
              <a:buChar char="-"/>
            </a:pPr>
            <a:r>
              <a:rPr lang="nl-NL" sz="2000" dirty="0" smtClean="0"/>
              <a:t>Wat de nadelen zijn van veel verkeer en veel verbindingen voor onder andere </a:t>
            </a:r>
            <a:r>
              <a:rPr lang="nl-NL" sz="2000" smtClean="0"/>
              <a:t>het milieu</a:t>
            </a:r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249023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1002" y="456164"/>
            <a:ext cx="8091820" cy="1143000"/>
          </a:xfrm>
        </p:spPr>
        <p:txBody>
          <a:bodyPr/>
          <a:lstStyle/>
          <a:p>
            <a:r>
              <a:rPr lang="nl-NL" dirty="0" smtClean="0"/>
              <a:t>Europa kleiner?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1002" y="1725694"/>
            <a:ext cx="8091820" cy="4639832"/>
          </a:xfrm>
        </p:spPr>
        <p:txBody>
          <a:bodyPr>
            <a:normAutofit/>
          </a:bodyPr>
          <a:lstStyle/>
          <a:p>
            <a:r>
              <a:rPr lang="nl-NL" sz="2000" dirty="0" smtClean="0"/>
              <a:t>Kan dat? Kan een werelddeel letterlijk kleiner worden?</a:t>
            </a:r>
          </a:p>
          <a:p>
            <a:endParaRPr lang="nl-NL" sz="2000" dirty="0"/>
          </a:p>
          <a:p>
            <a:r>
              <a:rPr lang="nl-NL" sz="2000" dirty="0" smtClean="0"/>
              <a:t>Wat bedoelen ze met ‘het krimpen van een werelddeel’  als je kijkt naar de plaatjes op blz. 48 en 49 van je boek?</a:t>
            </a:r>
          </a:p>
          <a:p>
            <a:endParaRPr lang="nl-NL" sz="2000" dirty="0"/>
          </a:p>
          <a:p>
            <a:r>
              <a:rPr lang="nl-NL" sz="2000" dirty="0" smtClean="0">
                <a:solidFill>
                  <a:srgbClr val="FF0000"/>
                </a:solidFill>
              </a:rPr>
              <a:t>In de toekomst zal de wereld alleen maar ‘kleiner’ worden met betrekking tot de reistijd door:</a:t>
            </a:r>
          </a:p>
          <a:p>
            <a:pPr lvl="1"/>
            <a:r>
              <a:rPr lang="nl-NL" sz="1800" dirty="0" smtClean="0">
                <a:solidFill>
                  <a:srgbClr val="FF0000"/>
                </a:solidFill>
              </a:rPr>
              <a:t>Betere verbindingen en betere voorzieningen bij deze verbindingen</a:t>
            </a:r>
          </a:p>
          <a:p>
            <a:pPr lvl="1"/>
            <a:r>
              <a:rPr lang="nl-NL" sz="1800" dirty="0" smtClean="0">
                <a:solidFill>
                  <a:srgbClr val="FF0000"/>
                </a:solidFill>
              </a:rPr>
              <a:t>Samenwerken van de EU (vervoer van goederen en mensen neemt toe)</a:t>
            </a:r>
          </a:p>
          <a:p>
            <a:pPr lvl="1"/>
            <a:r>
              <a:rPr lang="nl-NL" sz="1800" dirty="0" smtClean="0">
                <a:solidFill>
                  <a:srgbClr val="FF0000"/>
                </a:solidFill>
              </a:rPr>
              <a:t>Techniek zorgt voor beter en sneller vervoer (alles gaat harder, beter, sneller en veiliger)</a:t>
            </a:r>
          </a:p>
          <a:p>
            <a:pPr lvl="1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0677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1002" y="456164"/>
            <a:ext cx="8091820" cy="1143000"/>
          </a:xfrm>
        </p:spPr>
        <p:txBody>
          <a:bodyPr/>
          <a:lstStyle/>
          <a:p>
            <a:r>
              <a:rPr lang="nl-NL" dirty="0" smtClean="0"/>
              <a:t>Doelen les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1002" y="1725694"/>
            <a:ext cx="8091820" cy="4639832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nl-NL" sz="2000" dirty="0" smtClean="0"/>
              <a:t>In deze les leer je:</a:t>
            </a:r>
          </a:p>
          <a:p>
            <a:pPr lvl="1"/>
            <a:r>
              <a:rPr lang="nl-NL" sz="2000" dirty="0" smtClean="0"/>
              <a:t>Dat je in Europa steeds sneller van de ene plek naar de andere plek kunt reizen;</a:t>
            </a:r>
          </a:p>
          <a:p>
            <a:pPr lvl="1"/>
            <a:r>
              <a:rPr lang="nl-NL" sz="2000" dirty="0" smtClean="0"/>
              <a:t>Dat er in een gebied met goede verbindingen veel werk is</a:t>
            </a:r>
          </a:p>
          <a:p>
            <a:pPr lvl="1"/>
            <a:r>
              <a:rPr lang="nl-NL" sz="2000" dirty="0" smtClean="0"/>
              <a:t>Dat dit ervoor zorgt dat er veel welvaart is in dat gebied</a:t>
            </a:r>
            <a:endParaRPr lang="nl-NL" sz="2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110" y="3624361"/>
            <a:ext cx="4985494" cy="274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585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1002" y="456164"/>
            <a:ext cx="8091820" cy="1143000"/>
          </a:xfrm>
        </p:spPr>
        <p:txBody>
          <a:bodyPr/>
          <a:lstStyle/>
          <a:p>
            <a:r>
              <a:rPr lang="nl-NL" dirty="0" smtClean="0"/>
              <a:t>Verbindingen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1002" y="1725694"/>
            <a:ext cx="8091820" cy="4639832"/>
          </a:xfrm>
        </p:spPr>
        <p:txBody>
          <a:bodyPr>
            <a:normAutofit/>
          </a:bodyPr>
          <a:lstStyle/>
          <a:p>
            <a:pPr lvl="1"/>
            <a:r>
              <a:rPr lang="nl-NL" sz="2000" dirty="0" smtClean="0"/>
              <a:t>Wegen</a:t>
            </a:r>
          </a:p>
          <a:p>
            <a:pPr lvl="1"/>
            <a:r>
              <a:rPr lang="nl-NL" sz="2000" dirty="0" smtClean="0"/>
              <a:t>Spoorlijnen         Voorbeelden van verbindingen</a:t>
            </a:r>
          </a:p>
          <a:p>
            <a:pPr lvl="1"/>
            <a:r>
              <a:rPr lang="nl-NL" sz="2000" dirty="0" smtClean="0"/>
              <a:t>Internet</a:t>
            </a:r>
          </a:p>
          <a:p>
            <a:pPr marL="365760" lvl="1" indent="0">
              <a:buNone/>
            </a:pPr>
            <a:endParaRPr lang="nl-NL" sz="2000" dirty="0" smtClean="0"/>
          </a:p>
          <a:p>
            <a:pPr lvl="1"/>
            <a:r>
              <a:rPr lang="nl-NL" sz="2000" dirty="0" smtClean="0"/>
              <a:t>Bedrijven willen goede en snelle verbindingen (dit levert ze meer geld op)</a:t>
            </a:r>
          </a:p>
          <a:p>
            <a:pPr lvl="2"/>
            <a:r>
              <a:rPr lang="nl-NL" sz="1800" dirty="0"/>
              <a:t>Een vrachtauto in de file kost tijd, dus geld</a:t>
            </a:r>
          </a:p>
          <a:p>
            <a:pPr lvl="2"/>
            <a:r>
              <a:rPr lang="nl-NL" sz="1800" dirty="0"/>
              <a:t>Een vrachtschip wat helemaal ergens omheen moet, moet meer kilometers maken en kost dus geld. </a:t>
            </a:r>
            <a:endParaRPr lang="nl-NL" sz="1800" dirty="0" smtClean="0"/>
          </a:p>
          <a:p>
            <a:pPr marL="685800" lvl="2" indent="0">
              <a:buNone/>
            </a:pPr>
            <a:endParaRPr lang="nl-NL" sz="2000" dirty="0" smtClean="0"/>
          </a:p>
          <a:p>
            <a:pPr lvl="1"/>
            <a:r>
              <a:rPr lang="nl-NL" sz="2000" dirty="0" smtClean="0"/>
              <a:t>Verbindingen in Europa worden steeds beter door het verdwijnen van de grenzen. </a:t>
            </a:r>
          </a:p>
        </p:txBody>
      </p:sp>
      <p:cxnSp>
        <p:nvCxnSpPr>
          <p:cNvPr id="6" name="Kromme verbindingslijn 5"/>
          <p:cNvCxnSpPr/>
          <p:nvPr/>
        </p:nvCxnSpPr>
        <p:spPr>
          <a:xfrm rot="16200000" flipH="1">
            <a:off x="2303851" y="1880322"/>
            <a:ext cx="1155887" cy="846629"/>
          </a:xfrm>
          <a:prstGeom prst="curvedConnector3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571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1002" y="456164"/>
            <a:ext cx="8091820" cy="1143000"/>
          </a:xfrm>
        </p:spPr>
        <p:txBody>
          <a:bodyPr/>
          <a:lstStyle/>
          <a:p>
            <a:r>
              <a:rPr lang="nl-NL" dirty="0" smtClean="0"/>
              <a:t>Verschillen in verbindingen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1002" y="1725694"/>
            <a:ext cx="8091820" cy="4639832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nl-NL" sz="2000" dirty="0" smtClean="0"/>
              <a:t>Verschil Oost-Europa </a:t>
            </a:r>
            <a:r>
              <a:rPr lang="nl-NL" sz="2000" dirty="0" smtClean="0">
                <a:sym typeface="Wingdings"/>
              </a:rPr>
              <a:t> West-Europa</a:t>
            </a:r>
          </a:p>
          <a:p>
            <a:pPr marL="365760" lvl="1" indent="0">
              <a:buNone/>
            </a:pPr>
            <a:endParaRPr lang="nl-NL" sz="2000" dirty="0">
              <a:sym typeface="Wingdings"/>
            </a:endParaRPr>
          </a:p>
          <a:p>
            <a:pPr lvl="1"/>
            <a:r>
              <a:rPr lang="nl-NL" sz="2000" dirty="0" smtClean="0">
                <a:sym typeface="Wingdings"/>
              </a:rPr>
              <a:t>Landen in Oost-Europa zijn soms arm. </a:t>
            </a:r>
          </a:p>
          <a:p>
            <a:pPr lvl="2"/>
            <a:r>
              <a:rPr lang="nl-NL" sz="1800" dirty="0" smtClean="0">
                <a:sym typeface="Wingdings"/>
              </a:rPr>
              <a:t>Hierdoor weinig geld om verbindingen te verbeteren</a:t>
            </a:r>
          </a:p>
          <a:p>
            <a:pPr lvl="2"/>
            <a:r>
              <a:rPr lang="nl-NL" sz="1800" dirty="0" smtClean="0">
                <a:sym typeface="Wingdings"/>
              </a:rPr>
              <a:t>Voor bedrijven is het niet aantrekkelijk daar te zitten</a:t>
            </a:r>
          </a:p>
          <a:p>
            <a:pPr lvl="1"/>
            <a:r>
              <a:rPr lang="nl-NL" sz="2000" dirty="0" smtClean="0"/>
              <a:t>Door EU:</a:t>
            </a:r>
          </a:p>
          <a:p>
            <a:pPr lvl="2"/>
            <a:r>
              <a:rPr lang="nl-NL" sz="1800" dirty="0" smtClean="0"/>
              <a:t>Leningen en subsidies voor landen in Oost-Europa</a:t>
            </a:r>
          </a:p>
          <a:p>
            <a:pPr lvl="2"/>
            <a:r>
              <a:rPr lang="nl-NL" sz="1800" dirty="0" smtClean="0"/>
              <a:t>Ze kunnen hiermee verbindingen verbeteren</a:t>
            </a:r>
          </a:p>
          <a:p>
            <a:pPr lvl="2"/>
            <a:r>
              <a:rPr lang="nl-NL" sz="1800" dirty="0" smtClean="0"/>
              <a:t>Daardoor wordt het weer aantrekkelijker voor bedrijven</a:t>
            </a:r>
          </a:p>
          <a:p>
            <a:pPr lvl="2"/>
            <a:r>
              <a:rPr lang="nl-NL" sz="1800" dirty="0" smtClean="0"/>
              <a:t>Mensen krijgen werk en het land wordt rijker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57428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1002" y="456164"/>
            <a:ext cx="8091820" cy="1143000"/>
          </a:xfrm>
        </p:spPr>
        <p:txBody>
          <a:bodyPr/>
          <a:lstStyle/>
          <a:p>
            <a:r>
              <a:rPr lang="nl-NL" dirty="0" smtClean="0"/>
              <a:t>Verschillen in verbindingen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1002" y="1725694"/>
            <a:ext cx="8091820" cy="4639832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nl-NL" sz="2000" dirty="0" smtClean="0"/>
              <a:t>Verschil Oost-Europa </a:t>
            </a:r>
            <a:r>
              <a:rPr lang="nl-NL" sz="2000" dirty="0" smtClean="0">
                <a:sym typeface="Wingdings"/>
              </a:rPr>
              <a:t> West-Europa</a:t>
            </a:r>
          </a:p>
          <a:p>
            <a:pPr marL="365760" lvl="1" indent="0">
              <a:buNone/>
            </a:pPr>
            <a:endParaRPr lang="nl-NL" sz="2000" dirty="0">
              <a:sym typeface="Wingdings"/>
            </a:endParaRPr>
          </a:p>
          <a:p>
            <a:pPr lvl="1"/>
            <a:r>
              <a:rPr lang="nl-NL" sz="2000" dirty="0" smtClean="0">
                <a:sym typeface="Wingdings"/>
              </a:rPr>
              <a:t>Landen in Oost-Europa zijn soms arm. </a:t>
            </a:r>
          </a:p>
          <a:p>
            <a:pPr lvl="2"/>
            <a:r>
              <a:rPr lang="nl-NL" sz="1800" dirty="0" smtClean="0">
                <a:sym typeface="Wingdings"/>
              </a:rPr>
              <a:t>Hierdoor weinig geld om verbindingen te verbeteren</a:t>
            </a:r>
          </a:p>
          <a:p>
            <a:pPr lvl="2"/>
            <a:r>
              <a:rPr lang="nl-NL" sz="1800" dirty="0" smtClean="0">
                <a:sym typeface="Wingdings"/>
              </a:rPr>
              <a:t>Voor bedrijven is het niet aantrekkelijk daar te zitten</a:t>
            </a:r>
          </a:p>
          <a:p>
            <a:pPr lvl="1"/>
            <a:r>
              <a:rPr lang="nl-NL" sz="2000" dirty="0" smtClean="0"/>
              <a:t>Door EU:</a:t>
            </a:r>
          </a:p>
          <a:p>
            <a:pPr lvl="2"/>
            <a:r>
              <a:rPr lang="nl-NL" sz="1800" dirty="0" smtClean="0"/>
              <a:t>Leningen en subsidies voor landen in Oost-Europa</a:t>
            </a:r>
          </a:p>
          <a:p>
            <a:pPr lvl="2"/>
            <a:r>
              <a:rPr lang="nl-NL" sz="1800" dirty="0" smtClean="0"/>
              <a:t>Ze kunnen hiermee verbindingen verbeteren</a:t>
            </a:r>
          </a:p>
          <a:p>
            <a:pPr lvl="2"/>
            <a:r>
              <a:rPr lang="nl-NL" sz="1800" dirty="0" smtClean="0"/>
              <a:t>Daardoor wordt het weer aantrekkelijker voor bedrijven</a:t>
            </a:r>
          </a:p>
          <a:p>
            <a:pPr lvl="2"/>
            <a:r>
              <a:rPr lang="nl-NL" sz="1800" dirty="0" smtClean="0"/>
              <a:t>Mensen krijgen werk en het land wordt rijker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754204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26</TotalTime>
  <Words>426</Words>
  <Application>Microsoft Office PowerPoint</Application>
  <PresentationFormat>Diavoorstelling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Century Gothic</vt:lpstr>
      <vt:lpstr>Wingdings</vt:lpstr>
      <vt:lpstr>Wingdings 2</vt:lpstr>
      <vt:lpstr>Austin</vt:lpstr>
      <vt:lpstr>Kan een werelddeel krimpen?</vt:lpstr>
      <vt:lpstr>Doelen hoofdstuk 4</vt:lpstr>
      <vt:lpstr>Europa kleiner? </vt:lpstr>
      <vt:lpstr>Doelen les 1</vt:lpstr>
      <vt:lpstr>Verbindingen</vt:lpstr>
      <vt:lpstr>Verschillen in verbindingen</vt:lpstr>
      <vt:lpstr>Verschillen in verbindingen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 een werelddeel krimpen?</dc:title>
  <dc:creator>Patrick van Dis</dc:creator>
  <cp:lastModifiedBy>P. van Dis</cp:lastModifiedBy>
  <cp:revision>4</cp:revision>
  <dcterms:created xsi:type="dcterms:W3CDTF">2016-02-10T17:28:09Z</dcterms:created>
  <dcterms:modified xsi:type="dcterms:W3CDTF">2016-02-11T13:06:02Z</dcterms:modified>
</cp:coreProperties>
</file>