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63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maart 2,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maart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Kan een werelddeel krimpen?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</a:t>
            </a:r>
            <a:r>
              <a:rPr lang="nl-NL" dirty="0" smtClean="0"/>
              <a:t>4 – les 2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4225" y="0"/>
            <a:ext cx="3810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9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Weet je nog?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 lnSpcReduction="10000"/>
          </a:bodyPr>
          <a:lstStyle/>
          <a:p>
            <a:r>
              <a:rPr lang="nl-NL" sz="2000" dirty="0" smtClean="0"/>
              <a:t>Dat een werelddeel kan krimpen (figuurlijk) door afname van de reistijd door:</a:t>
            </a:r>
          </a:p>
          <a:p>
            <a:pPr lvl="1"/>
            <a:r>
              <a:rPr lang="nl-NL" sz="1800" dirty="0" smtClean="0"/>
              <a:t>Betere verbindingen en voorzieningen</a:t>
            </a:r>
          </a:p>
          <a:p>
            <a:pPr lvl="1"/>
            <a:r>
              <a:rPr lang="nl-NL" sz="1800" dirty="0" smtClean="0"/>
              <a:t>Samenwerken in de EU</a:t>
            </a:r>
          </a:p>
          <a:p>
            <a:pPr lvl="1"/>
            <a:r>
              <a:rPr lang="nl-NL" sz="1800" dirty="0" smtClean="0"/>
              <a:t>Ontwikkeling van de techniek</a:t>
            </a:r>
          </a:p>
          <a:p>
            <a:endParaRPr lang="nl-NL" sz="2000" dirty="0"/>
          </a:p>
          <a:p>
            <a:r>
              <a:rPr lang="nl-NL" sz="2000" dirty="0" smtClean="0"/>
              <a:t> Dat er in een gebied met veel verbindingen veel werk is</a:t>
            </a:r>
          </a:p>
          <a:p>
            <a:pPr lvl="1"/>
            <a:r>
              <a:rPr lang="nl-NL" sz="1800" dirty="0"/>
              <a:t>Dat er hierdoor veel voorzieningen zijn en </a:t>
            </a:r>
          </a:p>
          <a:p>
            <a:pPr lvl="1"/>
            <a:r>
              <a:rPr lang="nl-NL" sz="1800" dirty="0"/>
              <a:t>Dat er hierdoor veel welvaart in dat gebied is</a:t>
            </a:r>
          </a:p>
          <a:p>
            <a:pPr lvl="1"/>
            <a:endParaRPr lang="nl-NL" sz="1800" dirty="0" smtClean="0"/>
          </a:p>
          <a:p>
            <a:r>
              <a:rPr lang="nl-NL" sz="2000" dirty="0" smtClean="0"/>
              <a:t>Dat er veel verschillen zijn tussen West- en Oost-Europa</a:t>
            </a:r>
          </a:p>
          <a:p>
            <a:pPr lvl="1"/>
            <a:r>
              <a:rPr lang="nl-NL" sz="1800" dirty="0" smtClean="0"/>
              <a:t>Oost-Europese landen zijn nog redelijk arm</a:t>
            </a:r>
          </a:p>
          <a:p>
            <a:pPr lvl="1"/>
            <a:r>
              <a:rPr lang="nl-NL" sz="1800" dirty="0" smtClean="0"/>
              <a:t>Er zijn geen goede verbindingen. Hierdoor weinig werk en welvaart</a:t>
            </a:r>
          </a:p>
          <a:p>
            <a:pPr lvl="1"/>
            <a:endParaRPr lang="nl-NL" sz="1800" dirty="0" smtClean="0"/>
          </a:p>
        </p:txBody>
      </p:sp>
    </p:spTree>
    <p:extLst>
      <p:ext uri="{BB962C8B-B14F-4D97-AF65-F5344CB8AC3E}">
        <p14:creationId xmlns:p14="http://schemas.microsoft.com/office/powerpoint/2010/main" val="249023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Doelen van les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/>
          </a:bodyPr>
          <a:lstStyle/>
          <a:p>
            <a:r>
              <a:rPr lang="nl-NL" sz="2000" dirty="0" smtClean="0"/>
              <a:t>Je weet welke verschillen in reistijd er ongeveer zijn tussen de verschillende vervoersmiddelen</a:t>
            </a:r>
          </a:p>
          <a:p>
            <a:endParaRPr lang="nl-NL" sz="2000" dirty="0"/>
          </a:p>
          <a:p>
            <a:endParaRPr lang="nl-NL" sz="2000" dirty="0" smtClean="0"/>
          </a:p>
          <a:p>
            <a:r>
              <a:rPr lang="nl-NL" sz="2000" dirty="0" smtClean="0"/>
              <a:t>Je kunt een route uitstippelen en een schatting maken van de reistijd aan de hand van een kaart met schaalverdeling</a:t>
            </a:r>
          </a:p>
          <a:p>
            <a:endParaRPr lang="nl-NL" sz="2000" dirty="0"/>
          </a:p>
          <a:p>
            <a:r>
              <a:rPr lang="nl-NL" sz="2000" dirty="0" smtClean="0"/>
              <a:t>Je kunt de plaatsnamen uit de topografielijst terugvinden op een kaart</a:t>
            </a:r>
            <a:endParaRPr lang="nl-NL" sz="1800" dirty="0" smtClean="0"/>
          </a:p>
          <a:p>
            <a:pPr lvl="1"/>
            <a:endParaRPr lang="nl-NL" sz="1800" dirty="0" smtClean="0"/>
          </a:p>
        </p:txBody>
      </p:sp>
    </p:spTree>
    <p:extLst>
      <p:ext uri="{BB962C8B-B14F-4D97-AF65-F5344CB8AC3E}">
        <p14:creationId xmlns:p14="http://schemas.microsoft.com/office/powerpoint/2010/main" val="301447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Verandering door EU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nl-NL" sz="2000" dirty="0" smtClean="0"/>
              <a:t>Als landen toetreden tot de EU biedt da mogelijkheden voor deze landen. </a:t>
            </a:r>
          </a:p>
          <a:p>
            <a:pPr marL="365760" lvl="1" indent="0">
              <a:buNone/>
            </a:pPr>
            <a:endParaRPr lang="nl-NL" sz="2000" dirty="0"/>
          </a:p>
          <a:p>
            <a:pPr marL="365760" lvl="1" indent="0">
              <a:buNone/>
            </a:pPr>
            <a:r>
              <a:rPr lang="nl-NL" sz="2000" dirty="0" smtClean="0"/>
              <a:t>Ze profiteren onder andere van de hoge welvaart van andere landen.</a:t>
            </a:r>
          </a:p>
          <a:p>
            <a:pPr marL="365760" lvl="1" indent="0">
              <a:buNone/>
            </a:pPr>
            <a:endParaRPr lang="nl-NL" sz="2000" dirty="0"/>
          </a:p>
          <a:p>
            <a:pPr marL="365760" lvl="1" indent="0">
              <a:buNone/>
            </a:pPr>
            <a:r>
              <a:rPr lang="nl-NL" sz="2000" dirty="0" smtClean="0"/>
              <a:t>Hierdoor kunnen er betere verbindingen ontstaan in landen waar dat eerst niet het geval was.</a:t>
            </a:r>
          </a:p>
          <a:p>
            <a:pPr marL="365760" lvl="1" indent="0">
              <a:buNone/>
            </a:pPr>
            <a:endParaRPr lang="nl-NL" sz="2000" dirty="0"/>
          </a:p>
          <a:p>
            <a:pPr marL="365760" lvl="1" indent="0">
              <a:buNone/>
            </a:pPr>
            <a:r>
              <a:rPr lang="nl-NL" sz="2000" dirty="0" smtClean="0"/>
              <a:t>Daardoor kan er meer werk komen en zal de welvaart in dat land ook toenemen.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927041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Reizen binnen de EU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/>
          </a:bodyPr>
          <a:lstStyle/>
          <a:p>
            <a:pPr lvl="1"/>
            <a:r>
              <a:rPr lang="nl-NL" sz="2000" dirty="0" smtClean="0"/>
              <a:t>Er zijn veel mogelijkheden</a:t>
            </a:r>
          </a:p>
          <a:p>
            <a:pPr lvl="1"/>
            <a:endParaRPr lang="nl-NL" sz="2000" dirty="0"/>
          </a:p>
          <a:p>
            <a:pPr lvl="1"/>
            <a:r>
              <a:rPr lang="nl-NL" sz="2000" dirty="0" smtClean="0"/>
              <a:t>Je moet bedenken wat de beste manier is om je te verplaatsen:</a:t>
            </a:r>
          </a:p>
          <a:p>
            <a:pPr lvl="2"/>
            <a:r>
              <a:rPr lang="nl-NL" sz="1800" dirty="0" smtClean="0"/>
              <a:t>De snelste manier?</a:t>
            </a:r>
          </a:p>
          <a:p>
            <a:pPr lvl="2"/>
            <a:r>
              <a:rPr lang="nl-NL" sz="1800" dirty="0" smtClean="0"/>
              <a:t>De goedkoopste manier?</a:t>
            </a:r>
          </a:p>
          <a:p>
            <a:pPr lvl="2"/>
            <a:r>
              <a:rPr lang="nl-NL" sz="1800" dirty="0" smtClean="0"/>
              <a:t>De makkelijkste manier?</a:t>
            </a:r>
          </a:p>
          <a:p>
            <a:pPr lvl="1"/>
            <a:endParaRPr lang="nl-NL" sz="2000" dirty="0"/>
          </a:p>
          <a:p>
            <a:pPr marL="365760" lvl="1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30262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Van Nederland </a:t>
            </a:r>
            <a:r>
              <a:rPr lang="nl-NL" dirty="0" smtClean="0">
                <a:sym typeface="Wingdings"/>
              </a:rPr>
              <a:t> Engeland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/>
          </a:bodyPr>
          <a:lstStyle/>
          <a:p>
            <a:pPr lvl="1"/>
            <a:endParaRPr lang="nl-NL" sz="2000" dirty="0"/>
          </a:p>
          <a:p>
            <a:pPr marL="365760" lvl="1" indent="0">
              <a:buNone/>
            </a:pPr>
            <a:endParaRPr lang="nl-NL" sz="1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02" y="1725694"/>
            <a:ext cx="8199407" cy="451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092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59</TotalTime>
  <Words>245</Words>
  <Application>Microsoft Macintosh PowerPoint</Application>
  <PresentationFormat>Diavoorstelling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Austin</vt:lpstr>
      <vt:lpstr>Kan een werelddeel krimpen?</vt:lpstr>
      <vt:lpstr>Weet je nog?</vt:lpstr>
      <vt:lpstr>Doelen van les 2</vt:lpstr>
      <vt:lpstr>Verandering door EU</vt:lpstr>
      <vt:lpstr>Reizen binnen de EU</vt:lpstr>
      <vt:lpstr>Van Nederland  Engeland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een werelddeel krimpen?</dc:title>
  <dc:creator>Patrick van Dis</dc:creator>
  <cp:lastModifiedBy>Patrick van Dis</cp:lastModifiedBy>
  <cp:revision>7</cp:revision>
  <dcterms:created xsi:type="dcterms:W3CDTF">2016-02-10T17:28:09Z</dcterms:created>
  <dcterms:modified xsi:type="dcterms:W3CDTF">2016-03-02T15:23:51Z</dcterms:modified>
</cp:coreProperties>
</file>