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chooltv.nl/video/de-oprichting-van-de-europese-unie-van-egks-naar-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600" dirty="0" smtClean="0"/>
              <a:t>Aardrijkskunde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Hoofdstuk 2 – les 1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822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Hoofdstuk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- Je leert wat het centrum van Europa is;</a:t>
            </a:r>
          </a:p>
          <a:p>
            <a:r>
              <a:rPr lang="nl-NL" dirty="0" smtClean="0"/>
              <a:t>- Je leert dat je in Europa verschillende centra hebt (het ligt eraan wat je als belangrijkste aanwijst)</a:t>
            </a:r>
          </a:p>
          <a:p>
            <a:r>
              <a:rPr lang="nl-NL" dirty="0" smtClean="0"/>
              <a:t>- Je leert dat centra goed bereikbaar zijn door vliegvelden, treinstations en autowegen;</a:t>
            </a:r>
          </a:p>
          <a:p>
            <a:r>
              <a:rPr lang="nl-NL" dirty="0" smtClean="0"/>
              <a:t>- - Je leert het verschil tussen een bestuurlijk centrum (Brussel) en een economisch centrum (Antwerpen of het Ruhrgebied)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- Je </a:t>
            </a:r>
            <a:r>
              <a:rPr lang="nl-NL" dirty="0"/>
              <a:t>leert wat de Europese Unie is en wat deze doet (ook welke voordelen en nadelen er hieraan verbonden zijn)</a:t>
            </a:r>
          </a:p>
          <a:p>
            <a:r>
              <a:rPr lang="nl-NL" dirty="0" smtClean="0"/>
              <a:t>- Je leert wat het Ruhrgebied is en welke functie dit gebied heeft en waarom dit gebied belangrijk 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44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centra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- Europa heeft geen officiële hoofdstad;</a:t>
            </a:r>
          </a:p>
          <a:p>
            <a:r>
              <a:rPr lang="nl-NL" dirty="0" smtClean="0"/>
              <a:t>- Er zijn wel verschillende centra (middelpunt);</a:t>
            </a:r>
          </a:p>
          <a:p>
            <a:r>
              <a:rPr lang="nl-NL" dirty="0" smtClean="0"/>
              <a:t>- Rome en Athene zijn bijvoorbeeld een culturele centra (Oudheid)</a:t>
            </a:r>
          </a:p>
          <a:p>
            <a:r>
              <a:rPr lang="nl-NL" dirty="0" smtClean="0"/>
              <a:t>- Milaan is bijvoorbeeld een centrum voor de mode</a:t>
            </a:r>
          </a:p>
          <a:p>
            <a:r>
              <a:rPr lang="nl-NL" dirty="0" smtClean="0"/>
              <a:t>- Rotterdam is bijvoorbeeld een centrum voor de architectuur (mooie, aparte gebouwen)</a:t>
            </a:r>
          </a:p>
          <a:p>
            <a:endParaRPr lang="nl-NL" dirty="0"/>
          </a:p>
          <a:p>
            <a:r>
              <a:rPr lang="nl-NL" dirty="0" smtClean="0"/>
              <a:t>Als je het centrum van Europa wilt zoeken, hangt het af van wat je zoekt.</a:t>
            </a:r>
          </a:p>
          <a:p>
            <a:r>
              <a:rPr lang="nl-NL" dirty="0" smtClean="0"/>
              <a:t>- centrum van bestuur(Brussel door de EU)</a:t>
            </a:r>
          </a:p>
          <a:p>
            <a:r>
              <a:rPr lang="nl-NL" dirty="0" smtClean="0"/>
              <a:t>- centrum van handel en industrie (Rotterdam, Antwerpen, Ruhrgebied)</a:t>
            </a:r>
          </a:p>
        </p:txBody>
      </p:sp>
    </p:spTree>
    <p:extLst>
      <p:ext uri="{BB962C8B-B14F-4D97-AF65-F5344CB8AC3E}">
        <p14:creationId xmlns:p14="http://schemas.microsoft.com/office/powerpoint/2010/main" val="3672383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114" y="477774"/>
            <a:ext cx="9720072" cy="1499616"/>
          </a:xfrm>
        </p:spPr>
        <p:txBody>
          <a:bodyPr/>
          <a:lstStyle/>
          <a:p>
            <a:r>
              <a:rPr lang="nl-NL" dirty="0" smtClean="0"/>
              <a:t>Delfstoffen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://paulusjansen.sp.nl/weblog/files/2008/06/olie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50" y="662939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ndenweb.nl/images/imgaustralie/E91163C7-90DA-4720-684838C2C9BAF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14" y="372460"/>
            <a:ext cx="4279812" cy="32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atuurinformatie.nl/sites/ndb.mcp/contents/i000657/ovn-fig15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4" y="2881531"/>
            <a:ext cx="5061857" cy="34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8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starrfmonline.com/kitnes/data/2015/05/04/1.3427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2" y="2084832"/>
            <a:ext cx="8592241" cy="422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7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EU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- Brussel is het bestuurscentrum van de Europese Unie, omdat het goed bereikbaar is</a:t>
            </a:r>
          </a:p>
          <a:p>
            <a:r>
              <a:rPr lang="nl-NL" dirty="0" smtClean="0"/>
              <a:t>- Brussel heeft dus goede verbindingen, waardoor het een centrum is;</a:t>
            </a:r>
          </a:p>
          <a:p>
            <a:endParaRPr lang="nl-NL" dirty="0"/>
          </a:p>
          <a:p>
            <a:r>
              <a:rPr lang="nl-NL" dirty="0" smtClean="0"/>
              <a:t>- De EU maakt dus wetten waar alle landen van de Europese Unie zich aan moeten houden</a:t>
            </a:r>
          </a:p>
          <a:p>
            <a:endParaRPr lang="nl-NL" dirty="0"/>
          </a:p>
          <a:p>
            <a:r>
              <a:rPr lang="nl-NL" dirty="0" smtClean="0"/>
              <a:t>- De EU heeft voordelen: vrij verkeer van personen en goederen, betere samenwerking tussen landen.</a:t>
            </a:r>
          </a:p>
          <a:p>
            <a:r>
              <a:rPr lang="nl-NL" dirty="0" smtClean="0"/>
              <a:t>- De EU heeft ook nadelen: het is moeilijker om te controleren wat en wie het land binnenkomt en het land moet zich houden aan de afspraken van de 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4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Europese Commissie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Is het bestuur van de Europese Unie</a:t>
            </a:r>
          </a:p>
          <a:p>
            <a:r>
              <a:rPr lang="nl-NL" dirty="0" smtClean="0"/>
              <a:t>- Zij doen bijvoorbeeld wetsvoorstellen voor de EU</a:t>
            </a:r>
          </a:p>
          <a:p>
            <a:r>
              <a:rPr lang="nl-NL" dirty="0" smtClean="0"/>
              <a:t>- Zij controleren of de regels wel worden nageleefd in de verschillende landen</a:t>
            </a:r>
          </a:p>
          <a:p>
            <a:endParaRPr lang="nl-NL" dirty="0"/>
          </a:p>
          <a:p>
            <a:r>
              <a:rPr lang="nl-NL" dirty="0" smtClean="0"/>
              <a:t>- Alle lande die lid zijn van de EU worden bestuurd door de Europese Commissie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3843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356</Words>
  <Application>Microsoft Office PowerPoint</Application>
  <PresentationFormat>Breedbeeld</PresentationFormat>
  <Paragraphs>35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Integraal</vt:lpstr>
      <vt:lpstr>Aardrijkskunde</vt:lpstr>
      <vt:lpstr>Doelen Hoofdstuk 2</vt:lpstr>
      <vt:lpstr>Verschillende centra</vt:lpstr>
      <vt:lpstr>Delfstoffen</vt:lpstr>
      <vt:lpstr>DE EU</vt:lpstr>
      <vt:lpstr>De EU</vt:lpstr>
      <vt:lpstr>Europese Commissie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Aardrijkskunde</dc:title>
  <dc:creator>P. van Dis</dc:creator>
  <cp:lastModifiedBy>P. van Dis</cp:lastModifiedBy>
  <cp:revision>4</cp:revision>
  <dcterms:created xsi:type="dcterms:W3CDTF">2015-10-08T05:56:28Z</dcterms:created>
  <dcterms:modified xsi:type="dcterms:W3CDTF">2015-10-08T06:17:28Z</dcterms:modified>
</cp:coreProperties>
</file>