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600" dirty="0" smtClean="0"/>
              <a:t>Aardrijkskunde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Hoofdstuk 2 – les </a:t>
            </a:r>
            <a:r>
              <a:rPr lang="nl-NL" sz="2400" dirty="0" smtClean="0"/>
              <a:t>2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58227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 Hoofdstuk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- Je leert wat het centrum van Europa is;</a:t>
            </a:r>
          </a:p>
          <a:p>
            <a:r>
              <a:rPr lang="nl-NL" dirty="0" smtClean="0"/>
              <a:t>- Je leert dat je in Europa verschillende centra hebt (het ligt eraan wat je als belangrijkste aanwijst)</a:t>
            </a:r>
          </a:p>
          <a:p>
            <a:r>
              <a:rPr lang="nl-NL" dirty="0" smtClean="0"/>
              <a:t>- Je leert dat centra goed bereikbaar zijn door vliegvelden, treinstations en autowegen;</a:t>
            </a:r>
          </a:p>
          <a:p>
            <a:r>
              <a:rPr lang="nl-NL" dirty="0" smtClean="0"/>
              <a:t>- </a:t>
            </a:r>
            <a:r>
              <a:rPr lang="nl-NL" dirty="0" smtClean="0"/>
              <a:t>Je </a:t>
            </a:r>
            <a:r>
              <a:rPr lang="nl-NL" dirty="0" smtClean="0"/>
              <a:t>leert het verschil tussen een bestuurlijk centrum (Brussel) en een economisch centrum (Antwerpen of het Ruhrgebied)</a:t>
            </a:r>
            <a:r>
              <a:rPr lang="nl-NL" dirty="0"/>
              <a:t> </a:t>
            </a:r>
            <a:endParaRPr lang="nl-NL" dirty="0" smtClean="0"/>
          </a:p>
          <a:p>
            <a:r>
              <a:rPr lang="nl-NL" dirty="0" smtClean="0"/>
              <a:t>- Je </a:t>
            </a:r>
            <a:r>
              <a:rPr lang="nl-NL" dirty="0"/>
              <a:t>leert wat de Europese Unie is en wat deze doet (ook welke voordelen en nadelen er hieraan verbonden zijn)</a:t>
            </a:r>
          </a:p>
          <a:p>
            <a:r>
              <a:rPr lang="nl-NL" dirty="0" smtClean="0"/>
              <a:t>- Je leert wat het Ruhrgebied is en welke functie dit gebied heeft en waarom dit gebied belangrijk 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0446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Belangrijkste centra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- </a:t>
            </a:r>
            <a:r>
              <a:rPr lang="nl-NL" dirty="0" smtClean="0"/>
              <a:t>Er zijn verschillende centra in Europa (ligt eraan wat je zoekt)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- In principe heeft West-Europa (Nederland, </a:t>
            </a:r>
            <a:r>
              <a:rPr lang="nl-NL" dirty="0" err="1" smtClean="0">
                <a:solidFill>
                  <a:srgbClr val="FF0000"/>
                </a:solidFill>
              </a:rPr>
              <a:t>Belgie</a:t>
            </a:r>
            <a:r>
              <a:rPr lang="nl-NL" dirty="0" smtClean="0">
                <a:solidFill>
                  <a:srgbClr val="FF0000"/>
                </a:solidFill>
              </a:rPr>
              <a:t>, Duitsland, Frankrijk, enz.) een belangrijke functie.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- Je kunt dit dus aanwijzen als centra van Europa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= aantekening!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83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114" y="477774"/>
            <a:ext cx="9720072" cy="1499616"/>
          </a:xfrm>
        </p:spPr>
        <p:txBody>
          <a:bodyPr/>
          <a:lstStyle/>
          <a:p>
            <a:r>
              <a:rPr lang="nl-NL" dirty="0" smtClean="0"/>
              <a:t>Criteria voor een centrum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Een centrum: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- bestuurlijk centrum (zoals Brussel en Den Haag): goed bereikbaar door trein, auto en vliegtuig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- industriecentrum (Rotterdam, Hamburg): haven, fabrieken en aanwezigheid van delfstoffen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258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EU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- </a:t>
            </a:r>
            <a:r>
              <a:rPr lang="nl-NL" dirty="0" smtClean="0"/>
              <a:t>De EU maakt dus wetten waar alle landen van de Europese Unie zich aan moeten houden</a:t>
            </a:r>
          </a:p>
          <a:p>
            <a:endParaRPr lang="nl-NL" dirty="0"/>
          </a:p>
          <a:p>
            <a:r>
              <a:rPr lang="nl-NL" dirty="0" smtClean="0"/>
              <a:t>- De EU heeft voordelen: vrij verkeer van personen en goederen, betere samenwerking tussen </a:t>
            </a:r>
            <a:r>
              <a:rPr lang="nl-NL" dirty="0" smtClean="0"/>
              <a:t>landen, vaste afspraken voor prijzen (eerlijke concurrentie)</a:t>
            </a:r>
            <a:endParaRPr lang="nl-NL" dirty="0" smtClean="0"/>
          </a:p>
          <a:p>
            <a:r>
              <a:rPr lang="nl-NL" dirty="0" smtClean="0"/>
              <a:t>- De EU heeft ook nadelen: het is moeilijker om te controleren wat en wie het land binnenkomt en het land moet zich houden aan de afspraken van de </a:t>
            </a:r>
            <a:r>
              <a:rPr lang="nl-NL" dirty="0" smtClean="0"/>
              <a:t>EU, waardoor er weinig zelf beslist mag worden.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- Alle landen die lid zijn van de Europese Unie moeten zich houden aan de wetten van de Europese Commissie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94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Europese Commissie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- Is het bestuur van de Europese Unie</a:t>
            </a:r>
          </a:p>
          <a:p>
            <a:r>
              <a:rPr lang="nl-NL" dirty="0" smtClean="0"/>
              <a:t>- Zij doen bijvoorbeeld wetsvoorstellen voor de EU</a:t>
            </a:r>
          </a:p>
          <a:p>
            <a:r>
              <a:rPr lang="nl-NL" dirty="0" smtClean="0"/>
              <a:t>- Zij controleren of de regels wel worden nageleefd in de verschillende landen</a:t>
            </a:r>
          </a:p>
          <a:p>
            <a:endParaRPr lang="nl-NL" dirty="0"/>
          </a:p>
          <a:p>
            <a:r>
              <a:rPr lang="nl-NL" dirty="0" smtClean="0"/>
              <a:t>- Alle lande die lid zijn van de EU worden bestuurd door de Europese Commissie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8384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TOPOGRAFIE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- </a:t>
            </a:r>
            <a:r>
              <a:rPr lang="nl-NL" dirty="0" err="1" smtClean="0"/>
              <a:t>Topolijst</a:t>
            </a:r>
            <a:r>
              <a:rPr lang="nl-NL" dirty="0" smtClean="0"/>
              <a:t> op blz. 26 van je boek</a:t>
            </a:r>
          </a:p>
          <a:p>
            <a:r>
              <a:rPr lang="nl-NL" dirty="0" smtClean="0"/>
              <a:t>- Leer ook waar bepaalde </a:t>
            </a:r>
            <a:r>
              <a:rPr lang="nl-NL" smtClean="0"/>
              <a:t>plaatsen ‘bekend’ van zijn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9347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</TotalTime>
  <Words>378</Words>
  <Application>Microsoft Office PowerPoint</Application>
  <PresentationFormat>Breedbeeld</PresentationFormat>
  <Paragraphs>35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Tw Cen MT</vt:lpstr>
      <vt:lpstr>Tw Cen MT Condensed</vt:lpstr>
      <vt:lpstr>Wingdings 3</vt:lpstr>
      <vt:lpstr>Integraal</vt:lpstr>
      <vt:lpstr>Aardrijkskunde</vt:lpstr>
      <vt:lpstr>Doelen Hoofdstuk 2</vt:lpstr>
      <vt:lpstr>Belangrijkste centra</vt:lpstr>
      <vt:lpstr>Criteria voor een centrum</vt:lpstr>
      <vt:lpstr>De EU</vt:lpstr>
      <vt:lpstr>Europese Commissie</vt:lpstr>
      <vt:lpstr>TOPOGRAFIE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Aardrijkskunde</dc:title>
  <dc:creator>P. van Dis</dc:creator>
  <cp:lastModifiedBy>P. van Dis</cp:lastModifiedBy>
  <cp:revision>6</cp:revision>
  <dcterms:created xsi:type="dcterms:W3CDTF">2015-10-08T05:56:28Z</dcterms:created>
  <dcterms:modified xsi:type="dcterms:W3CDTF">2015-10-29T06:33:38Z</dcterms:modified>
</cp:coreProperties>
</file>