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fYC_HjPvRJ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dirty="0" smtClean="0"/>
              <a:t>Blokboek - Natuur 7</a:t>
            </a:r>
            <a:endParaRPr lang="nl-NL" sz="5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Les 1 - Zoogdieren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9800"/>
            <a:ext cx="3175000" cy="210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37" y="4769814"/>
            <a:ext cx="3787444" cy="21380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4065" r="23259"/>
          <a:stretch/>
        </p:blipFill>
        <p:spPr>
          <a:xfrm>
            <a:off x="3012184" y="4769814"/>
            <a:ext cx="2344372" cy="21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Dieren indelen in groepen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Zoogdieren</a:t>
            </a:r>
          </a:p>
          <a:p>
            <a:r>
              <a:rPr lang="nl-NL" sz="2800" dirty="0" smtClean="0"/>
              <a:t>Vogels</a:t>
            </a:r>
          </a:p>
          <a:p>
            <a:r>
              <a:rPr lang="nl-NL" sz="2800" dirty="0" smtClean="0"/>
              <a:t>Reptielen</a:t>
            </a:r>
          </a:p>
          <a:p>
            <a:r>
              <a:rPr lang="nl-NL" sz="2800" dirty="0" smtClean="0"/>
              <a:t>Amfibieën </a:t>
            </a:r>
          </a:p>
          <a:p>
            <a:r>
              <a:rPr lang="nl-NL" sz="2800" dirty="0" smtClean="0"/>
              <a:t>Vissen</a:t>
            </a:r>
          </a:p>
          <a:p>
            <a:r>
              <a:rPr lang="nl-NL" sz="2800" dirty="0" smtClean="0"/>
              <a:t>Insecten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0" y1="34628" x2="48800" y2="34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174" y="1828799"/>
            <a:ext cx="2611452" cy="16138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9875" r="100000">
                        <a14:backgroundMark x1="35110" y1="86250" x2="35110" y2="86250"/>
                        <a14:backgroundMark x1="40752" y1="86458" x2="40752" y2="86458"/>
                        <a14:backgroundMark x1="35110" y1="43958" x2="35110" y2="43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8818" y="3565346"/>
            <a:ext cx="1762821" cy="13262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52" y="1969895"/>
            <a:ext cx="3212248" cy="23471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" b="100000" l="1250" r="90000">
                        <a14:foregroundMark x1="21429" y1="25000" x2="21429" y2="25000"/>
                        <a14:foregroundMark x1="18750" y1="21190" x2="18750" y2="21190"/>
                        <a14:foregroundMark x1="14643" y1="17381" x2="14643" y2="17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862" y="4907886"/>
            <a:ext cx="2087628" cy="156572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9" b="89157" l="0" r="994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433" y="4614659"/>
            <a:ext cx="2294303" cy="11007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8" b="89761" l="454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3564" y="1226609"/>
            <a:ext cx="1663941" cy="22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Taxonomie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worden nog steeds nieuwe soorten ontdekt</a:t>
            </a:r>
          </a:p>
          <a:p>
            <a:r>
              <a:rPr lang="nl-NL" dirty="0" smtClean="0"/>
              <a:t>In de biologie (wetenschap van de natuur) worden de nieuwe soorten ingedeeld in </a:t>
            </a:r>
            <a:br>
              <a:rPr lang="nl-NL" dirty="0" smtClean="0"/>
            </a:br>
            <a:r>
              <a:rPr lang="nl-NL" dirty="0" smtClean="0"/>
              <a:t>groepen door taxonomen</a:t>
            </a:r>
          </a:p>
          <a:p>
            <a:r>
              <a:rPr lang="nl-NL" dirty="0" smtClean="0"/>
              <a:t>Taxonomen kijken of bepaalde </a:t>
            </a:r>
            <a:br>
              <a:rPr lang="nl-NL" dirty="0" smtClean="0"/>
            </a:br>
            <a:r>
              <a:rPr lang="nl-NL" dirty="0" smtClean="0"/>
              <a:t>soorten op elkaar lijken en of ze</a:t>
            </a:r>
            <a:br>
              <a:rPr lang="nl-NL" dirty="0" smtClean="0"/>
            </a:br>
            <a:r>
              <a:rPr lang="nl-NL" dirty="0" smtClean="0"/>
              <a:t>familie van elkaar zijn.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90" y="2865301"/>
            <a:ext cx="3879102" cy="43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zoogdieren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189" y="1828800"/>
            <a:ext cx="8515134" cy="4208930"/>
          </a:xfrm>
        </p:spPr>
        <p:txBody>
          <a:bodyPr/>
          <a:lstStyle/>
          <a:p>
            <a:r>
              <a:rPr lang="nl-NL" b="1" u="sng" dirty="0" smtClean="0"/>
              <a:t>Kijk- en luistervraag bij filmpje</a:t>
            </a:r>
            <a:r>
              <a:rPr lang="nl-NL" dirty="0" smtClean="0"/>
              <a:t>: wat zijn de kenmerken van zoogdieren die genoemd worden in het filmpje?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44688"/>
          <a:stretch/>
        </p:blipFill>
        <p:spPr>
          <a:xfrm>
            <a:off x="1049225" y="2891567"/>
            <a:ext cx="6944907" cy="39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zoogdieren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Baby’s worden </a:t>
            </a:r>
            <a:r>
              <a:rPr lang="nl-NL" b="1" dirty="0" smtClean="0">
                <a:solidFill>
                  <a:srgbClr val="FF0000"/>
                </a:solidFill>
              </a:rPr>
              <a:t>levend gebaard</a:t>
            </a:r>
          </a:p>
          <a:p>
            <a:r>
              <a:rPr lang="nl-NL" dirty="0" smtClean="0"/>
              <a:t>Baby’s worden </a:t>
            </a:r>
            <a:r>
              <a:rPr lang="nl-NL" b="1" dirty="0" smtClean="0">
                <a:solidFill>
                  <a:srgbClr val="FF0000"/>
                </a:solidFill>
              </a:rPr>
              <a:t>gezoogd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(meld gegeven)</a:t>
            </a:r>
          </a:p>
          <a:p>
            <a:r>
              <a:rPr lang="nl-NL" dirty="0" smtClean="0"/>
              <a:t>Ze zijn gewerveld (ze hebben een </a:t>
            </a:r>
            <a:r>
              <a:rPr lang="nl-NL" b="1" dirty="0" smtClean="0">
                <a:solidFill>
                  <a:srgbClr val="FF0000"/>
                </a:solidFill>
              </a:rPr>
              <a:t>geraamte</a:t>
            </a:r>
            <a:r>
              <a:rPr lang="nl-NL" dirty="0" smtClean="0"/>
              <a:t>)</a:t>
            </a:r>
          </a:p>
          <a:p>
            <a:r>
              <a:rPr lang="nl-NL" dirty="0" smtClean="0"/>
              <a:t>Ze zijn warmbloedig</a:t>
            </a:r>
          </a:p>
          <a:p>
            <a:r>
              <a:rPr lang="nl-NL" dirty="0" smtClean="0"/>
              <a:t>Ze ademen met hun </a:t>
            </a:r>
            <a:r>
              <a:rPr lang="nl-NL" b="1" dirty="0" smtClean="0">
                <a:solidFill>
                  <a:srgbClr val="FF0000"/>
                </a:solidFill>
              </a:rPr>
              <a:t>longen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9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eten dieren?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Herbivoor (=planteneter)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Carnivoor (=vleeseter)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Omnivoor (=alleseter)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28302"/>
          <a:stretch/>
        </p:blipFill>
        <p:spPr>
          <a:xfrm>
            <a:off x="4591333" y="1017468"/>
            <a:ext cx="4099983" cy="16226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0" b="90713" l="3538" r="99846">
                        <a14:foregroundMark x1="78154" y1="56911" x2="78154" y2="56911"/>
                        <a14:foregroundMark x1="69615" y1="50432" x2="69615" y2="50432"/>
                        <a14:foregroundMark x1="47538" y1="61987" x2="47538" y2="61987"/>
                        <a14:foregroundMark x1="45385" y1="59719" x2="45385" y2="59719"/>
                        <a14:foregroundMark x1="66077" y1="80238" x2="66077" y2="80238"/>
                        <a14:foregroundMark x1="22077" y1="63175" x2="22077" y2="63175"/>
                        <a14:foregroundMark x1="10308" y1="42657" x2="10308" y2="42657"/>
                        <a14:foregroundMark x1="16231" y1="44168" x2="16231" y2="44168"/>
                        <a14:foregroundMark x1="21692" y1="42225" x2="21692" y2="42225"/>
                        <a14:foregroundMark x1="88846" y1="38229" x2="88846" y2="38229"/>
                        <a14:foregroundMark x1="94385" y1="32505" x2="94385" y2="32505"/>
                        <a14:foregroundMark x1="58923" y1="39201" x2="58923" y2="39201"/>
                        <a14:foregroundMark x1="46462" y1="38661" x2="46462" y2="38661"/>
                        <a14:foregroundMark x1="47923" y1="36177" x2="47923" y2="36177"/>
                        <a14:backgroundMark x1="91692" y1="50972" x2="91692" y2="50972"/>
                        <a14:backgroundMark x1="18308" y1="40929" x2="18308" y2="40929"/>
                        <a14:backgroundMark x1="18000" y1="36933" x2="18000" y2="36933"/>
                      </a14:backgroundRemoval>
                    </a14:imgEffect>
                  </a14:imgLayer>
                </a14:imgProps>
              </a:ext>
            </a:extLst>
          </a:blip>
          <a:srcRect l="3739" t="3315" b="12802"/>
          <a:stretch/>
        </p:blipFill>
        <p:spPr>
          <a:xfrm>
            <a:off x="5338989" y="2640131"/>
            <a:ext cx="3352327" cy="20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7364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Revolutie.thmx</Template>
  <TotalTime>33</TotalTime>
  <Words>109</Words>
  <Application>Microsoft Office PowerPoint</Application>
  <PresentationFormat>Diavoorstelling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Trebuchet MS</vt:lpstr>
      <vt:lpstr>Wingdings 2</vt:lpstr>
      <vt:lpstr>Revolutie</vt:lpstr>
      <vt:lpstr>Blokboek - Natuur 7</vt:lpstr>
      <vt:lpstr>Dieren indelen in groepen</vt:lpstr>
      <vt:lpstr>Taxonomie</vt:lpstr>
      <vt:lpstr>Kenmerken van zoogdieren</vt:lpstr>
      <vt:lpstr>Kenmerken zoogdieren</vt:lpstr>
      <vt:lpstr>Wat eten dieren?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Blokboek - Natuur 7</dc:title>
  <dc:creator>Patrick van Dis</dc:creator>
  <cp:lastModifiedBy>P. van Dis</cp:lastModifiedBy>
  <cp:revision>6</cp:revision>
  <dcterms:created xsi:type="dcterms:W3CDTF">2016-07-11T13:15:23Z</dcterms:created>
  <dcterms:modified xsi:type="dcterms:W3CDTF">2016-08-16T10:02:58Z</dcterms:modified>
</cp:coreProperties>
</file>