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eWGOy42fdh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15 – HET GEHOOR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BLOKBOEK NATUUR 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520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zintuigen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www.martin-cuypers.nl/files/6214/0299/2084/horen-zien-voelen-ruik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9" y="2221609"/>
            <a:ext cx="12250427" cy="420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72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Zintuigen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Geeft de mens (en ook de dieren) de mogelijkheid om dingen waar te nemen;</a:t>
            </a:r>
          </a:p>
          <a:p>
            <a:r>
              <a:rPr lang="nl-NL" dirty="0" smtClean="0"/>
              <a:t>Door gebruik te maken van de zintuigen kan de omgeving in beeld gebracht worden;</a:t>
            </a:r>
          </a:p>
          <a:p>
            <a:r>
              <a:rPr lang="nl-NL" dirty="0" smtClean="0"/>
              <a:t>Zintuigen zijn lichaamsdelen waar je iets mee kunt;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630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Zintuigen </a:t>
            </a:r>
            <a:r>
              <a:rPr lang="nl-NL" dirty="0" smtClean="0">
                <a:sym typeface="Wingdings" panose="05000000000000000000" pitchFamily="2" charset="2"/>
              </a:rPr>
              <a:t> Prikkels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lichaamsdelen waar je iets mee kunt (de zintuigen) zitten zenuwcellen;</a:t>
            </a:r>
          </a:p>
          <a:p>
            <a:r>
              <a:rPr lang="nl-NL" dirty="0" smtClean="0"/>
              <a:t>Zenuwcellen zijn hele kleine draadjes die naar je hersenen gaan;</a:t>
            </a:r>
          </a:p>
          <a:p>
            <a:endParaRPr lang="nl-NL" dirty="0"/>
          </a:p>
          <a:p>
            <a:r>
              <a:rPr lang="nl-NL" dirty="0" smtClean="0"/>
              <a:t>Als je iets hoort noemen we dit een prikkel;</a:t>
            </a:r>
          </a:p>
          <a:p>
            <a:r>
              <a:rPr lang="nl-NL" dirty="0" smtClean="0"/>
              <a:t>Je oren willen deze prikkel doorgeven;</a:t>
            </a:r>
          </a:p>
          <a:p>
            <a:r>
              <a:rPr lang="nl-NL" dirty="0" smtClean="0"/>
              <a:t>Dit doen ze door een soort elektrisch stroompje naar je hersenen te sturen;</a:t>
            </a:r>
          </a:p>
          <a:p>
            <a:r>
              <a:rPr lang="nl-NL" dirty="0" smtClean="0"/>
              <a:t>Je hersenen krijgen de boodschap en zo herken je het geluid.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14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gehoor</a:t>
            </a:r>
            <a:endParaRPr lang="nl-NL" dirty="0"/>
          </a:p>
        </p:txBody>
      </p:sp>
      <p:pic>
        <p:nvPicPr>
          <p:cNvPr id="2050" name="Picture 2" descr="https://www.umcg.nl/SiteCollectionImages/UMCG/Afdelingen/CI/CI_hoo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16" y="1935517"/>
            <a:ext cx="8619914" cy="492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708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Citeerbaar</Template>
  <TotalTime>14</TotalTime>
  <Words>127</Words>
  <Application>Microsoft Office PowerPoint</Application>
  <PresentationFormat>Breedbeeld</PresentationFormat>
  <Paragraphs>16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2</vt:lpstr>
      <vt:lpstr>Citeerbaar</vt:lpstr>
      <vt:lpstr>LES 15 – HET GEHOOR</vt:lpstr>
      <vt:lpstr>De zintuigen</vt:lpstr>
      <vt:lpstr>Zintuigen</vt:lpstr>
      <vt:lpstr> Zintuigen  Prikkels</vt:lpstr>
      <vt:lpstr>Het gehoor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15 – HET GEHOOR</dc:title>
  <dc:creator>P. van Dis</dc:creator>
  <cp:lastModifiedBy>P. van Dis</cp:lastModifiedBy>
  <cp:revision>2</cp:revision>
  <dcterms:created xsi:type="dcterms:W3CDTF">2017-04-04T12:05:29Z</dcterms:created>
  <dcterms:modified xsi:type="dcterms:W3CDTF">2017-04-04T12:19:54Z</dcterms:modified>
</cp:coreProperties>
</file>