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chooltv.nl/video/tijgers-echte-roofdier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Q7d6fv3tT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400" dirty="0" smtClean="0"/>
              <a:t>Blokboek - Natuur 7</a:t>
            </a:r>
            <a:endParaRPr lang="nl-NL" sz="54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Les 2 - Roofdieren</a:t>
            </a:r>
            <a:endParaRPr lang="nl-NL" sz="3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4589182"/>
            <a:ext cx="3378200" cy="2260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106" y="4621742"/>
            <a:ext cx="2715351" cy="230114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4302"/>
            <a:ext cx="3386666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627" y="381000"/>
            <a:ext cx="8547696" cy="1044388"/>
          </a:xfrm>
        </p:spPr>
        <p:txBody>
          <a:bodyPr/>
          <a:lstStyle/>
          <a:p>
            <a:r>
              <a:rPr lang="nl-NL" dirty="0" smtClean="0"/>
              <a:t>Roofdieren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5627" y="1828800"/>
            <a:ext cx="8547696" cy="4699528"/>
          </a:xfrm>
        </p:spPr>
        <p:txBody>
          <a:bodyPr/>
          <a:lstStyle/>
          <a:p>
            <a:r>
              <a:rPr lang="nl-NL" dirty="0" smtClean="0"/>
              <a:t>Roofdieren op het land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Roofdieren in de zee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Roofdieren in de lucht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841" y="4851475"/>
            <a:ext cx="3103589" cy="20716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41" y="879126"/>
            <a:ext cx="3088479" cy="2066727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 flipV="1">
            <a:off x="3728424" y="1828800"/>
            <a:ext cx="2519417" cy="255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3392384" y="3880547"/>
            <a:ext cx="285545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3544784" y="5595841"/>
            <a:ext cx="2576995" cy="248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841" y="2929573"/>
            <a:ext cx="3421733" cy="201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7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627" y="381000"/>
            <a:ext cx="8547696" cy="1044388"/>
          </a:xfrm>
        </p:spPr>
        <p:txBody>
          <a:bodyPr/>
          <a:lstStyle/>
          <a:p>
            <a:r>
              <a:rPr lang="nl-NL" dirty="0" smtClean="0"/>
              <a:t>Roofdieren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5627" y="1828800"/>
            <a:ext cx="8547696" cy="4699528"/>
          </a:xfrm>
        </p:spPr>
        <p:txBody>
          <a:bodyPr>
            <a:normAutofit/>
          </a:bodyPr>
          <a:lstStyle/>
          <a:p>
            <a:r>
              <a:rPr lang="nl-NL" dirty="0" smtClean="0"/>
              <a:t>Bijna alle roofdieren zijn zoogdieren</a:t>
            </a:r>
          </a:p>
          <a:p>
            <a:r>
              <a:rPr lang="nl-NL" dirty="0" smtClean="0"/>
              <a:t>De kenmerken van de meeste roofdieren zijn dus:</a:t>
            </a:r>
          </a:p>
          <a:p>
            <a:pPr lvl="1"/>
            <a:r>
              <a:rPr lang="nl-NL" dirty="0" smtClean="0"/>
              <a:t>Ze hebben een geraamte</a:t>
            </a:r>
          </a:p>
          <a:p>
            <a:pPr lvl="1"/>
            <a:r>
              <a:rPr lang="nl-NL" dirty="0" smtClean="0"/>
              <a:t>Ze hebben een gebit</a:t>
            </a:r>
          </a:p>
          <a:p>
            <a:pPr lvl="1"/>
            <a:r>
              <a:rPr lang="nl-NL" dirty="0" smtClean="0"/>
              <a:t>Ze ademen door hun longen</a:t>
            </a:r>
          </a:p>
          <a:p>
            <a:pPr lvl="1"/>
            <a:r>
              <a:rPr lang="nl-NL" dirty="0" smtClean="0"/>
              <a:t>Ze zogen hun jongen</a:t>
            </a:r>
          </a:p>
          <a:p>
            <a:r>
              <a:rPr lang="nl-NL" dirty="0" smtClean="0"/>
              <a:t>Er </a:t>
            </a:r>
            <a:r>
              <a:rPr lang="nl-NL" dirty="0"/>
              <a:t>zijn ook roofdieren die geen zoogdieren zijn:</a:t>
            </a:r>
          </a:p>
          <a:p>
            <a:pPr lvl="1"/>
            <a:r>
              <a:rPr lang="nl-NL" dirty="0"/>
              <a:t>Haai = kraakbeenvis</a:t>
            </a:r>
          </a:p>
          <a:p>
            <a:pPr lvl="1"/>
            <a:r>
              <a:rPr lang="nl-NL" dirty="0"/>
              <a:t>Slang = reptiel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000" l="0" r="988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9119" y="4069883"/>
            <a:ext cx="3294317" cy="24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7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627" y="381000"/>
            <a:ext cx="8547696" cy="1044388"/>
          </a:xfrm>
        </p:spPr>
        <p:txBody>
          <a:bodyPr/>
          <a:lstStyle/>
          <a:p>
            <a:r>
              <a:rPr lang="nl-NL" dirty="0" smtClean="0"/>
              <a:t>Kenmerken landroofdieren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5627" y="1828800"/>
            <a:ext cx="8547696" cy="4699528"/>
          </a:xfrm>
        </p:spPr>
        <p:txBody>
          <a:bodyPr>
            <a:normAutofit/>
          </a:bodyPr>
          <a:lstStyle/>
          <a:p>
            <a:pPr lvl="1"/>
            <a:r>
              <a:rPr lang="nl-NL" sz="2200" dirty="0" smtClean="0"/>
              <a:t>Gebit met scherpe hoektanden en kiezen met scherpe randen</a:t>
            </a:r>
          </a:p>
          <a:p>
            <a:pPr lvl="1"/>
            <a:r>
              <a:rPr lang="nl-NL" sz="2200" dirty="0" smtClean="0"/>
              <a:t>Tenen met scherpe klauwen (sommigen kunnen deze ook intrekken)</a:t>
            </a:r>
          </a:p>
          <a:p>
            <a:pPr lvl="1"/>
            <a:r>
              <a:rPr lang="nl-NL" sz="2200" dirty="0" smtClean="0"/>
              <a:t>Kunnen goed ruiken</a:t>
            </a:r>
          </a:p>
          <a:p>
            <a:pPr lvl="1"/>
            <a:r>
              <a:rPr lang="nl-NL" sz="2200" dirty="0" smtClean="0"/>
              <a:t>Kunnen goed zien		Zintuigen</a:t>
            </a:r>
          </a:p>
          <a:p>
            <a:pPr lvl="1"/>
            <a:r>
              <a:rPr lang="nl-NL" sz="2200" dirty="0" smtClean="0"/>
              <a:t>Kunnen goed horen</a:t>
            </a:r>
          </a:p>
          <a:p>
            <a:pPr lvl="1"/>
            <a:endParaRPr lang="nl-NL" sz="2200" dirty="0"/>
          </a:p>
          <a:p>
            <a:pPr lvl="1"/>
            <a:r>
              <a:rPr lang="nl-NL" sz="2200" dirty="0" smtClean="0"/>
              <a:t>Jagen vaak in de schemering</a:t>
            </a:r>
          </a:p>
          <a:p>
            <a:pPr lvl="1"/>
            <a:r>
              <a:rPr lang="nl-NL" sz="2200" dirty="0" smtClean="0"/>
              <a:t>Jagen vaak in groepen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3419080" y="3695587"/>
            <a:ext cx="1465318" cy="358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3571480" y="3278182"/>
            <a:ext cx="1312918" cy="417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186596" y="3636344"/>
            <a:ext cx="1697802" cy="59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9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627" y="381000"/>
            <a:ext cx="8547696" cy="1044388"/>
          </a:xfrm>
        </p:spPr>
        <p:txBody>
          <a:bodyPr/>
          <a:lstStyle/>
          <a:p>
            <a:r>
              <a:rPr lang="nl-NL" dirty="0" smtClean="0"/>
              <a:t>Gebit roofdieren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5627" y="1828800"/>
            <a:ext cx="8547696" cy="4699528"/>
          </a:xfrm>
        </p:spPr>
        <p:txBody>
          <a:bodyPr>
            <a:normAutofit/>
          </a:bodyPr>
          <a:lstStyle/>
          <a:p>
            <a:pPr lvl="1"/>
            <a:endParaRPr lang="nl-NL" dirty="0" smtClean="0"/>
          </a:p>
          <a:p>
            <a:pPr lvl="1"/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14481" r="1689" b="8842"/>
          <a:stretch/>
        </p:blipFill>
        <p:spPr>
          <a:xfrm>
            <a:off x="0" y="1599520"/>
            <a:ext cx="8987292" cy="52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7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627" y="381000"/>
            <a:ext cx="8547696" cy="1044388"/>
          </a:xfrm>
        </p:spPr>
        <p:txBody>
          <a:bodyPr/>
          <a:lstStyle/>
          <a:p>
            <a:r>
              <a:rPr lang="nl-NL" dirty="0" smtClean="0"/>
              <a:t>De tijger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5627" y="1828800"/>
            <a:ext cx="8547696" cy="4699528"/>
          </a:xfrm>
        </p:spPr>
        <p:txBody>
          <a:bodyPr>
            <a:normAutofit/>
          </a:bodyPr>
          <a:lstStyle/>
          <a:p>
            <a:pPr lvl="1"/>
            <a:r>
              <a:rPr lang="nl-NL" sz="2200" dirty="0" smtClean="0"/>
              <a:t>Grootste katachtige</a:t>
            </a:r>
          </a:p>
          <a:p>
            <a:pPr lvl="1"/>
            <a:r>
              <a:rPr lang="nl-NL" sz="2200" dirty="0" smtClean="0"/>
              <a:t>Leven in Azië (=bedreigd diersoort)</a:t>
            </a:r>
          </a:p>
          <a:p>
            <a:pPr lvl="1"/>
            <a:r>
              <a:rPr lang="nl-NL" sz="2200" dirty="0" smtClean="0"/>
              <a:t>Een tijger leeft het liefst alleen</a:t>
            </a:r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2252"/>
            <a:ext cx="4145633" cy="2762028"/>
          </a:xfrm>
          <a:prstGeom prst="rect">
            <a:avLst/>
          </a:prstGeom>
        </p:spPr>
      </p:pic>
      <p:pic>
        <p:nvPicPr>
          <p:cNvPr id="6" name="Afbeelding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805" y="4154462"/>
            <a:ext cx="4178194" cy="27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3486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Revolutie.thmx</Template>
  <TotalTime>55</TotalTime>
  <Words>115</Words>
  <Application>Microsoft Office PowerPoint</Application>
  <PresentationFormat>Diavoorstelling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Trebuchet MS</vt:lpstr>
      <vt:lpstr>Wingdings 2</vt:lpstr>
      <vt:lpstr>Revolutie</vt:lpstr>
      <vt:lpstr>Blokboek - Natuur 7</vt:lpstr>
      <vt:lpstr>Roofdieren</vt:lpstr>
      <vt:lpstr>Roofdieren</vt:lpstr>
      <vt:lpstr>Kenmerken landroofdieren</vt:lpstr>
      <vt:lpstr>Gebit roofdieren</vt:lpstr>
      <vt:lpstr>De tijger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Blokboek - Natuur 7</dc:title>
  <dc:creator>Patrick van Dis</dc:creator>
  <cp:lastModifiedBy>P. van Dis</cp:lastModifiedBy>
  <cp:revision>10</cp:revision>
  <dcterms:created xsi:type="dcterms:W3CDTF">2016-07-11T13:15:23Z</dcterms:created>
  <dcterms:modified xsi:type="dcterms:W3CDTF">2016-08-16T10:03:30Z</dcterms:modified>
</cp:coreProperties>
</file>