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August 16,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August 16,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chooltv.nl/video/hersenen-hoe-werken-je-hersene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BLOKBOEK - NATUUR 7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b="1" dirty="0" smtClean="0"/>
              <a:t>LES 3 – DE HERSENEN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423258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285" y="1027664"/>
            <a:ext cx="8091818" cy="1143000"/>
          </a:xfrm>
        </p:spPr>
        <p:txBody>
          <a:bodyPr/>
          <a:lstStyle/>
          <a:p>
            <a:r>
              <a:rPr lang="nl-NL" dirty="0" smtClean="0"/>
              <a:t>De opbouw van de hersenen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7284" y="2323652"/>
            <a:ext cx="8091819" cy="417211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nl-NL" sz="2200" dirty="0" smtClean="0"/>
          </a:p>
          <a:p>
            <a:endParaRPr lang="nl-NL" sz="2200" dirty="0" smtClean="0"/>
          </a:p>
          <a:p>
            <a:endParaRPr lang="nl-NL" sz="2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7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285" y="1027664"/>
            <a:ext cx="8091818" cy="1143000"/>
          </a:xfrm>
        </p:spPr>
        <p:txBody>
          <a:bodyPr/>
          <a:lstStyle/>
          <a:p>
            <a:r>
              <a:rPr lang="nl-NL" dirty="0" smtClean="0"/>
              <a:t>Werking van de hersenen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37285" y="2323652"/>
            <a:ext cx="8091817" cy="4123275"/>
          </a:xfrm>
        </p:spPr>
        <p:txBody>
          <a:bodyPr>
            <a:normAutofit/>
          </a:bodyPr>
          <a:lstStyle/>
          <a:p>
            <a:r>
              <a:rPr lang="nl-NL" sz="2200" dirty="0" smtClean="0"/>
              <a:t>Kijk- en luistervragen: </a:t>
            </a:r>
          </a:p>
          <a:p>
            <a:pPr lvl="1"/>
            <a:r>
              <a:rPr lang="nl-NL" sz="2000" dirty="0" smtClean="0"/>
              <a:t>Is er verschil in grootte van de hersenen tussen mannen en vrouwen?</a:t>
            </a:r>
          </a:p>
          <a:p>
            <a:pPr lvl="1"/>
            <a:r>
              <a:rPr lang="nl-NL" sz="2000" dirty="0" smtClean="0"/>
              <a:t>Welk gedeelte van de hersenen zorgt ervoor dat je kunt zien?</a:t>
            </a:r>
          </a:p>
          <a:p>
            <a:pPr lvl="1"/>
            <a:r>
              <a:rPr lang="nl-NL" sz="2000" dirty="0" smtClean="0"/>
              <a:t>In welk gedeelte van de hersenen wordt geluid verwerkt?</a:t>
            </a:r>
          </a:p>
          <a:p>
            <a:pPr lvl="1"/>
            <a:r>
              <a:rPr lang="nl-NL" sz="2000" dirty="0" smtClean="0"/>
              <a:t>Wanneer zijn je hersenen </a:t>
            </a:r>
            <a:br>
              <a:rPr lang="nl-NL" sz="2000" dirty="0" smtClean="0"/>
            </a:br>
            <a:r>
              <a:rPr lang="nl-NL" sz="2000" dirty="0" smtClean="0"/>
              <a:t>helemaal volgroeid?</a:t>
            </a:r>
          </a:p>
          <a:p>
            <a:pPr lvl="1"/>
            <a:endParaRPr lang="nl-NL" sz="2000" dirty="0" smtClean="0"/>
          </a:p>
          <a:p>
            <a:pPr lvl="1"/>
            <a:endParaRPr lang="nl-NL" sz="2000" dirty="0"/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686" y="4540881"/>
            <a:ext cx="4059595" cy="23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0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285" y="1027664"/>
            <a:ext cx="8091818" cy="1143000"/>
          </a:xfrm>
        </p:spPr>
        <p:txBody>
          <a:bodyPr/>
          <a:lstStyle/>
          <a:p>
            <a:r>
              <a:rPr lang="nl-NL" dirty="0" smtClean="0"/>
              <a:t>Werking van de hersenen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7284" y="2323652"/>
            <a:ext cx="8091819" cy="4172115"/>
          </a:xfrm>
        </p:spPr>
        <p:txBody>
          <a:bodyPr>
            <a:normAutofit/>
          </a:bodyPr>
          <a:lstStyle/>
          <a:p>
            <a:r>
              <a:rPr lang="nl-NL" sz="2200" dirty="0" smtClean="0"/>
              <a:t>Mannen hebben grotere hersenen dan vrouwen. Dit betekent niet dat mannen ook slimmer zijn;</a:t>
            </a:r>
          </a:p>
          <a:p>
            <a:r>
              <a:rPr lang="nl-NL" sz="2200" dirty="0" smtClean="0"/>
              <a:t>Het achterste gedeelte van je hersenen zorgt ervoor dat je kunt zien;</a:t>
            </a:r>
          </a:p>
          <a:p>
            <a:r>
              <a:rPr lang="nl-NL" sz="2200" dirty="0" smtClean="0"/>
              <a:t>De zijkanten van je hersenen zorgen ervoor dat je kunt horen;</a:t>
            </a:r>
          </a:p>
          <a:p>
            <a:r>
              <a:rPr lang="nl-NL" sz="2200" dirty="0" smtClean="0"/>
              <a:t>Je hersenen zijn pas na je 25</a:t>
            </a:r>
            <a:r>
              <a:rPr lang="nl-NL" sz="2200" baseline="30000" dirty="0" smtClean="0"/>
              <a:t>ste</a:t>
            </a:r>
            <a:r>
              <a:rPr lang="nl-NL" sz="2200" dirty="0" smtClean="0"/>
              <a:t> jaar volgroeid. Daarom kunnen kinderen en pubers bepaalde dingen nog niet. </a:t>
            </a:r>
          </a:p>
          <a:p>
            <a:endParaRPr lang="nl-NL" sz="2200" dirty="0" smtClean="0"/>
          </a:p>
          <a:p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14795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7284" y="181098"/>
            <a:ext cx="8091818" cy="1143000"/>
          </a:xfrm>
        </p:spPr>
        <p:txBody>
          <a:bodyPr/>
          <a:lstStyle/>
          <a:p>
            <a:r>
              <a:rPr lang="nl-NL" dirty="0" smtClean="0"/>
              <a:t>Functies van de hersenhelften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7284" y="2323652"/>
            <a:ext cx="8091819" cy="4172115"/>
          </a:xfrm>
        </p:spPr>
        <p:txBody>
          <a:bodyPr>
            <a:normAutofit/>
          </a:bodyPr>
          <a:lstStyle/>
          <a:p>
            <a:endParaRPr lang="nl-NL" sz="2200" dirty="0" smtClean="0"/>
          </a:p>
          <a:p>
            <a:endParaRPr lang="nl-NL" sz="2200" dirty="0" smtClean="0"/>
          </a:p>
          <a:p>
            <a:endParaRPr lang="nl-NL" sz="2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62" y="1324097"/>
            <a:ext cx="4608589" cy="552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61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33</TotalTime>
  <Words>130</Words>
  <Application>Microsoft Office PowerPoint</Application>
  <PresentationFormat>Diavoorstelling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Austin</vt:lpstr>
      <vt:lpstr>BLOKBOEK - NATUUR 7</vt:lpstr>
      <vt:lpstr>De opbouw van de hersenen</vt:lpstr>
      <vt:lpstr>Werking van de hersenen</vt:lpstr>
      <vt:lpstr>Werking van de hersenen</vt:lpstr>
      <vt:lpstr>Functies van de hersenhelften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BLOKBOEK - NATUUR 7</dc:title>
  <dc:creator>Patrick van Dis</dc:creator>
  <cp:lastModifiedBy>P. van Dis</cp:lastModifiedBy>
  <cp:revision>4</cp:revision>
  <dcterms:created xsi:type="dcterms:W3CDTF">2016-07-11T15:41:52Z</dcterms:created>
  <dcterms:modified xsi:type="dcterms:W3CDTF">2016-08-16T10:04:01Z</dcterms:modified>
</cp:coreProperties>
</file>