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biologiepagina.nl/Videobiologie/Flashbestuiving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9462" y="-254607"/>
            <a:ext cx="7583488" cy="1679575"/>
          </a:xfrm>
        </p:spPr>
        <p:txBody>
          <a:bodyPr/>
          <a:lstStyle/>
          <a:p>
            <a:r>
              <a:rPr lang="nl-NL" dirty="0" smtClean="0"/>
              <a:t>BLOKBOEK NATUUR 7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79463" y="1424968"/>
            <a:ext cx="7583487" cy="1752600"/>
          </a:xfrm>
        </p:spPr>
        <p:txBody>
          <a:bodyPr>
            <a:normAutofit/>
          </a:bodyPr>
          <a:lstStyle/>
          <a:p>
            <a:r>
              <a:rPr lang="nl-NL" sz="3600" b="1" dirty="0" smtClean="0"/>
              <a:t>LES 5 - PLANTEN</a:t>
            </a:r>
            <a:endParaRPr lang="nl-NL" sz="36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25392"/>
          <a:stretch/>
        </p:blipFill>
        <p:spPr>
          <a:xfrm>
            <a:off x="0" y="2526364"/>
            <a:ext cx="9144000" cy="456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5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532" y="89647"/>
            <a:ext cx="8997468" cy="1143000"/>
          </a:xfrm>
        </p:spPr>
        <p:txBody>
          <a:bodyPr/>
          <a:lstStyle/>
          <a:p>
            <a:r>
              <a:rPr lang="nl-NL" dirty="0" smtClean="0"/>
              <a:t>FUNCTIE VAN PLANTEN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532" y="1351250"/>
            <a:ext cx="8824479" cy="5372439"/>
          </a:xfrm>
        </p:spPr>
        <p:txBody>
          <a:bodyPr/>
          <a:lstStyle/>
          <a:p>
            <a:r>
              <a:rPr lang="nl-NL" dirty="0" smtClean="0"/>
              <a:t>Ze geven ons schone lucht (=</a:t>
            </a:r>
            <a:r>
              <a:rPr lang="nl-NL" b="1" dirty="0" smtClean="0"/>
              <a:t>fotosynthese</a:t>
            </a:r>
            <a:r>
              <a:rPr lang="nl-NL" dirty="0" smtClean="0"/>
              <a:t>)</a:t>
            </a:r>
          </a:p>
          <a:p>
            <a:r>
              <a:rPr lang="nl-NL" dirty="0" smtClean="0"/>
              <a:t>Ze geven ons voedsel (denk maar aan groente en fruit)</a:t>
            </a:r>
          </a:p>
          <a:p>
            <a:r>
              <a:rPr lang="nl-NL" dirty="0" smtClean="0"/>
              <a:t>Ze geven ons een stukje gemak (van bomen worden kasten gemaakt en van katoen bijvoorbeeld kleding)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2618"/>
            <a:ext cx="4490763" cy="224538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t="13827" b="13915"/>
          <a:stretch/>
        </p:blipFill>
        <p:spPr>
          <a:xfrm>
            <a:off x="4490763" y="4614207"/>
            <a:ext cx="4680034" cy="22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6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532" y="89647"/>
            <a:ext cx="8997468" cy="1143000"/>
          </a:xfrm>
        </p:spPr>
        <p:txBody>
          <a:bodyPr/>
          <a:lstStyle/>
          <a:p>
            <a:r>
              <a:rPr lang="nl-NL" dirty="0" smtClean="0"/>
              <a:t>FOTOSYNTHESE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532" y="1351250"/>
            <a:ext cx="8824479" cy="5372439"/>
          </a:xfrm>
        </p:spPr>
        <p:txBody>
          <a:bodyPr/>
          <a:lstStyle/>
          <a:p>
            <a:r>
              <a:rPr lang="nl-NL" dirty="0" smtClean="0"/>
              <a:t>Planten hebben nodig om te groeien:</a:t>
            </a:r>
          </a:p>
          <a:p>
            <a:pPr lvl="1"/>
            <a:r>
              <a:rPr lang="nl-NL" dirty="0" smtClean="0"/>
              <a:t>Licht en warmte (door de zon)</a:t>
            </a:r>
          </a:p>
          <a:p>
            <a:pPr lvl="1"/>
            <a:r>
              <a:rPr lang="nl-NL" dirty="0" smtClean="0"/>
              <a:t>Voeding en water (uit de grond)</a:t>
            </a:r>
          </a:p>
          <a:p>
            <a:r>
              <a:rPr lang="nl-NL" dirty="0" smtClean="0"/>
              <a:t>Het zonlicht, de voedingsstoffen en het water worden door bladeren opgenomen.</a:t>
            </a:r>
          </a:p>
          <a:p>
            <a:r>
              <a:rPr lang="nl-NL" dirty="0" smtClean="0"/>
              <a:t>Dit is de voeding voor de plant</a:t>
            </a:r>
          </a:p>
          <a:p>
            <a:r>
              <a:rPr lang="nl-NL" dirty="0" smtClean="0"/>
              <a:t>Door dit proces komt er zuurstof in de lucht</a:t>
            </a:r>
          </a:p>
          <a:p>
            <a:r>
              <a:rPr lang="nl-NL" dirty="0" smtClean="0"/>
              <a:t>Deze zuurstof kunnen wij weer gebruiken. </a:t>
            </a:r>
          </a:p>
        </p:txBody>
      </p:sp>
    </p:spTree>
    <p:extLst>
      <p:ext uri="{BB962C8B-B14F-4D97-AF65-F5344CB8AC3E}">
        <p14:creationId xmlns:p14="http://schemas.microsoft.com/office/powerpoint/2010/main" val="341589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532" y="89647"/>
            <a:ext cx="8997468" cy="1143000"/>
          </a:xfrm>
        </p:spPr>
        <p:txBody>
          <a:bodyPr/>
          <a:lstStyle/>
          <a:p>
            <a:r>
              <a:rPr lang="nl-NL" dirty="0" smtClean="0"/>
              <a:t>FOTOSYNTHESE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95" y="1067816"/>
            <a:ext cx="7297200" cy="578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532" y="89647"/>
            <a:ext cx="8997468" cy="1143000"/>
          </a:xfrm>
        </p:spPr>
        <p:txBody>
          <a:bodyPr/>
          <a:lstStyle/>
          <a:p>
            <a:r>
              <a:rPr lang="nl-NL" dirty="0" smtClean="0"/>
              <a:t>OPBOUW VAN EEN PLANT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b="4995"/>
          <a:stretch/>
        </p:blipFill>
        <p:spPr>
          <a:xfrm>
            <a:off x="363207" y="1232647"/>
            <a:ext cx="3944808" cy="5246840"/>
          </a:xfrm>
          <a:prstGeom prst="rect">
            <a:avLst/>
          </a:prstGeom>
        </p:spPr>
      </p:pic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4308015" y="1232647"/>
            <a:ext cx="4662996" cy="5372439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98685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532" y="89647"/>
            <a:ext cx="8997468" cy="1143000"/>
          </a:xfrm>
        </p:spPr>
        <p:txBody>
          <a:bodyPr/>
          <a:lstStyle/>
          <a:p>
            <a:r>
              <a:rPr lang="nl-NL" dirty="0" smtClean="0"/>
              <a:t>OPBOUW VAN EEN BLOEM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rcRect l="2557" r="2557"/>
          <a:stretch>
            <a:fillRect/>
          </a:stretch>
        </p:blipFill>
        <p:spPr>
          <a:xfrm>
            <a:off x="146050" y="1350963"/>
            <a:ext cx="8824913" cy="5372100"/>
          </a:xfrm>
        </p:spPr>
      </p:pic>
    </p:spTree>
    <p:extLst>
      <p:ext uri="{BB962C8B-B14F-4D97-AF65-F5344CB8AC3E}">
        <p14:creationId xmlns:p14="http://schemas.microsoft.com/office/powerpoint/2010/main" val="321868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532" y="89647"/>
            <a:ext cx="8997468" cy="1143000"/>
          </a:xfrm>
        </p:spPr>
        <p:txBody>
          <a:bodyPr/>
          <a:lstStyle/>
          <a:p>
            <a:r>
              <a:rPr lang="nl-NL" dirty="0" smtClean="0"/>
              <a:t>BEVRUCHTING</a:t>
            </a:r>
            <a:endParaRPr lang="nl-NL" dirty="0"/>
          </a:p>
        </p:txBody>
      </p:sp>
      <p:pic>
        <p:nvPicPr>
          <p:cNvPr id="4" name="Tijdelijke aanduiding voor inhoud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5312" b="15312"/>
          <a:stretch>
            <a:fillRect/>
          </a:stretch>
        </p:blipFill>
        <p:spPr>
          <a:xfrm>
            <a:off x="146050" y="1231900"/>
            <a:ext cx="8775700" cy="5426075"/>
          </a:xfrm>
        </p:spPr>
      </p:pic>
    </p:spTree>
    <p:extLst>
      <p:ext uri="{BB962C8B-B14F-4D97-AF65-F5344CB8AC3E}">
        <p14:creationId xmlns:p14="http://schemas.microsoft.com/office/powerpoint/2010/main" val="2682189050"/>
      </p:ext>
    </p:extLst>
  </p:cSld>
  <p:clrMapOvr>
    <a:masterClrMapping/>
  </p:clrMapOvr>
</p:sld>
</file>

<file path=ppt/theme/theme1.xml><?xml version="1.0" encoding="utf-8"?>
<a:theme xmlns:a="http://schemas.openxmlformats.org/drawingml/2006/main" name="Zo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Zomer.thmx</Template>
  <TotalTime>15</TotalTime>
  <Words>118</Words>
  <Application>Microsoft Office PowerPoint</Application>
  <PresentationFormat>Diavoorstelling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Century Gothic</vt:lpstr>
      <vt:lpstr>Wingdings</vt:lpstr>
      <vt:lpstr>Zomer</vt:lpstr>
      <vt:lpstr>BLOKBOEK NATUUR 7</vt:lpstr>
      <vt:lpstr>FUNCTIE VAN PLANTEN</vt:lpstr>
      <vt:lpstr>FOTOSYNTHESE</vt:lpstr>
      <vt:lpstr>FOTOSYNTHESE</vt:lpstr>
      <vt:lpstr>OPBOUW VAN EEN PLANT</vt:lpstr>
      <vt:lpstr>OPBOUW VAN EEN BLOEM</vt:lpstr>
      <vt:lpstr>BEVRUCHTING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BLOKBOEK NATUUR 7</dc:title>
  <dc:creator>Patrick van Dis</dc:creator>
  <cp:lastModifiedBy>P. van Dis</cp:lastModifiedBy>
  <cp:revision>2</cp:revision>
  <dcterms:created xsi:type="dcterms:W3CDTF">2016-07-11T17:17:25Z</dcterms:created>
  <dcterms:modified xsi:type="dcterms:W3CDTF">2016-08-16T10:05:04Z</dcterms:modified>
</cp:coreProperties>
</file>