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ooltv.nl/video/de-spijsvertering-de-weg-die-het-voedsel-in-het-lichaam-aflegt-van-mond-tot-einddar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spijsvertering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BLOKBOEK NATUUR – LES 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01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SPIJZEN</a:t>
            </a:r>
            <a:endParaRPr lang="nl-NL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b="1" dirty="0" smtClean="0">
                <a:solidFill>
                  <a:srgbClr val="00B050"/>
                </a:solidFill>
              </a:rPr>
              <a:t>Spijzen</a:t>
            </a:r>
            <a:r>
              <a:rPr lang="nl-NL" sz="2400" dirty="0" smtClean="0"/>
              <a:t> = het voedsel dat we iedere dag eten en drinken.</a:t>
            </a:r>
          </a:p>
          <a:p>
            <a:endParaRPr lang="nl-NL" sz="2400" dirty="0" smtClean="0"/>
          </a:p>
          <a:p>
            <a:r>
              <a:rPr lang="nl-NL" sz="2400" dirty="0" smtClean="0"/>
              <a:t>Mensen / dieren eten om in leven te blijven. </a:t>
            </a:r>
          </a:p>
          <a:p>
            <a:endParaRPr lang="nl-NL" sz="2400" dirty="0"/>
          </a:p>
          <a:p>
            <a:r>
              <a:rPr lang="nl-NL" sz="2400" dirty="0" smtClean="0"/>
              <a:t>Het voedsel moet opgenomen worden door het lichaam, omdat het lichaam hier stofjes uit moet gebruiken.</a:t>
            </a:r>
          </a:p>
          <a:p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631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VERTEREN</a:t>
            </a:r>
            <a:endParaRPr lang="nl-NL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Voordat het lichaam de </a:t>
            </a:r>
            <a:r>
              <a:rPr lang="nl-NL" sz="2400" b="1" dirty="0" smtClean="0">
                <a:solidFill>
                  <a:srgbClr val="00B050"/>
                </a:solidFill>
              </a:rPr>
              <a:t>voedingsstoffen</a:t>
            </a:r>
            <a:r>
              <a:rPr lang="nl-NL" sz="2400" dirty="0" smtClean="0"/>
              <a:t> (=de belangrijke stoffen die in het voedsel zitten en het lichaam nodig heeft) op kan nemen, moet het eerst in kleine stofjes worden afgebroken</a:t>
            </a:r>
          </a:p>
          <a:p>
            <a:r>
              <a:rPr lang="nl-NL" sz="2400" dirty="0" smtClean="0"/>
              <a:t>Een ander woord voor het afbreken van het voedsel in kleine stukjes = </a:t>
            </a:r>
            <a:r>
              <a:rPr lang="nl-NL" sz="2400" b="1" dirty="0" smtClean="0">
                <a:solidFill>
                  <a:srgbClr val="00B050"/>
                </a:solidFill>
              </a:rPr>
              <a:t>verteren</a:t>
            </a:r>
          </a:p>
          <a:p>
            <a:r>
              <a:rPr lang="nl-NL" sz="2400" dirty="0" smtClean="0"/>
              <a:t>Het verteren van spijzen = </a:t>
            </a:r>
            <a:r>
              <a:rPr lang="nl-NL" sz="2400" b="1" dirty="0" smtClean="0">
                <a:solidFill>
                  <a:srgbClr val="00B050"/>
                </a:solidFill>
              </a:rPr>
              <a:t>spijsvertering</a:t>
            </a:r>
            <a:endParaRPr lang="nl-NL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05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DE SPIJSVERTERING (filmpje)</a:t>
            </a:r>
            <a:endParaRPr lang="nl-NL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nl-NL" sz="24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docukit.nl/portals/0/inhoud/NEW163-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06" y="1545465"/>
            <a:ext cx="3693374" cy="504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57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b="1" dirty="0" smtClean="0"/>
              <a:t>VERSCHIL MENS EN DIER</a:t>
            </a:r>
            <a:endParaRPr lang="nl-NL" sz="54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92D050"/>
                </a:solidFill>
              </a:rPr>
              <a:t>De meeste </a:t>
            </a:r>
            <a:r>
              <a:rPr lang="nl-NL" sz="2400" dirty="0" smtClean="0">
                <a:solidFill>
                  <a:srgbClr val="00B050"/>
                </a:solidFill>
              </a:rPr>
              <a:t>zoogdieren</a:t>
            </a:r>
            <a:r>
              <a:rPr lang="nl-NL" sz="2400" dirty="0" smtClean="0">
                <a:solidFill>
                  <a:srgbClr val="92D050"/>
                </a:solidFill>
              </a:rPr>
              <a:t> hebben </a:t>
            </a:r>
            <a:r>
              <a:rPr lang="nl-NL" sz="2400" dirty="0" smtClean="0">
                <a:solidFill>
                  <a:srgbClr val="00B050"/>
                </a:solidFill>
              </a:rPr>
              <a:t>ongeveer dezelfde spijsvertering</a:t>
            </a:r>
            <a:r>
              <a:rPr lang="nl-NL" sz="2400" dirty="0" smtClean="0">
                <a:solidFill>
                  <a:srgbClr val="92D050"/>
                </a:solidFill>
              </a:rPr>
              <a:t> </a:t>
            </a:r>
            <a:r>
              <a:rPr lang="nl-NL" sz="2400" dirty="0" smtClean="0">
                <a:solidFill>
                  <a:srgbClr val="00B050"/>
                </a:solidFill>
              </a:rPr>
              <a:t>als de mens</a:t>
            </a:r>
          </a:p>
          <a:p>
            <a:pPr marL="45720" indent="0">
              <a:buNone/>
            </a:pPr>
            <a:endParaRPr lang="nl-NL" sz="2400" dirty="0" smtClean="0">
              <a:solidFill>
                <a:srgbClr val="92D050"/>
              </a:solidFill>
            </a:endParaRPr>
          </a:p>
          <a:p>
            <a:pPr marL="45720" indent="0">
              <a:buNone/>
            </a:pPr>
            <a:r>
              <a:rPr lang="nl-NL" sz="2400" dirty="0" smtClean="0">
                <a:solidFill>
                  <a:srgbClr val="92D050"/>
                </a:solidFill>
              </a:rPr>
              <a:t>Verschillen zijn er ook:</a:t>
            </a:r>
          </a:p>
          <a:p>
            <a:r>
              <a:rPr lang="nl-NL" sz="2400" dirty="0" smtClean="0">
                <a:solidFill>
                  <a:srgbClr val="00B050"/>
                </a:solidFill>
              </a:rPr>
              <a:t>Planteneters</a:t>
            </a:r>
            <a:r>
              <a:rPr lang="nl-NL" sz="2400" dirty="0" smtClean="0">
                <a:solidFill>
                  <a:srgbClr val="92D050"/>
                </a:solidFill>
              </a:rPr>
              <a:t> hebben een </a:t>
            </a:r>
            <a:r>
              <a:rPr lang="nl-NL" sz="2400" dirty="0" smtClean="0">
                <a:solidFill>
                  <a:srgbClr val="00B050"/>
                </a:solidFill>
              </a:rPr>
              <a:t>langer darmkanaal dan vleeseters </a:t>
            </a:r>
            <a:r>
              <a:rPr lang="nl-NL" sz="2400" i="1" dirty="0" smtClean="0">
                <a:solidFill>
                  <a:srgbClr val="92D050"/>
                </a:solidFill>
              </a:rPr>
              <a:t>(het verteren van planten is namelijk lastiger dan het verteren van vlees)</a:t>
            </a:r>
          </a:p>
          <a:p>
            <a:r>
              <a:rPr lang="nl-NL" sz="2400" dirty="0" smtClean="0">
                <a:solidFill>
                  <a:srgbClr val="92D050"/>
                </a:solidFill>
              </a:rPr>
              <a:t>Sommige </a:t>
            </a:r>
            <a:r>
              <a:rPr lang="nl-NL" sz="2400" dirty="0" smtClean="0">
                <a:solidFill>
                  <a:srgbClr val="00B050"/>
                </a:solidFill>
              </a:rPr>
              <a:t>planteneters </a:t>
            </a:r>
            <a:r>
              <a:rPr lang="nl-NL" sz="2400" dirty="0" smtClean="0">
                <a:solidFill>
                  <a:srgbClr val="92D050"/>
                </a:solidFill>
              </a:rPr>
              <a:t>hebben zelfs </a:t>
            </a:r>
            <a:r>
              <a:rPr lang="nl-NL" sz="2400" dirty="0" smtClean="0">
                <a:solidFill>
                  <a:srgbClr val="00B050"/>
                </a:solidFill>
              </a:rPr>
              <a:t>meerdere magen </a:t>
            </a:r>
            <a:r>
              <a:rPr lang="nl-NL" sz="2400" dirty="0" smtClean="0">
                <a:solidFill>
                  <a:srgbClr val="92D050"/>
                </a:solidFill>
              </a:rPr>
              <a:t>om de planten goed te verteren (deze dieren noemen we </a:t>
            </a:r>
            <a:r>
              <a:rPr lang="nl-NL" sz="2400" b="1" dirty="0" smtClean="0">
                <a:solidFill>
                  <a:srgbClr val="00B050"/>
                </a:solidFill>
              </a:rPr>
              <a:t>herkauwers</a:t>
            </a:r>
            <a:r>
              <a:rPr lang="nl-NL" sz="2400" dirty="0" smtClean="0">
                <a:solidFill>
                  <a:srgbClr val="92D050"/>
                </a:solidFill>
              </a:rPr>
              <a:t>)</a:t>
            </a:r>
            <a:endParaRPr lang="nl-NL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9932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14</TotalTime>
  <Words>165</Words>
  <Application>Microsoft Office PowerPoint</Application>
  <PresentationFormat>Breedbeeld</PresentationFormat>
  <Paragraphs>19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Corbel</vt:lpstr>
      <vt:lpstr>Basis</vt:lpstr>
      <vt:lpstr>De spijsvertering</vt:lpstr>
      <vt:lpstr>SPIJZEN</vt:lpstr>
      <vt:lpstr>VERTEREN</vt:lpstr>
      <vt:lpstr>DE SPIJSVERTERING (filmpje)</vt:lpstr>
      <vt:lpstr>VERSCHIL MENS EN DIER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spijsvertering</dc:title>
  <dc:creator>P. van Dis</dc:creator>
  <cp:lastModifiedBy>P. van Dis</cp:lastModifiedBy>
  <cp:revision>3</cp:revision>
  <dcterms:created xsi:type="dcterms:W3CDTF">2016-11-24T13:15:05Z</dcterms:created>
  <dcterms:modified xsi:type="dcterms:W3CDTF">2016-11-28T09:10:22Z</dcterms:modified>
</cp:coreProperties>
</file>