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hooltv.nl/video/luchtstromen-op-aarde-van-hoge-naar-lagedrukgebied/#q=luchtstrom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NATUUR – LES 8</a:t>
            </a:r>
            <a:endParaRPr lang="nl-NL" sz="6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Luchtdruk en het weer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7870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27456"/>
            <a:ext cx="10365860" cy="1507067"/>
          </a:xfrm>
        </p:spPr>
        <p:txBody>
          <a:bodyPr/>
          <a:lstStyle/>
          <a:p>
            <a:r>
              <a:rPr lang="nl-NL" b="1" dirty="0" smtClean="0"/>
              <a:t>DAMPKRING / ATMOSFEER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1834523"/>
            <a:ext cx="10365861" cy="4695066"/>
          </a:xfrm>
        </p:spPr>
        <p:txBody>
          <a:bodyPr anchor="t" anchorCtr="0">
            <a:normAutofit/>
          </a:bodyPr>
          <a:lstStyle/>
          <a:p>
            <a:r>
              <a:rPr lang="nl-NL" sz="2400" dirty="0" smtClean="0"/>
              <a:t>Zo heet de dikke laag lucht die om de aarde heen ligt</a:t>
            </a:r>
          </a:p>
          <a:p>
            <a:r>
              <a:rPr lang="nl-NL" sz="2400" dirty="0" smtClean="0"/>
              <a:t>De dampkring </a:t>
            </a:r>
            <a:r>
              <a:rPr lang="nl-NL" sz="2400" dirty="0" smtClean="0">
                <a:solidFill>
                  <a:schemeClr val="tx1"/>
                </a:solidFill>
              </a:rPr>
              <a:t>bestaat uit verschillende lagen</a:t>
            </a:r>
          </a:p>
          <a:p>
            <a:endParaRPr lang="nl-NL" sz="2400" dirty="0" smtClean="0"/>
          </a:p>
          <a:p>
            <a:r>
              <a:rPr lang="nl-NL" sz="2400" dirty="0" smtClean="0"/>
              <a:t>Zonder de dampkring is er geen leven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mogelijk op aarde</a:t>
            </a:r>
          </a:p>
          <a:p>
            <a:r>
              <a:rPr lang="nl-NL" sz="2400" dirty="0" smtClean="0"/>
              <a:t>De dampkring zorgt er namelijk voor dat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schadelijke straling en het felle zonlicht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gefilterd wordt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1026" name="Picture 2" descr="http://www.meteo-julianadorp.nl/meteorologie/De-atmosfeer_bestanden/Structuur-atmosf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87" y="2781837"/>
            <a:ext cx="4332413" cy="40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27456"/>
            <a:ext cx="10365860" cy="1507067"/>
          </a:xfrm>
        </p:spPr>
        <p:txBody>
          <a:bodyPr/>
          <a:lstStyle/>
          <a:p>
            <a:r>
              <a:rPr lang="nl-NL" b="1" dirty="0" smtClean="0"/>
              <a:t>LUCHTDRUK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1834523"/>
            <a:ext cx="10365861" cy="4695066"/>
          </a:xfrm>
        </p:spPr>
        <p:txBody>
          <a:bodyPr anchor="t" anchorCtr="0">
            <a:normAutofit/>
          </a:bodyPr>
          <a:lstStyle/>
          <a:p>
            <a:r>
              <a:rPr lang="nl-NL" sz="2400" dirty="0" smtClean="0"/>
              <a:t>De verschillende lagen drukken </a:t>
            </a:r>
            <a:r>
              <a:rPr lang="nl-NL" sz="2400" dirty="0"/>
              <a:t>aan alle kanten op alle dingen op de aarde</a:t>
            </a:r>
          </a:p>
          <a:p>
            <a:r>
              <a:rPr lang="nl-NL" sz="2400" dirty="0"/>
              <a:t>De kracht waarmee de luchtlaag op de aarde drukt heet: </a:t>
            </a:r>
            <a:r>
              <a:rPr lang="nl-NL" sz="2400" b="1" dirty="0">
                <a:solidFill>
                  <a:schemeClr val="tx1"/>
                </a:solidFill>
              </a:rPr>
              <a:t>luchtdruk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2050" name="Picture 2" descr="http://www.wolkenradar-weerbericht.nl/wp-content/uploads/2013/08/Weersverwachting-Hoge_lage_dr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23" y="3734873"/>
            <a:ext cx="5977277" cy="31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27456"/>
            <a:ext cx="10365860" cy="1507067"/>
          </a:xfrm>
        </p:spPr>
        <p:txBody>
          <a:bodyPr/>
          <a:lstStyle/>
          <a:p>
            <a:r>
              <a:rPr lang="nl-NL" b="1" dirty="0" smtClean="0"/>
              <a:t>LUCHTDRUK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1834523"/>
            <a:ext cx="8871913" cy="4695066"/>
          </a:xfrm>
        </p:spPr>
        <p:txBody>
          <a:bodyPr anchor="t" anchorCtr="0">
            <a:normAutofit/>
          </a:bodyPr>
          <a:lstStyle/>
          <a:p>
            <a:r>
              <a:rPr lang="nl-NL" sz="2400" dirty="0" smtClean="0"/>
              <a:t>De luchtdruk kun je niet voelen, maar is er dus wel</a:t>
            </a:r>
          </a:p>
          <a:p>
            <a:r>
              <a:rPr lang="nl-NL" sz="2400" dirty="0"/>
              <a:t>De luchtdruk wordt gebruikt om het weer te </a:t>
            </a:r>
            <a:r>
              <a:rPr lang="nl-NL" sz="2400" dirty="0" smtClean="0"/>
              <a:t>voorspellen</a:t>
            </a:r>
          </a:p>
          <a:p>
            <a:r>
              <a:rPr lang="nl-NL" sz="2400" dirty="0" smtClean="0"/>
              <a:t>De luchtdruk wordt gemeten met een </a:t>
            </a:r>
            <a:r>
              <a:rPr lang="nl-NL" sz="2400" dirty="0" smtClean="0">
                <a:solidFill>
                  <a:schemeClr val="tx1"/>
                </a:solidFill>
              </a:rPr>
              <a:t>barometer</a:t>
            </a:r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 smtClean="0"/>
              <a:t>Je hebt een </a:t>
            </a:r>
            <a:r>
              <a:rPr lang="nl-NL" sz="2400" dirty="0" smtClean="0">
                <a:solidFill>
                  <a:schemeClr val="tx1"/>
                </a:solidFill>
              </a:rPr>
              <a:t>hogedrukgebied</a:t>
            </a:r>
            <a:r>
              <a:rPr lang="nl-NL" sz="2400" dirty="0" smtClean="0"/>
              <a:t> (luchtdruk is hoog) en </a:t>
            </a:r>
            <a:r>
              <a:rPr lang="nl-NL" sz="2400" dirty="0" smtClean="0">
                <a:solidFill>
                  <a:schemeClr val="tx1"/>
                </a:solidFill>
              </a:rPr>
              <a:t>lagedrukgebied</a:t>
            </a:r>
            <a:r>
              <a:rPr lang="nl-NL" sz="2400" dirty="0" smtClean="0"/>
              <a:t> (luchtdruk is laag)</a:t>
            </a:r>
          </a:p>
          <a:p>
            <a:r>
              <a:rPr lang="nl-NL" sz="2400" dirty="0" smtClean="0"/>
              <a:t>Als de luchtdruk hoog is, betekent het vaak dat er mooi weer op komst is</a:t>
            </a:r>
          </a:p>
          <a:p>
            <a:r>
              <a:rPr lang="nl-NL" sz="2400" dirty="0" smtClean="0"/>
              <a:t>Als de luchtdruk laag is, betekent dit vaak dat er slecht weer op komst is</a:t>
            </a:r>
          </a:p>
        </p:txBody>
      </p:sp>
      <p:pic>
        <p:nvPicPr>
          <p:cNvPr id="3074" name="Picture 2" descr="http://www.randominterestingfacts.com/wp-content/uploads/2014/03/Bar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99" y="2611519"/>
            <a:ext cx="2803301" cy="424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27456"/>
            <a:ext cx="10365860" cy="1507067"/>
          </a:xfrm>
        </p:spPr>
        <p:txBody>
          <a:bodyPr/>
          <a:lstStyle/>
          <a:p>
            <a:r>
              <a:rPr lang="nl-NL" b="1" dirty="0" err="1" smtClean="0"/>
              <a:t>LUCHTstromen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1834523"/>
            <a:ext cx="10868138" cy="4695066"/>
          </a:xfrm>
        </p:spPr>
        <p:txBody>
          <a:bodyPr anchor="t" anchorCtr="0">
            <a:normAutofit/>
          </a:bodyPr>
          <a:lstStyle/>
          <a:p>
            <a:r>
              <a:rPr lang="nl-NL" sz="2400" dirty="0" smtClean="0"/>
              <a:t>De lucht stroomt van hogedrukgebieden naar lage drukgebieden</a:t>
            </a:r>
          </a:p>
          <a:p>
            <a:r>
              <a:rPr lang="nl-NL" sz="2400" dirty="0" smtClean="0"/>
              <a:t>Hogedrukgebieden en lage drukgebieden wisselen elkaar dus voortdurend af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Door het stromen van de lucht ontstaat een </a:t>
            </a:r>
            <a:r>
              <a:rPr lang="nl-NL" sz="2400" dirty="0" smtClean="0">
                <a:solidFill>
                  <a:schemeClr val="tx1"/>
                </a:solidFill>
              </a:rPr>
              <a:t>luchtstroom</a:t>
            </a:r>
            <a:r>
              <a:rPr lang="nl-NL" sz="2400" dirty="0" smtClean="0"/>
              <a:t>: </a:t>
            </a:r>
            <a:r>
              <a:rPr lang="nl-NL" sz="2400" b="1" dirty="0" smtClean="0"/>
              <a:t>de wind</a:t>
            </a:r>
          </a:p>
        </p:txBody>
      </p:sp>
      <p:pic>
        <p:nvPicPr>
          <p:cNvPr id="4100" name="Picture 4" descr="http://www.adriansommeling.com/wp-content/uploads/2015/05/nic_pappa_wind950px_20121223124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4331268"/>
            <a:ext cx="4554828" cy="25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27456"/>
            <a:ext cx="10365860" cy="1507067"/>
          </a:xfrm>
        </p:spPr>
        <p:txBody>
          <a:bodyPr/>
          <a:lstStyle/>
          <a:p>
            <a:r>
              <a:rPr lang="nl-NL" b="1" dirty="0" smtClean="0"/>
              <a:t>Filmpje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1" y="1834523"/>
            <a:ext cx="10868138" cy="4695066"/>
          </a:xfrm>
        </p:spPr>
        <p:txBody>
          <a:bodyPr anchor="t" anchorCtr="0">
            <a:normAutofit/>
          </a:bodyPr>
          <a:lstStyle/>
          <a:p>
            <a:endParaRPr lang="nl-NL" sz="2400" b="1" dirty="0" smtClean="0"/>
          </a:p>
        </p:txBody>
      </p:sp>
      <p:pic>
        <p:nvPicPr>
          <p:cNvPr id="5122" name="Picture 2" descr="https://pbs.twimg.com/media/ByhaN1GCMAEhKf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63" y="1834523"/>
            <a:ext cx="5715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191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Segment</vt:lpstr>
      <vt:lpstr>NATUUR – LES 8</vt:lpstr>
      <vt:lpstr>DAMPKRING / ATMOSFEER</vt:lpstr>
      <vt:lpstr>LUCHTDRUK</vt:lpstr>
      <vt:lpstr>LUCHTDRUK</vt:lpstr>
      <vt:lpstr>LUCHTstromen</vt:lpstr>
      <vt:lpstr>Filmpje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 – LES 8</dc:title>
  <dc:creator>P. van Dis</dc:creator>
  <cp:lastModifiedBy>P. van Dis</cp:lastModifiedBy>
  <cp:revision>5</cp:revision>
  <dcterms:created xsi:type="dcterms:W3CDTF">2016-11-28T09:13:30Z</dcterms:created>
  <dcterms:modified xsi:type="dcterms:W3CDTF">2016-11-28T09:33:06Z</dcterms:modified>
</cp:coreProperties>
</file>