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6000" b="1" dirty="0" smtClean="0"/>
              <a:t>LES 9 – PLANTEN ALS VOEDSEL</a:t>
            </a:r>
            <a:endParaRPr lang="nl-NL" sz="60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400" b="1" dirty="0" smtClean="0"/>
              <a:t>BLOKBOEK NATUUR</a:t>
            </a: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3861957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b="1" dirty="0" smtClean="0"/>
              <a:t>FUNCTIES PLANTEN</a:t>
            </a:r>
            <a:endParaRPr lang="nl-NL" sz="44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Planten geven ons zuurstof</a:t>
            </a:r>
          </a:p>
          <a:p>
            <a:pPr marL="0" indent="0">
              <a:buNone/>
            </a:pPr>
            <a:endParaRPr lang="nl-NL" sz="2400" dirty="0" smtClean="0"/>
          </a:p>
          <a:p>
            <a:r>
              <a:rPr lang="nl-NL" sz="2400" dirty="0" smtClean="0"/>
              <a:t>Planten geven ons ook voedsel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534634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b="1" dirty="0" smtClean="0"/>
              <a:t>PLANTEN EN ZUURSTOF</a:t>
            </a:r>
            <a:endParaRPr lang="nl-NL" sz="44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Een plant geeft niet zomaar zuurstof</a:t>
            </a:r>
          </a:p>
          <a:p>
            <a:r>
              <a:rPr lang="nl-NL" sz="2400" dirty="0" smtClean="0"/>
              <a:t>Een plant heeft nodig:</a:t>
            </a:r>
          </a:p>
          <a:p>
            <a:pPr lvl="1"/>
            <a:r>
              <a:rPr lang="nl-NL" sz="2200" dirty="0" smtClean="0"/>
              <a:t>Zonlicht (warmte)</a:t>
            </a:r>
          </a:p>
          <a:p>
            <a:pPr lvl="1"/>
            <a:r>
              <a:rPr lang="nl-NL" sz="2200" dirty="0" smtClean="0"/>
              <a:t>Voeding</a:t>
            </a:r>
          </a:p>
          <a:p>
            <a:pPr lvl="1"/>
            <a:r>
              <a:rPr lang="nl-NL" sz="2200" dirty="0" smtClean="0"/>
              <a:t>Water</a:t>
            </a:r>
          </a:p>
          <a:p>
            <a:pPr lvl="1"/>
            <a:endParaRPr lang="nl-NL" sz="2200" dirty="0" smtClean="0"/>
          </a:p>
          <a:p>
            <a:pPr lvl="1"/>
            <a:endParaRPr lang="nl-NL" sz="2200" dirty="0"/>
          </a:p>
          <a:p>
            <a:pPr lvl="1"/>
            <a:endParaRPr lang="nl-NL" sz="2200" dirty="0"/>
          </a:p>
        </p:txBody>
      </p:sp>
      <p:pic>
        <p:nvPicPr>
          <p:cNvPr id="1026" name="Picture 2" descr="http://home.versatel.nl/rcgdam/natuur/blo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049" y="2042581"/>
            <a:ext cx="4966952" cy="4815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139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juftiene2014.weebly.com/uploads/2/7/8/5/27850547/25566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44" y="3070744"/>
            <a:ext cx="2381250" cy="170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b="1" dirty="0" smtClean="0"/>
              <a:t>PLANTEN EN VOEDSEL</a:t>
            </a:r>
            <a:endParaRPr lang="nl-NL" sz="44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Van planten kunnen verschillende dingen gegeten worden:</a:t>
            </a:r>
          </a:p>
          <a:p>
            <a:pPr lvl="1"/>
            <a:r>
              <a:rPr lang="nl-NL" sz="2000" dirty="0" smtClean="0"/>
              <a:t>Bladeren</a:t>
            </a:r>
          </a:p>
          <a:p>
            <a:pPr lvl="1"/>
            <a:r>
              <a:rPr lang="nl-NL" sz="2000" dirty="0" smtClean="0"/>
              <a:t>Stengels</a:t>
            </a:r>
          </a:p>
          <a:p>
            <a:pPr lvl="1"/>
            <a:r>
              <a:rPr lang="nl-NL" sz="2000" dirty="0" smtClean="0"/>
              <a:t>Wortels</a:t>
            </a:r>
          </a:p>
          <a:p>
            <a:pPr lvl="1"/>
            <a:r>
              <a:rPr lang="nl-NL" sz="2000" dirty="0" smtClean="0"/>
              <a:t>Bloemen</a:t>
            </a:r>
          </a:p>
          <a:p>
            <a:pPr lvl="1"/>
            <a:r>
              <a:rPr lang="nl-NL" sz="2000" dirty="0" smtClean="0"/>
              <a:t>Vruchten</a:t>
            </a:r>
          </a:p>
          <a:p>
            <a:pPr lvl="1"/>
            <a:r>
              <a:rPr lang="nl-NL" sz="2000" dirty="0" smtClean="0"/>
              <a:t>Bessen </a:t>
            </a:r>
          </a:p>
          <a:p>
            <a:pPr lvl="1"/>
            <a:r>
              <a:rPr lang="nl-NL" sz="2000" dirty="0" smtClean="0"/>
              <a:t>Noten</a:t>
            </a:r>
            <a:endParaRPr lang="nl-NL" sz="2000" dirty="0"/>
          </a:p>
        </p:txBody>
      </p:sp>
      <p:pic>
        <p:nvPicPr>
          <p:cNvPr id="5122" name="Picture 2" descr="http://assets.24kitchen.nl/24kitchen_nl_nl/article/123761.660x2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742" y="2651667"/>
            <a:ext cx="2997260" cy="1271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oud.tuinen.nl/images/upload/110-1068802788_wortel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324" y="4364962"/>
            <a:ext cx="2476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147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b="1" dirty="0" smtClean="0"/>
              <a:t>PLANTEN EN VOEDSEL (2)</a:t>
            </a:r>
            <a:endParaRPr lang="nl-NL" sz="44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Ook worden er van planten andere dingen voor de mens gemaakt:</a:t>
            </a:r>
          </a:p>
          <a:p>
            <a:pPr lvl="1"/>
            <a:r>
              <a:rPr lang="nl-NL" sz="2000" dirty="0" smtClean="0"/>
              <a:t>Graan</a:t>
            </a:r>
          </a:p>
          <a:p>
            <a:pPr lvl="1"/>
            <a:r>
              <a:rPr lang="nl-NL" sz="2000" dirty="0" smtClean="0"/>
              <a:t>Andere voedingswaren</a:t>
            </a:r>
          </a:p>
          <a:p>
            <a:pPr lvl="1"/>
            <a:r>
              <a:rPr lang="nl-NL" sz="2000" dirty="0" smtClean="0"/>
              <a:t>Kleding</a:t>
            </a:r>
            <a:endParaRPr lang="nl-NL" sz="2000" dirty="0"/>
          </a:p>
        </p:txBody>
      </p:sp>
      <p:pic>
        <p:nvPicPr>
          <p:cNvPr id="4098" name="Picture 2" descr="https://static.webshopapp.com/shops/013379/files/004926935/kato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563" y="4456090"/>
            <a:ext cx="4208172" cy="2104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thumbs.dreamstime.com/x/rubberboom-1369845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059" y="3013656"/>
            <a:ext cx="2364347" cy="3546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141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b="1" dirty="0" smtClean="0"/>
              <a:t>GRAS / HOOI</a:t>
            </a:r>
            <a:endParaRPr lang="nl-NL" sz="44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Gras wordt niet gegeten door mensen (wel gedronken door sommigen);</a:t>
            </a:r>
          </a:p>
          <a:p>
            <a:r>
              <a:rPr lang="nl-NL" sz="2400" dirty="0" smtClean="0"/>
              <a:t>Gras wordt gedroogd;</a:t>
            </a:r>
          </a:p>
          <a:p>
            <a:r>
              <a:rPr lang="nl-NL" sz="2400" dirty="0" smtClean="0"/>
              <a:t>Van dit gedroogde gras wordt hooi gemaakt;</a:t>
            </a:r>
          </a:p>
          <a:p>
            <a:r>
              <a:rPr lang="nl-NL" sz="2400" dirty="0" smtClean="0"/>
              <a:t>Het hooi wordt aan het vee gegeven;</a:t>
            </a:r>
          </a:p>
          <a:p>
            <a:r>
              <a:rPr lang="nl-NL" sz="2400" dirty="0" smtClean="0"/>
              <a:t>Zij eten het hooi en wij eten het vee. </a:t>
            </a:r>
            <a:endParaRPr lang="nl-NL" sz="2000" dirty="0"/>
          </a:p>
        </p:txBody>
      </p:sp>
      <p:pic>
        <p:nvPicPr>
          <p:cNvPr id="3074" name="Picture 2" descr="http://previews.123rf.com/images/photoman/photoman1209/photoman120900008/15330723-Hay-Bale-and-green-grass-Stock-Ph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842" y="4214201"/>
            <a:ext cx="3716045" cy="247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722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b="1" dirty="0" smtClean="0"/>
              <a:t>GRAS / HOOI</a:t>
            </a:r>
            <a:endParaRPr lang="nl-NL" sz="44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Gras wordt niet gegeten door mensen (wel gedronken door sommigen);</a:t>
            </a:r>
          </a:p>
          <a:p>
            <a:r>
              <a:rPr lang="nl-NL" sz="2400" dirty="0" smtClean="0"/>
              <a:t>Gras wordt gedroogd;</a:t>
            </a:r>
          </a:p>
          <a:p>
            <a:r>
              <a:rPr lang="nl-NL" sz="2400" dirty="0" smtClean="0"/>
              <a:t>Van dit gedroogde gras wordt hooi gemaakt;</a:t>
            </a:r>
          </a:p>
          <a:p>
            <a:r>
              <a:rPr lang="nl-NL" sz="2400" dirty="0" smtClean="0"/>
              <a:t>Het hooi wordt aan het vee gegeven;</a:t>
            </a:r>
          </a:p>
          <a:p>
            <a:r>
              <a:rPr lang="nl-NL" sz="2400" dirty="0" smtClean="0"/>
              <a:t>Zij eten het hooi en wij eten het vee. 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619385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b="1" dirty="0" smtClean="0"/>
              <a:t>GRAANGEWASSEN</a:t>
            </a:r>
            <a:endParaRPr lang="nl-NL" sz="44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532587"/>
            <a:ext cx="8596668" cy="4508776"/>
          </a:xfrm>
        </p:spPr>
        <p:txBody>
          <a:bodyPr>
            <a:normAutofit/>
          </a:bodyPr>
          <a:lstStyle/>
          <a:p>
            <a:r>
              <a:rPr lang="nl-NL" sz="2400" dirty="0" smtClean="0"/>
              <a:t>Zijn gekweekte grassen</a:t>
            </a:r>
          </a:p>
          <a:p>
            <a:r>
              <a:rPr lang="nl-NL" sz="2400" dirty="0" smtClean="0"/>
              <a:t>Als graangewassen gaan bloeien, krijg je aren (aren zijn dus de bloemen van </a:t>
            </a:r>
            <a:r>
              <a:rPr lang="nl-NL" sz="2400" dirty="0" err="1" smtClean="0"/>
              <a:t>graangeewassen</a:t>
            </a:r>
            <a:r>
              <a:rPr lang="nl-NL" sz="2400" dirty="0" smtClean="0"/>
              <a:t>)</a:t>
            </a:r>
          </a:p>
          <a:p>
            <a:r>
              <a:rPr lang="nl-NL" sz="2400" dirty="0" smtClean="0"/>
              <a:t>In de aren groeien graankorrels (graankorrels zijn de zaadjes)</a:t>
            </a:r>
          </a:p>
          <a:p>
            <a:r>
              <a:rPr lang="nl-NL" sz="2400" dirty="0" smtClean="0"/>
              <a:t>Door de graankorrels fijn te maken krijg je meel</a:t>
            </a:r>
          </a:p>
          <a:p>
            <a:r>
              <a:rPr lang="nl-NL" sz="2400" dirty="0" smtClean="0"/>
              <a:t>Van meel kan bijvoorbeeld weer brood gemaakt worden</a:t>
            </a:r>
          </a:p>
          <a:p>
            <a:r>
              <a:rPr lang="nl-NL" sz="2400" dirty="0" smtClean="0"/>
              <a:t>Graan is wereldwijd de belangrijkste voedingsbron voor de mens</a:t>
            </a:r>
            <a:endParaRPr lang="nl-NL" sz="2400" dirty="0" smtClean="0"/>
          </a:p>
          <a:p>
            <a:endParaRPr lang="nl-NL" sz="2000" dirty="0"/>
          </a:p>
        </p:txBody>
      </p:sp>
      <p:pic>
        <p:nvPicPr>
          <p:cNvPr id="1026" name="Picture 2" descr="http://ontbijtbezorgd.com/wp-content/uploads/2014/09/gra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716" y="1700012"/>
            <a:ext cx="4811051" cy="2897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5594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227</Words>
  <Application>Microsoft Office PowerPoint</Application>
  <PresentationFormat>Breedbeeld</PresentationFormat>
  <Paragraphs>46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LES 9 – PLANTEN ALS VOEDSEL</vt:lpstr>
      <vt:lpstr>FUNCTIES PLANTEN</vt:lpstr>
      <vt:lpstr>PLANTEN EN ZUURSTOF</vt:lpstr>
      <vt:lpstr>PLANTEN EN VOEDSEL</vt:lpstr>
      <vt:lpstr>PLANTEN EN VOEDSEL (2)</vt:lpstr>
      <vt:lpstr>GRAS / HOOI</vt:lpstr>
      <vt:lpstr>GRAS / HOOI</vt:lpstr>
      <vt:lpstr>GRAANGEWASSEN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9 – PLANTEN ALS VOEDSEL</dc:title>
  <dc:creator>P. van Dis</dc:creator>
  <cp:lastModifiedBy>P. van Dis</cp:lastModifiedBy>
  <cp:revision>3</cp:revision>
  <dcterms:created xsi:type="dcterms:W3CDTF">2016-12-01T15:26:08Z</dcterms:created>
  <dcterms:modified xsi:type="dcterms:W3CDTF">2016-12-02T06:58:37Z</dcterms:modified>
</cp:coreProperties>
</file>