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bvtMxJ5pX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chooltv.nl/video/het-ontstaan-van-de-intensieve-landbouw-in-nederland-van-klein-en-armoedig-naar-groot-en-geautoma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Dorp </a:t>
            </a:r>
            <a:r>
              <a:rPr lang="nl-NL" sz="2800" dirty="0" smtClean="0">
                <a:sym typeface="Wingdings" panose="05000000000000000000" pitchFamily="2" charset="2"/>
              </a:rPr>
              <a:t> spookdorp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75889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 Hoofdstuk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het einde van dit hoofdstuk weet je:</a:t>
            </a:r>
          </a:p>
          <a:p>
            <a:r>
              <a:rPr lang="nl-NL" dirty="0" smtClean="0"/>
              <a:t>- dat er grote verschillen zijn in Europa tussen plattelandsgebieden (en welke verschillen dat dan zijn);</a:t>
            </a:r>
          </a:p>
          <a:p>
            <a:r>
              <a:rPr lang="nl-NL" dirty="0" smtClean="0"/>
              <a:t>- wat mechanisatie is;</a:t>
            </a:r>
          </a:p>
          <a:p>
            <a:r>
              <a:rPr lang="nl-NL" dirty="0" smtClean="0"/>
              <a:t>- wat mechanisatie betekent voor de plattelandsgebieden;</a:t>
            </a:r>
          </a:p>
          <a:p>
            <a:r>
              <a:rPr lang="nl-NL" dirty="0" smtClean="0"/>
              <a:t>- waarom het ene plattelandsgebied drukker bevolkt is dan het andere gebied (vruchtbaarheid, verbindingen, mechanisatie, enz.);</a:t>
            </a:r>
          </a:p>
          <a:p>
            <a:r>
              <a:rPr lang="nl-NL" dirty="0" smtClean="0"/>
              <a:t>- wat een spookdorp is en hoe een dorp een spookdorp wordt.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607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van spookdorp</a:t>
            </a:r>
            <a:endParaRPr lang="nl-NL" dirty="0"/>
          </a:p>
        </p:txBody>
      </p:sp>
      <p:pic>
        <p:nvPicPr>
          <p:cNvPr id="1026" name="Picture 2" descr="http://huismanfoto.eu/Album%20546%20Spaanse%20Pyreneeen%20Catalonie%20-%20Aragon%203/slides/DSC0029%20Spaanse%20Pyreneeen%20Aragon%20Montanana%20spookdorp%20281012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259" y="2286000"/>
            <a:ext cx="607562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88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ziet het platteland in </a:t>
            </a:r>
            <a:r>
              <a:rPr lang="nl-NL" dirty="0" err="1" smtClean="0"/>
              <a:t>europa</a:t>
            </a:r>
            <a:r>
              <a:rPr lang="nl-NL" dirty="0" smtClean="0"/>
              <a:t> eruit?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 Platteland Nederland is vlak. Is dat overal in Europa zo?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http://www.josschmitz.eu/Frankrijk72/images/zuid/wijngaar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002" y="3929252"/>
            <a:ext cx="381000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s.123rf.com/450wm/rchphoto/rchphoto1204/rchphoto120400103/13158761-bolivia--de-mooiste-platteland-in-de-buurt-tupiza-het-landschap-is-vol-met-gekleurde-rots-heuvels-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390" y="3929252"/>
            <a:ext cx="3884862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90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Ideale landbouwplek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AANTEKENING:</a:t>
            </a:r>
          </a:p>
          <a:p>
            <a:r>
              <a:rPr lang="nl-NL" dirty="0" smtClean="0"/>
              <a:t>In makkelijke landbouwgebieden (vruchtbare grond, goed bereikbaar) blijven mensen wonen. </a:t>
            </a:r>
          </a:p>
          <a:p>
            <a:r>
              <a:rPr lang="nl-NL" dirty="0" smtClean="0"/>
              <a:t>Uit moeilijke landbouwgebieden (bergachtig of ver van goede wegen en steden) vertrekken steeds meer mensen. </a:t>
            </a:r>
          </a:p>
        </p:txBody>
      </p:sp>
    </p:spTree>
    <p:extLst>
      <p:ext uri="{BB962C8B-B14F-4D97-AF65-F5344CB8AC3E}">
        <p14:creationId xmlns:p14="http://schemas.microsoft.com/office/powerpoint/2010/main" val="344226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Mechanisatie (voordeel)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Door industriële revolutie steeds meer machines.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Zo werd het werk voor mensen minder zwaar en gingen veel processen sneller. 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 Ook boeren zijn de laatste jaren steeds meer machines gaan gebruiken.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Dit heet </a:t>
            </a:r>
            <a:r>
              <a:rPr lang="nl-NL" b="1" dirty="0" smtClean="0"/>
              <a:t>mechanisatie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 Boeren die op makkelijke landbouwgrond leven, blijven. Zij hebben het goed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Ook mensen van de stad gaan verhuizen naar het platteland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541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Mechanisatie (nadeel)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Nadeel van mechanisatie = dat er minder boeren nodig zijn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 Boeren die in moeilijke landbouwgebieden wonen, hebben het zwaar.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Hun bedrijf kan niet opboksen tegen mechanisatie door de grond, door de ligging, enz.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Zij moeten op zoek naar iets anders.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Het platteland raakt leger.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 dirty="0" smtClean="0"/>
              <a:t>De dorpjes raken dus ook leger.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235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Van klein naar groot</a:t>
            </a:r>
            <a:endParaRPr lang="nl-NL" dirty="0"/>
          </a:p>
        </p:txBody>
      </p:sp>
      <p:pic>
        <p:nvPicPr>
          <p:cNvPr id="3074" name="Picture 2" descr="http://mathiasbothuyne.weebly.com/uploads/1/1/7/7/11774757/4933191_orig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619" y="2468562"/>
            <a:ext cx="49149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970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</TotalTime>
  <Words>283</Words>
  <Application>Microsoft Office PowerPoint</Application>
  <PresentationFormat>Breedbeeld</PresentationFormat>
  <Paragraphs>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Tw Cen MT</vt:lpstr>
      <vt:lpstr>Tw Cen MT Condensed</vt:lpstr>
      <vt:lpstr>Wingdings</vt:lpstr>
      <vt:lpstr>Wingdings 3</vt:lpstr>
      <vt:lpstr>Integraal</vt:lpstr>
      <vt:lpstr>HOOFDSTUK 3</vt:lpstr>
      <vt:lpstr>Doelen Hoofdstuk 3</vt:lpstr>
      <vt:lpstr>Voorbeeld van spookdorp</vt:lpstr>
      <vt:lpstr>hoe ziet het platteland in europa eruit?</vt:lpstr>
      <vt:lpstr>Ideale landbouwplek</vt:lpstr>
      <vt:lpstr>Mechanisatie (voordeel)</vt:lpstr>
      <vt:lpstr>Mechanisatie (nadeel)</vt:lpstr>
      <vt:lpstr>Van klein naar groot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3</dc:title>
  <dc:creator>P. van Dis</dc:creator>
  <cp:lastModifiedBy>P. van Dis</cp:lastModifiedBy>
  <cp:revision>3</cp:revision>
  <dcterms:created xsi:type="dcterms:W3CDTF">2015-12-02T13:22:17Z</dcterms:created>
  <dcterms:modified xsi:type="dcterms:W3CDTF">2015-12-02T13:41:32Z</dcterms:modified>
</cp:coreProperties>
</file>