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2720CE-F9F3-4181-A2BE-CCDACA061730}" type="datetime1">
              <a:rPr lang="nl-NL"/>
              <a:pPr lvl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D02C06-5E2F-4DD3-91AA-9205920B807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7668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D9A202-B2A9-4828-877A-7861A40ABD39}" type="datetime1">
              <a:rPr lang="nl-NL"/>
              <a:pPr lvl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4E7560-B44B-418B-96B4-472EB2014EB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2296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3004CF-CC47-4B39-90ED-CED5AED020A4}" type="datetime1">
              <a:rPr lang="nl-NL"/>
              <a:pPr lvl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316027-25C5-4E6D-B365-F4802DCF068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541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117E20-CC98-496F-BF7D-ACD1D0AC0260}" type="datetime1">
              <a:rPr lang="nl-NL"/>
              <a:pPr lvl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F6EF6C-9F9C-4398-8D12-487A5395A9D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8534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C63A5B-BD81-4ABF-A5BC-6C1915A00DD4}" type="datetime1">
              <a:rPr lang="nl-NL"/>
              <a:pPr lvl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3545A4-979E-41BA-9BE5-3A305F8785D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5851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FD2CB3-9F4F-4569-8614-66BA6FFFCC7A}" type="datetime1">
              <a:rPr lang="nl-NL"/>
              <a:pPr lvl="0"/>
              <a:t>3-9-2018</a:t>
            </a:fld>
            <a:endParaRPr lang="nl-NL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5326A8-CBF2-4E0B-B4CC-E464E797727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9134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AE5DFE-E6DA-4244-9521-094CCA18407E}" type="datetime1">
              <a:rPr lang="nl-NL"/>
              <a:pPr lvl="0"/>
              <a:t>3-9-2018</a:t>
            </a:fld>
            <a:endParaRPr lang="nl-NL"/>
          </a:p>
        </p:txBody>
      </p:sp>
      <p:sp>
        <p:nvSpPr>
          <p:cNvPr id="8" name="Tijdelijke aanduiding voor voet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063FDE-9B98-45D5-B6BF-526AACC01E53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214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AD1922-FC4C-4B42-A4AE-04404236DFE6}" type="datetime1">
              <a:rPr lang="nl-NL"/>
              <a:pPr lvl="0"/>
              <a:t>3-9-2018</a:t>
            </a:fld>
            <a:endParaRPr lang="nl-NL"/>
          </a:p>
        </p:txBody>
      </p:sp>
      <p:sp>
        <p:nvSpPr>
          <p:cNvPr id="4" name="Tijdelijke aanduiding voor voet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4A2520-BCCA-49C0-B655-2F498B170EE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9679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A01728-A0DF-4D1A-A1CF-43AA9849CA77}" type="datetime1">
              <a:rPr lang="nl-NL"/>
              <a:pPr lvl="0"/>
              <a:t>3-9-2018</a:t>
            </a:fld>
            <a:endParaRPr lang="nl-NL"/>
          </a:p>
        </p:txBody>
      </p:sp>
      <p:sp>
        <p:nvSpPr>
          <p:cNvPr id="3" name="Tijdelijke aanduiding voor voet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830EA4-A2F2-48BF-BC64-13B73E980519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3589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B8B960-2D12-4B5E-8A74-D3268B419B04}" type="datetime1">
              <a:rPr lang="nl-NL"/>
              <a:pPr lvl="0"/>
              <a:t>3-9-2018</a:t>
            </a:fld>
            <a:endParaRPr lang="nl-NL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3E3711-7BB0-4609-9BFD-6FC993C2E8F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364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E61ED9-6B6C-4EDF-93D2-2384755DCA0D}" type="datetime1">
              <a:rPr lang="nl-NL"/>
              <a:pPr lvl="0"/>
              <a:t>3-9-2018</a:t>
            </a:fld>
            <a:endParaRPr lang="nl-NL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F4A5F4-C564-4F13-B3D7-D2C75C0D31D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444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447B266-2EC2-4DFE-9BBB-78EB62F2CEAA}" type="datetime1">
              <a:rPr lang="nl-NL"/>
              <a:pPr lvl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407AC05-3031-4DEE-8B34-224C1473E444}" type="slidenum"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l-NL" b="1"/>
              <a:t>Thema 1: Bergen en dalen</a:t>
            </a:r>
          </a:p>
        </p:txBody>
      </p:sp>
      <p:sp>
        <p:nvSpPr>
          <p:cNvPr id="3" name="Ondertitel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nl-NL" sz="4000" b="1">
                <a:solidFill>
                  <a:srgbClr val="FFFFFF"/>
                </a:solidFill>
              </a:rPr>
              <a:t>Les 1: Hoe hoger, hoe kouder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solidFill>
          <a:srgbClr val="5B9B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534576" y="675247"/>
            <a:ext cx="14943929" cy="457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3" name="Object 2"/>
          <p:cNvGraphicFramePr/>
          <p:nvPr/>
        </p:nvGraphicFramePr>
        <p:xfrm>
          <a:off x="5396615" y="312733"/>
          <a:ext cx="3981160" cy="2988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3" imgW="3248025" imgH="2438400" progId="PBrush">
                  <p:embed/>
                </p:oleObj>
              </mc:Choice>
              <mc:Fallback>
                <p:oleObj name="Bitmap Image" r:id="rId3" imgW="3248025" imgH="243840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6615" y="312733"/>
                        <a:ext cx="3981160" cy="2988789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/>
          <p:nvPr/>
        </p:nvSpPr>
        <p:spPr>
          <a:xfrm>
            <a:off x="6555543" y="2616592"/>
            <a:ext cx="15683212" cy="457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5" name="Object 4"/>
          <p:cNvGraphicFramePr/>
          <p:nvPr/>
        </p:nvGraphicFramePr>
        <p:xfrm>
          <a:off x="1105143" y="312733"/>
          <a:ext cx="4026231" cy="3022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5" imgW="3248025" imgH="2438400" progId="PBrush">
                  <p:embed/>
                </p:oleObj>
              </mc:Choice>
              <mc:Fallback>
                <p:oleObj name="Bitmap Image" r:id="rId5" imgW="3248025" imgH="243840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5143" y="312733"/>
                        <a:ext cx="4026231" cy="3022622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7" descr="Afbeeldingsresultaat voor vaalserberg"/>
          <p:cNvSpPr/>
          <p:nvPr/>
        </p:nvSpPr>
        <p:spPr>
          <a:xfrm>
            <a:off x="2082847" y="5524813"/>
            <a:ext cx="304796" cy="30479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AutoShape 9" descr="Afbeeldingsresultaat voor vaalserberg"/>
          <p:cNvSpPr/>
          <p:nvPr/>
        </p:nvSpPr>
        <p:spPr>
          <a:xfrm>
            <a:off x="307979" y="7936"/>
            <a:ext cx="304796" cy="30479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AutoShape 11" descr="Afbeeldingsresultaat voor vaalserberg"/>
          <p:cNvSpPr/>
          <p:nvPr/>
        </p:nvSpPr>
        <p:spPr>
          <a:xfrm>
            <a:off x="155576" y="-144466"/>
            <a:ext cx="304796" cy="30479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9" name="Picture 13" descr="Afbeeldingsresultaat voor vaalserber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105143" y="3761192"/>
            <a:ext cx="3981160" cy="264911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0" name="Tekstvak 9"/>
          <p:cNvSpPr txBox="1"/>
          <p:nvPr/>
        </p:nvSpPr>
        <p:spPr>
          <a:xfrm rot="19998817">
            <a:off x="9847393" y="1983542"/>
            <a:ext cx="1903661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Oostenrijk</a:t>
            </a:r>
          </a:p>
        </p:txBody>
      </p:sp>
      <p:sp>
        <p:nvSpPr>
          <p:cNvPr id="11" name="Tekstvak 11"/>
          <p:cNvSpPr txBox="1"/>
          <p:nvPr/>
        </p:nvSpPr>
        <p:spPr>
          <a:xfrm rot="20174795">
            <a:off x="5364656" y="4529245"/>
            <a:ext cx="439293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Vaalserberg in Nederland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5B9B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216033" y="236399"/>
            <a:ext cx="6644222" cy="918907"/>
          </a:xfrm>
        </p:spPr>
        <p:txBody>
          <a:bodyPr/>
          <a:lstStyle/>
          <a:p>
            <a:pPr lvl="0"/>
            <a:r>
              <a:rPr lang="nl-NL" sz="5400" b="1"/>
              <a:t>Van top tot teen…</a:t>
            </a:r>
          </a:p>
        </p:txBody>
      </p:sp>
      <p:sp>
        <p:nvSpPr>
          <p:cNvPr id="3" name="Tijdelijke aanduiding voor tekst 3"/>
          <p:cNvSpPr txBox="1"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 descr="http://4.bp.blogspot.com/-y7VV4BvNTPA/UujGAWBwuSI/AAAAAAAACF0/ZInSRU9rAsM/s1600/Hoogtegordels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371" y="1370758"/>
            <a:ext cx="6347289" cy="4903524"/>
          </a:xfrm>
        </p:spPr>
      </p:pic>
      <p:sp>
        <p:nvSpPr>
          <p:cNvPr id="5" name="Tekstvak 6"/>
          <p:cNvSpPr txBox="1"/>
          <p:nvPr/>
        </p:nvSpPr>
        <p:spPr>
          <a:xfrm>
            <a:off x="4519257" y="2346450"/>
            <a:ext cx="1768998" cy="369335"/>
          </a:xfrm>
          <a:prstGeom prst="rect">
            <a:avLst/>
          </a:prstGeom>
          <a:solidFill>
            <a:srgbClr val="7F7F7F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Eeuwige sneeuw</a:t>
            </a:r>
          </a:p>
        </p:txBody>
      </p:sp>
      <p:sp>
        <p:nvSpPr>
          <p:cNvPr id="6" name="Tekstvak 8"/>
          <p:cNvSpPr txBox="1"/>
          <p:nvPr/>
        </p:nvSpPr>
        <p:spPr>
          <a:xfrm>
            <a:off x="4772025" y="3102431"/>
            <a:ext cx="1645920" cy="369335"/>
          </a:xfrm>
          <a:prstGeom prst="rect">
            <a:avLst/>
          </a:prstGeom>
          <a:solidFill>
            <a:srgbClr val="7F7F7F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Rotsgordel</a:t>
            </a:r>
          </a:p>
        </p:txBody>
      </p:sp>
      <p:sp>
        <p:nvSpPr>
          <p:cNvPr id="7" name="Tekstvak 9"/>
          <p:cNvSpPr txBox="1"/>
          <p:nvPr/>
        </p:nvSpPr>
        <p:spPr>
          <a:xfrm>
            <a:off x="5022378" y="3858420"/>
            <a:ext cx="1645920" cy="369335"/>
          </a:xfrm>
          <a:prstGeom prst="rect">
            <a:avLst/>
          </a:prstGeom>
          <a:solidFill>
            <a:srgbClr val="7F7F7F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Bergweide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5267748" y="4556985"/>
            <a:ext cx="1645920" cy="369335"/>
          </a:xfrm>
          <a:prstGeom prst="rect">
            <a:avLst/>
          </a:prstGeom>
          <a:solidFill>
            <a:srgbClr val="7F7F7F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Naaldbomen</a:t>
            </a:r>
          </a:p>
        </p:txBody>
      </p:sp>
      <p:sp>
        <p:nvSpPr>
          <p:cNvPr id="9" name="Tekstvak 11"/>
          <p:cNvSpPr txBox="1"/>
          <p:nvPr/>
        </p:nvSpPr>
        <p:spPr>
          <a:xfrm>
            <a:off x="5511372" y="5309417"/>
            <a:ext cx="1645920" cy="369335"/>
          </a:xfrm>
          <a:prstGeom prst="rect">
            <a:avLst/>
          </a:prstGeom>
          <a:solidFill>
            <a:srgbClr val="7F7F7F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Loofbomen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solidFill>
          <a:srgbClr val="8FAA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nl-NL" sz="8000" b="1"/>
              <a:t>Gletsjer</a:t>
            </a:r>
          </a:p>
        </p:txBody>
      </p:sp>
      <p:sp>
        <p:nvSpPr>
          <p:cNvPr id="3" name="Tijdelijke aanduiding voor inhoud 5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-"/>
            </a:pPr>
            <a:r>
              <a:rPr lang="nl-NL"/>
              <a:t>Een ijsachtige rivier</a:t>
            </a:r>
          </a:p>
          <a:p>
            <a:pPr marL="0" lvl="0" indent="0">
              <a:buNone/>
            </a:pPr>
            <a:r>
              <a:rPr lang="nl-NL"/>
              <a:t>    van sneeuw</a:t>
            </a:r>
          </a:p>
          <a:p>
            <a:pPr lvl="0">
              <a:buChar char="-"/>
            </a:pPr>
            <a:r>
              <a:rPr lang="nl-NL"/>
              <a:t>Dik, zwaar pak ijs dat</a:t>
            </a:r>
          </a:p>
          <a:p>
            <a:pPr marL="0" lvl="0" indent="0">
              <a:buNone/>
            </a:pPr>
            <a:r>
              <a:rPr lang="nl-NL"/>
              <a:t>     langzaam naar</a:t>
            </a:r>
          </a:p>
          <a:p>
            <a:pPr marL="0" lvl="0" indent="0">
              <a:buNone/>
            </a:pPr>
            <a:r>
              <a:rPr lang="nl-NL"/>
              <a:t>     het dal beweegt</a:t>
            </a:r>
          </a:p>
          <a:p>
            <a:pPr marL="0" lvl="0" indent="0">
              <a:buNone/>
            </a:pPr>
            <a:r>
              <a:rPr lang="nl-NL"/>
              <a:t>     </a:t>
            </a:r>
          </a:p>
        </p:txBody>
      </p:sp>
      <p:pic>
        <p:nvPicPr>
          <p:cNvPr id="4" name="Picture 4" descr="Gerelateerde afbeeldi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412802" y="1610688"/>
            <a:ext cx="7187760" cy="478121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50</Words>
  <Application>Microsoft Office PowerPoint</Application>
  <PresentationFormat>Breedbeeld</PresentationFormat>
  <Paragraphs>17</Paragraphs>
  <Slides>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Bitmap Image</vt:lpstr>
      <vt:lpstr>Thema 1: Bergen en dalen</vt:lpstr>
      <vt:lpstr>PowerPoint-presentatie</vt:lpstr>
      <vt:lpstr>Van top tot teen…</vt:lpstr>
      <vt:lpstr>Gletsjer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1: Bergen en dalen</dc:title>
  <dc:creator>Maria Bitschnau</dc:creator>
  <cp:lastModifiedBy>P. van Dis</cp:lastModifiedBy>
  <cp:revision>3</cp:revision>
  <dcterms:created xsi:type="dcterms:W3CDTF">2018-08-27T14:35:35Z</dcterms:created>
  <dcterms:modified xsi:type="dcterms:W3CDTF">2018-09-03T07:35:23Z</dcterms:modified>
</cp:coreProperties>
</file>