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November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November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November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November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November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November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November 17,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November 17,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November 17,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November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November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November 17,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Thema 2 – les 3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Een nieuw geloof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50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terugkijken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Badhuizen</a:t>
            </a:r>
          </a:p>
          <a:p>
            <a:r>
              <a:rPr lang="nl-NL" dirty="0" smtClean="0"/>
              <a:t>Verschil tussen rijke en arme Romeinen</a:t>
            </a:r>
          </a:p>
          <a:p>
            <a:r>
              <a:rPr lang="nl-NL" dirty="0" smtClean="0"/>
              <a:t>Een tevreden volk </a:t>
            </a:r>
          </a:p>
          <a:p>
            <a:r>
              <a:rPr lang="nl-NL" dirty="0" smtClean="0"/>
              <a:t>Romeinse keizer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51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van deze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Aan het einde van deze les weet je:</a:t>
            </a:r>
          </a:p>
          <a:p>
            <a:r>
              <a:rPr lang="nl-NL" dirty="0" smtClean="0"/>
              <a:t>Dat de Romeinen in verschillende Goden geloofden;</a:t>
            </a:r>
          </a:p>
          <a:p>
            <a:r>
              <a:rPr lang="nl-NL" dirty="0" smtClean="0"/>
              <a:t>Hoe en waar het christendom begon;</a:t>
            </a:r>
          </a:p>
          <a:p>
            <a:r>
              <a:rPr lang="nl-NL" dirty="0" smtClean="0"/>
              <a:t>Meer over de verschillen tussen het geloof van de Romeinen en het geloof van christenen;</a:t>
            </a:r>
          </a:p>
          <a:p>
            <a:r>
              <a:rPr lang="nl-NL" dirty="0" smtClean="0"/>
              <a:t>Dat alle Romeinen christelijk werden.</a:t>
            </a:r>
          </a:p>
        </p:txBody>
      </p:sp>
    </p:spTree>
    <p:extLst>
      <p:ext uri="{BB962C8B-B14F-4D97-AF65-F5344CB8AC3E}">
        <p14:creationId xmlns:p14="http://schemas.microsoft.com/office/powerpoint/2010/main" val="2323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Wist je dat….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God van het christendom (en jodendom) niet afgebeeld mag worden;</a:t>
            </a:r>
          </a:p>
          <a:p>
            <a:r>
              <a:rPr lang="nl-NL" dirty="0"/>
              <a:t>J</a:t>
            </a:r>
            <a:r>
              <a:rPr lang="nl-NL" dirty="0" smtClean="0"/>
              <a:t>ezus of Maria wel afgebeeld mag worden;</a:t>
            </a:r>
          </a:p>
          <a:p>
            <a:r>
              <a:rPr lang="nl-NL" dirty="0" smtClean="0"/>
              <a:t>De Romeinen hun Goden wel afbeelden.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1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geloof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Romeinen geloofden in meerdere goden (elke nieuwe keizer, elke nieuwe god van een ander volk)</a:t>
            </a:r>
          </a:p>
          <a:p>
            <a:r>
              <a:rPr lang="nl-NL" dirty="0" smtClean="0"/>
              <a:t>Ze hadden voor alles een god en lieten daarom ook veel tempels bouwen</a:t>
            </a:r>
          </a:p>
          <a:p>
            <a:r>
              <a:rPr lang="nl-NL" dirty="0" smtClean="0"/>
              <a:t>Jupiter was echter hun belangrijkste god. </a:t>
            </a:r>
          </a:p>
          <a:p>
            <a:r>
              <a:rPr lang="nl-NL" dirty="0" smtClean="0"/>
              <a:t>Jupiter was de god van de hemel (hij zorgde voor de zon en de regen)</a:t>
            </a:r>
          </a:p>
          <a:p>
            <a:r>
              <a:rPr lang="nl-NL" dirty="0" smtClean="0"/>
              <a:t>Jupiter was de baas van alle andere goden en hij liet het donderen en bliksemen als hij boos was. </a:t>
            </a:r>
          </a:p>
          <a:p>
            <a:r>
              <a:rPr lang="nl-NL" dirty="0" smtClean="0"/>
              <a:t>Verder had je Neptunus (van de zee), Venus (van de liefde) en Mars (van de oorlog)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997" y="1524000"/>
            <a:ext cx="9237997" cy="4953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17" y="533400"/>
            <a:ext cx="8686800" cy="1160173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17" y="0"/>
            <a:ext cx="8686800" cy="86868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17" y="0"/>
            <a:ext cx="8537634" cy="76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7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Pantheon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Romeinen waren het meest gelovige volk op de wereld</a:t>
            </a:r>
          </a:p>
          <a:p>
            <a:r>
              <a:rPr lang="nl-NL" dirty="0" smtClean="0"/>
              <a:t>Als een keizer </a:t>
            </a:r>
            <a:r>
              <a:rPr lang="nl-NL" dirty="0" smtClean="0"/>
              <a:t>doodging</a:t>
            </a:r>
            <a:r>
              <a:rPr lang="nl-NL" dirty="0" smtClean="0"/>
              <a:t>, werd hij ook een god,</a:t>
            </a:r>
          </a:p>
          <a:p>
            <a:r>
              <a:rPr lang="nl-NL" dirty="0" smtClean="0"/>
              <a:t>Er kwamen zo veel goden dat er een grote tempel gebouwd werd voor alle goden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5512"/>
            <a:ext cx="3597370" cy="36803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370" y="3305512"/>
            <a:ext cx="5546630" cy="368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Christendom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Christenen geloofden in 1 god en geloofden dat Jezus zijn boodschapper was</a:t>
            </a:r>
          </a:p>
          <a:p>
            <a:r>
              <a:rPr lang="nl-NL" dirty="0"/>
              <a:t>Omdat de christenen niet geloofden in de goden van de Romeinen, werden zij </a:t>
            </a:r>
            <a:r>
              <a:rPr lang="nl-NL" dirty="0" smtClean="0"/>
              <a:t>vervolgd.</a:t>
            </a:r>
          </a:p>
          <a:p>
            <a:r>
              <a:rPr lang="nl-NL" dirty="0" smtClean="0"/>
              <a:t>Ze moesten bijvoorbeeld vechten in het Colosseum tegen gladiatoren. </a:t>
            </a:r>
          </a:p>
          <a:p>
            <a:r>
              <a:rPr lang="nl-NL" dirty="0" smtClean="0"/>
              <a:t>Steeds meer Romeinen werden christen (ze bleven namelijk in hun ene god geloven, hielpen armen en zieken en moesten altijd eerlijk zijn)</a:t>
            </a:r>
          </a:p>
          <a:p>
            <a:r>
              <a:rPr lang="nl-NL" dirty="0" smtClean="0"/>
              <a:t>Keizer Constantijn was de eerste christelijke keizer. </a:t>
            </a:r>
          </a:p>
          <a:p>
            <a:r>
              <a:rPr lang="nl-NL" dirty="0" smtClean="0"/>
              <a:t>Hij nam het op voor de christenen. Voerde het kruis in.</a:t>
            </a:r>
          </a:p>
          <a:p>
            <a:r>
              <a:rPr lang="nl-NL" dirty="0" smtClean="0"/>
              <a:t>Christendom werd later het enige geloof in Romeinse Rijk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9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Lees de teksten</a:t>
            </a:r>
          </a:p>
          <a:p>
            <a:endParaRPr lang="nl-NL" dirty="0"/>
          </a:p>
          <a:p>
            <a:r>
              <a:rPr lang="nl-NL" dirty="0" smtClean="0"/>
              <a:t>Maak de opdrachten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5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lderheid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Helderheid.thmx</Template>
  <TotalTime>26</TotalTime>
  <Words>342</Words>
  <Application>Microsoft Office PowerPoint</Application>
  <PresentationFormat>Diavoorstelling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Arial</vt:lpstr>
      <vt:lpstr>Helderheid</vt:lpstr>
      <vt:lpstr>Thema 2 – les 3</vt:lpstr>
      <vt:lpstr>Even terugkijken</vt:lpstr>
      <vt:lpstr>Doelen van deze les</vt:lpstr>
      <vt:lpstr>Wist je dat….</vt:lpstr>
      <vt:lpstr>Het geloof</vt:lpstr>
      <vt:lpstr>Pantheon</vt:lpstr>
      <vt:lpstr>Christendom</vt:lpstr>
      <vt:lpstr>Aan de slag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2 – les 3</dc:title>
  <dc:creator>Patrick van Dis</dc:creator>
  <cp:lastModifiedBy>P. van Dis</cp:lastModifiedBy>
  <cp:revision>5</cp:revision>
  <dcterms:created xsi:type="dcterms:W3CDTF">2014-12-10T18:11:01Z</dcterms:created>
  <dcterms:modified xsi:type="dcterms:W3CDTF">2017-11-17T08:55:07Z</dcterms:modified>
</cp:coreProperties>
</file>