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sldIdLst>
    <p:sldId id="256" r:id="rId2"/>
    <p:sldId id="261" r:id="rId3"/>
    <p:sldId id="258" r:id="rId4"/>
    <p:sldId id="267" r:id="rId5"/>
    <p:sldId id="265" r:id="rId6"/>
    <p:sldId id="266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titelstijl van het model te bewerken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9C06D-4ED8-42C6-905D-CA84CA1B6CBF}" type="datetime2">
              <a:rPr lang="en-US" smtClean="0"/>
              <a:t>Monday, January 08, 2018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EE0E-EDB0-4D84-86B0-50833DF22902}" type="datetime2">
              <a:rPr lang="en-US" smtClean="0"/>
              <a:t>Monday, January 08,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4372C-B5AB-4C39-B273-B99224EB4DD5}" type="datetime2">
              <a:rPr lang="en-US" smtClean="0"/>
              <a:t>Monday, January 08,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B1CAA-32CD-4B55-B92A-B8F0843CACF4}" type="datetime2">
              <a:rPr lang="en-US" smtClean="0"/>
              <a:t>Monday, January 08, 2018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8CDC4-3D19-4983-B478-82F6B8E5AB66}" type="datetime2">
              <a:rPr lang="en-US" smtClean="0"/>
              <a:t>Monday, January 08, 2018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82477-D5D3-4181-8C11-75D0F2433A87}" type="datetime2">
              <a:rPr lang="en-US" smtClean="0"/>
              <a:t>Monday, January 08, 2018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E253B-1893-4367-8BAE-DF4BC10DC578}" type="datetime2">
              <a:rPr lang="en-US" smtClean="0"/>
              <a:t>Monday, January 08, 2018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2300D-25B3-4603-86C9-4CB776489F00}" type="datetime2">
              <a:rPr lang="en-US" smtClean="0"/>
              <a:t>Monday, January 08, 2018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14AD9-FCC8-48B7-B85B-012A91320DFF}" type="datetime2">
              <a:rPr lang="en-US" smtClean="0"/>
              <a:t>Monday, January 08, 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2DC50-D5DB-4F94-B367-9876CD2C4012}" type="datetime2">
              <a:rPr lang="en-US" smtClean="0"/>
              <a:t>Monday, January 08, 2018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Sleep de afbeelding naar de tijdelijke aanduiding of klik op het pictogram als u een afbeelding wilt toevoegen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EB412-E790-42EA-81FE-2925D3A43D91}" type="datetime2">
              <a:rPr lang="en-US" smtClean="0"/>
              <a:t>Monday, January 08, 2018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0B385921-A91A-409C-921C-0E0EC1E750EC}" type="datetime2">
              <a:rPr lang="en-US" smtClean="0"/>
              <a:t>Monday, January 08,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1789C0F2-17E0-497A-9BBE-0C73201AAFE3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schooltv.nl/no_cache/video/crid/20030623_klooster01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schooltv.nl/video/het-klokhuis-canon-willibrord/#q=willibrord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hyperlink" Target="http://www.schooltv.nl/video/bonifatius-wie-is-dat/#q=bekeren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sz="7200" dirty="0" smtClean="0"/>
              <a:t>THEMA 3 – LES 2</a:t>
            </a:r>
            <a:endParaRPr lang="nl-NL" sz="7200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2028794" y="3395386"/>
            <a:ext cx="6161547" cy="685800"/>
          </a:xfrm>
        </p:spPr>
        <p:txBody>
          <a:bodyPr>
            <a:normAutofit/>
          </a:bodyPr>
          <a:lstStyle/>
          <a:p>
            <a:r>
              <a:rPr lang="nl-NL" sz="2800" dirty="0" smtClean="0"/>
              <a:t>KERK EN KLOOSTER</a:t>
            </a: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25390966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395862" y="372796"/>
            <a:ext cx="8280114" cy="5301653"/>
          </a:xfrm>
        </p:spPr>
        <p:txBody>
          <a:bodyPr>
            <a:normAutofit/>
          </a:bodyPr>
          <a:lstStyle/>
          <a:p>
            <a:pPr marL="18288" indent="0">
              <a:buNone/>
            </a:pPr>
            <a:r>
              <a:rPr lang="nl-NL" sz="2400" dirty="0" smtClean="0"/>
              <a:t>Wat weet je nog over:</a:t>
            </a:r>
          </a:p>
          <a:p>
            <a:r>
              <a:rPr lang="nl-NL" sz="2400" dirty="0" smtClean="0"/>
              <a:t>Het uiteen vallen van het Romeinse Rijk?</a:t>
            </a:r>
          </a:p>
          <a:p>
            <a:r>
              <a:rPr lang="nl-NL" sz="2400" dirty="0" smtClean="0"/>
              <a:t>De Hunnen?</a:t>
            </a:r>
          </a:p>
          <a:p>
            <a:r>
              <a:rPr lang="nl-NL" sz="2400" dirty="0" smtClean="0"/>
              <a:t>De grote volksverhuizing?</a:t>
            </a:r>
          </a:p>
          <a:p>
            <a:r>
              <a:rPr lang="nl-NL" sz="2400" dirty="0" smtClean="0"/>
              <a:t>De Franken? En Karel de Grote?</a:t>
            </a:r>
          </a:p>
          <a:p>
            <a:endParaRPr lang="nl-NL" sz="2400" dirty="0" smtClean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95862" y="228601"/>
            <a:ext cx="8280114" cy="914400"/>
          </a:xfrm>
        </p:spPr>
        <p:txBody>
          <a:bodyPr/>
          <a:lstStyle/>
          <a:p>
            <a:r>
              <a:rPr lang="nl-NL" dirty="0" smtClean="0"/>
              <a:t>EVEN TERUGKIJKEN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2700" y="3991465"/>
            <a:ext cx="3981300" cy="2866536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993720"/>
            <a:ext cx="4142190" cy="2864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1125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395862" y="1247057"/>
            <a:ext cx="8280114" cy="5301653"/>
          </a:xfrm>
        </p:spPr>
        <p:txBody>
          <a:bodyPr>
            <a:normAutofit/>
          </a:bodyPr>
          <a:lstStyle/>
          <a:p>
            <a:pPr marL="18288" indent="0">
              <a:buNone/>
            </a:pPr>
            <a:r>
              <a:rPr lang="nl-NL" sz="2400" dirty="0" smtClean="0"/>
              <a:t>Aan het einde van deze les weet je:</a:t>
            </a:r>
          </a:p>
          <a:p>
            <a:r>
              <a:rPr lang="nl-NL" sz="2400" dirty="0" smtClean="0"/>
              <a:t>Wat </a:t>
            </a:r>
            <a:r>
              <a:rPr lang="nl-NL" sz="2400" dirty="0" smtClean="0"/>
              <a:t>heidenen zijn en wat de christenen met hen wilde doen</a:t>
            </a:r>
          </a:p>
          <a:p>
            <a:r>
              <a:rPr lang="nl-NL" sz="2400" dirty="0" smtClean="0"/>
              <a:t>Wie Bonifatius was en wat hij heeft gedaan / </a:t>
            </a:r>
            <a:r>
              <a:rPr lang="nl-NL" sz="2400" dirty="0" smtClean="0"/>
              <a:t>wilde</a:t>
            </a:r>
          </a:p>
          <a:p>
            <a:r>
              <a:rPr lang="nl-NL" sz="2400" dirty="0" smtClean="0"/>
              <a:t>Wie Willibrord is en wat hij heeft gedaan / wilde</a:t>
            </a:r>
            <a:endParaRPr lang="nl-NL" sz="2400" dirty="0"/>
          </a:p>
          <a:p>
            <a:endParaRPr lang="nl-NL" sz="2400" dirty="0" smtClean="0"/>
          </a:p>
          <a:p>
            <a:endParaRPr lang="nl-NL" sz="2400" dirty="0" smtClean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95862" y="228601"/>
            <a:ext cx="8280114" cy="914400"/>
          </a:xfrm>
        </p:spPr>
        <p:txBody>
          <a:bodyPr/>
          <a:lstStyle/>
          <a:p>
            <a:r>
              <a:rPr lang="nl-NL" dirty="0" smtClean="0"/>
              <a:t>DOELEN VANDAAG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039649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395862" y="754094"/>
            <a:ext cx="8280114" cy="5301653"/>
          </a:xfrm>
        </p:spPr>
        <p:txBody>
          <a:bodyPr>
            <a:normAutofit/>
          </a:bodyPr>
          <a:lstStyle/>
          <a:p>
            <a:r>
              <a:rPr lang="nl-NL" sz="2400" dirty="0" smtClean="0"/>
              <a:t>In de middeleeuwen gebeurden er allerlei dingen die tegen het christendom ingingen (stelen, liegen, moorden)</a:t>
            </a:r>
          </a:p>
          <a:p>
            <a:r>
              <a:rPr lang="nl-NL" sz="2400" dirty="0" smtClean="0"/>
              <a:t>Christenen bouwden veilige plekken </a:t>
            </a:r>
            <a:r>
              <a:rPr lang="nl-NL" sz="2400" dirty="0" smtClean="0">
                <a:sym typeface="Wingdings" panose="05000000000000000000" pitchFamily="2" charset="2"/>
              </a:rPr>
              <a:t> kloosters</a:t>
            </a:r>
          </a:p>
          <a:p>
            <a:r>
              <a:rPr lang="nl-NL" sz="2400" dirty="0" smtClean="0">
                <a:sym typeface="Wingdings" panose="05000000000000000000" pitchFamily="2" charset="2"/>
              </a:rPr>
              <a:t>Zo kon hij zijn tijd besteden aan God en aan niemand anders.</a:t>
            </a:r>
          </a:p>
          <a:p>
            <a:r>
              <a:rPr lang="nl-NL" sz="2400" dirty="0" smtClean="0"/>
              <a:t>Monniken moesten veel bidden, werken en studeren</a:t>
            </a:r>
          </a:p>
          <a:p>
            <a:r>
              <a:rPr lang="nl-NL" sz="2400" dirty="0" smtClean="0"/>
              <a:t>Kloosters werden beschermd door koningen en er ging veel geld naartoe.</a:t>
            </a:r>
          </a:p>
          <a:p>
            <a:r>
              <a:rPr lang="nl-NL" sz="2400" dirty="0" smtClean="0"/>
              <a:t>Als monniken op pad gingen, gingen er </a:t>
            </a:r>
          </a:p>
          <a:p>
            <a:pPr marL="18288" indent="0">
              <a:buNone/>
            </a:pPr>
            <a:r>
              <a:rPr lang="nl-NL" sz="2400" dirty="0"/>
              <a:t>v</a:t>
            </a:r>
            <a:r>
              <a:rPr lang="nl-NL" sz="2400" dirty="0" smtClean="0"/>
              <a:t>aak soldaten mee op pad. 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95862" y="228601"/>
            <a:ext cx="8280114" cy="914400"/>
          </a:xfrm>
        </p:spPr>
        <p:txBody>
          <a:bodyPr/>
          <a:lstStyle/>
          <a:p>
            <a:r>
              <a:rPr lang="nl-NL" dirty="0" smtClean="0"/>
              <a:t>KLOOSTERS &amp; KERKEN</a:t>
            </a:r>
            <a:endParaRPr lang="nl-NL" dirty="0"/>
          </a:p>
        </p:txBody>
      </p:sp>
      <p:pic>
        <p:nvPicPr>
          <p:cNvPr id="1028" name="Picture 4" descr="http://www.psammos.nl/Image/Montecassino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267" y="4776938"/>
            <a:ext cx="2417773" cy="1947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04032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395862" y="1247057"/>
            <a:ext cx="8280114" cy="5301653"/>
          </a:xfrm>
        </p:spPr>
        <p:txBody>
          <a:bodyPr>
            <a:normAutofit/>
          </a:bodyPr>
          <a:lstStyle/>
          <a:p>
            <a:r>
              <a:rPr lang="nl-NL" sz="2400" dirty="0" smtClean="0"/>
              <a:t>Er kwamen steeds meer kloosters </a:t>
            </a:r>
          </a:p>
          <a:p>
            <a:r>
              <a:rPr lang="nl-NL" sz="2400" dirty="0" smtClean="0"/>
              <a:t>Meer mensen werden christen en geloofden niet meer in de ‘oude’ Germaanse Goden</a:t>
            </a:r>
          </a:p>
          <a:p>
            <a:r>
              <a:rPr lang="nl-NL" sz="2400" dirty="0" smtClean="0"/>
              <a:t>Mensen die nog wel andere Goden dan God vereerden, noemden ze ‘heidenen’</a:t>
            </a:r>
          </a:p>
          <a:p>
            <a:r>
              <a:rPr lang="nl-NL" sz="2400" dirty="0" smtClean="0"/>
              <a:t>Christenen van toen </a:t>
            </a:r>
            <a:r>
              <a:rPr lang="nl-NL" sz="2400" dirty="0" smtClean="0"/>
              <a:t>geloofden </a:t>
            </a:r>
            <a:r>
              <a:rPr lang="nl-NL" sz="2400" dirty="0" smtClean="0"/>
              <a:t>dat heidenen niet in de hemel kwamen.</a:t>
            </a:r>
          </a:p>
          <a:p>
            <a:r>
              <a:rPr lang="nl-NL" sz="2400" dirty="0" smtClean="0"/>
              <a:t>Monniken gingen rondreizen om mensen te bekeren (ervoor te zorgen dat ze in hun God gingen geloven)</a:t>
            </a:r>
          </a:p>
          <a:p>
            <a:r>
              <a:rPr lang="nl-NL" sz="2400" dirty="0" smtClean="0"/>
              <a:t>Dit deden ze door de mensen te dopen</a:t>
            </a:r>
          </a:p>
          <a:p>
            <a:r>
              <a:rPr lang="nl-NL" sz="2400" dirty="0" smtClean="0"/>
              <a:t>Het christendom werd de grootste godsdienst in Europa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95862" y="228601"/>
            <a:ext cx="8280114" cy="914400"/>
          </a:xfrm>
        </p:spPr>
        <p:txBody>
          <a:bodyPr/>
          <a:lstStyle/>
          <a:p>
            <a:r>
              <a:rPr lang="nl-NL" dirty="0" smtClean="0"/>
              <a:t>HEIDENEN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8527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330547" y="244017"/>
            <a:ext cx="8430897" cy="5301653"/>
          </a:xfrm>
        </p:spPr>
        <p:txBody>
          <a:bodyPr>
            <a:normAutofit/>
          </a:bodyPr>
          <a:lstStyle/>
          <a:p>
            <a:pPr marL="18288" indent="0">
              <a:buNone/>
            </a:pPr>
            <a:r>
              <a:rPr lang="nl-NL" sz="2400" dirty="0" smtClean="0"/>
              <a:t>Willibrord</a:t>
            </a:r>
            <a:r>
              <a:rPr lang="nl-NL" sz="2000" dirty="0" smtClean="0"/>
              <a:t>				</a:t>
            </a:r>
            <a:r>
              <a:rPr lang="nl-NL" sz="2400" dirty="0" smtClean="0"/>
              <a:t>Bonifatius</a:t>
            </a:r>
            <a:endParaRPr lang="nl-NL" sz="2000" dirty="0" smtClean="0"/>
          </a:p>
          <a:p>
            <a:pPr>
              <a:buFontTx/>
              <a:buChar char="-"/>
            </a:pPr>
            <a:r>
              <a:rPr lang="nl-NL" sz="2000" dirty="0" smtClean="0"/>
              <a:t>Engelse monnik			- Engelse monnik</a:t>
            </a:r>
          </a:p>
          <a:p>
            <a:pPr>
              <a:buFontTx/>
              <a:buChar char="-"/>
            </a:pPr>
            <a:r>
              <a:rPr lang="nl-NL" sz="2000" dirty="0" smtClean="0"/>
              <a:t>Moest proberen de Germaanse	- Gebruikte de heilige boom van</a:t>
            </a:r>
          </a:p>
          <a:p>
            <a:pPr marL="18288" indent="0">
              <a:buNone/>
            </a:pPr>
            <a:r>
              <a:rPr lang="nl-NL" sz="2000" dirty="0" smtClean="0"/>
              <a:t>Friezen te bekeren			de Germanen en hakte hem om. </a:t>
            </a:r>
          </a:p>
          <a:p>
            <a:pPr>
              <a:buFontTx/>
              <a:buChar char="-"/>
            </a:pPr>
            <a:r>
              <a:rPr lang="nl-NL" sz="2000" dirty="0" smtClean="0"/>
              <a:t>Dit lukte voor een groot deel		Er gebeurde niets. </a:t>
            </a:r>
          </a:p>
          <a:p>
            <a:pPr marL="18288" indent="0">
              <a:buNone/>
            </a:pPr>
            <a:r>
              <a:rPr lang="nl-NL" sz="2000" dirty="0"/>
              <a:t>	</a:t>
            </a:r>
            <a:r>
              <a:rPr lang="nl-NL" sz="2000" dirty="0" smtClean="0"/>
              <a:t>				- De mensen werden christen</a:t>
            </a:r>
          </a:p>
          <a:p>
            <a:pPr marL="18288" indent="0">
              <a:buNone/>
            </a:pPr>
            <a:r>
              <a:rPr lang="nl-NL" sz="2000" dirty="0"/>
              <a:t>	</a:t>
            </a:r>
            <a:r>
              <a:rPr lang="nl-NL" sz="2000" dirty="0" smtClean="0"/>
              <a:t>				- Werd vermoord toen hij de rest 					van de Friezen wilde bekeren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205273" y="228601"/>
            <a:ext cx="8826759" cy="914400"/>
          </a:xfrm>
        </p:spPr>
        <p:txBody>
          <a:bodyPr/>
          <a:lstStyle/>
          <a:p>
            <a:r>
              <a:rPr lang="nl-NL" dirty="0" smtClean="0"/>
              <a:t>BONIFATIUS &amp; WILLIBRORD</a:t>
            </a:r>
            <a:endParaRPr lang="nl-NL" dirty="0"/>
          </a:p>
        </p:txBody>
      </p:sp>
      <p:pic>
        <p:nvPicPr>
          <p:cNvPr id="2050" name="Picture 2" descr="http://www.klap.net/leerkr/suggesties/sug877/877bonifatius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995" y="4000839"/>
            <a:ext cx="1612705" cy="2233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heiligen.net/afb/11/07/11-07-0739-willibrord_6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8413" y="4448156"/>
            <a:ext cx="1407069" cy="2195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11058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undamentee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Fundamenteel.thmx</Template>
  <TotalTime>533</TotalTime>
  <Words>243</Words>
  <Application>Microsoft Office PowerPoint</Application>
  <PresentationFormat>Diavoorstelling (4:3)</PresentationFormat>
  <Paragraphs>37</Paragraphs>
  <Slides>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9" baseType="lpstr">
      <vt:lpstr>Palatino Linotype</vt:lpstr>
      <vt:lpstr>Wingdings</vt:lpstr>
      <vt:lpstr>Fundamenteel</vt:lpstr>
      <vt:lpstr>THEMA 3 – LES 2</vt:lpstr>
      <vt:lpstr>EVEN TERUGKIJKEN</vt:lpstr>
      <vt:lpstr>DOELEN VANDAAG</vt:lpstr>
      <vt:lpstr>KLOOSTERS &amp; KERKEN</vt:lpstr>
      <vt:lpstr>HEIDENEN</vt:lpstr>
      <vt:lpstr>BONIFATIUS &amp; WILLIBRORD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THEMA 3 – LES 1</dc:title>
  <dc:creator>Patrick van Dis</dc:creator>
  <cp:lastModifiedBy>P. van Dis</cp:lastModifiedBy>
  <cp:revision>16</cp:revision>
  <dcterms:created xsi:type="dcterms:W3CDTF">2015-02-05T17:20:47Z</dcterms:created>
  <dcterms:modified xsi:type="dcterms:W3CDTF">2018-01-08T10:51:10Z</dcterms:modified>
</cp:coreProperties>
</file>