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c5_1KjqVfw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600" dirty="0" smtClean="0"/>
              <a:t>Les </a:t>
            </a:r>
            <a:r>
              <a:rPr lang="nl-NL" sz="6600" dirty="0" smtClean="0"/>
              <a:t>3</a:t>
            </a:r>
            <a:r>
              <a:rPr lang="nl-NL" sz="6600" dirty="0" smtClean="0"/>
              <a:t>		</a:t>
            </a:r>
            <a:endParaRPr lang="nl-NL" sz="6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De opstand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07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Wat weet je nog over?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	Maarten Luther?			</a:t>
            </a:r>
            <a:r>
              <a:rPr lang="nl-NL" dirty="0" smtClean="0"/>
              <a:t>De beeldenstorm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Willem van Oranje?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9" y="2171225"/>
            <a:ext cx="4045932" cy="2560317"/>
          </a:xfrm>
          <a:prstGeom prst="rect">
            <a:avLst/>
          </a:prstGeom>
        </p:spPr>
      </p:pic>
      <p:pic>
        <p:nvPicPr>
          <p:cNvPr id="1026" name="Picture 2" descr="https://img.literatuurplein.nl/blobs/ORIGCAN/10/2/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1" y="2171225"/>
            <a:ext cx="3804257" cy="25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Alva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/>
          </a:bodyPr>
          <a:lstStyle/>
          <a:p>
            <a:r>
              <a:rPr lang="nl-NL" dirty="0" smtClean="0"/>
              <a:t>Trok met een groot huurleger naar het noorden om mensen te straffen</a:t>
            </a:r>
          </a:p>
          <a:p>
            <a:r>
              <a:rPr lang="nl-NL" dirty="0" smtClean="0"/>
              <a:t>Hij onthoofde de aanvoerders van het protest</a:t>
            </a:r>
          </a:p>
          <a:p>
            <a:r>
              <a:rPr lang="nl-NL" dirty="0" smtClean="0"/>
              <a:t>Veel andere edelen vluchtten of sloten zich aan bij Willem van Oranje</a:t>
            </a:r>
          </a:p>
          <a:p>
            <a:r>
              <a:rPr lang="nl-NL" dirty="0" smtClean="0"/>
              <a:t>Veel ‘ketters’ stierven in deze tijd op de brandstapel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8997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Willem van Oranje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/>
          </a:bodyPr>
          <a:lstStyle/>
          <a:p>
            <a:r>
              <a:rPr lang="nl-NL" dirty="0" smtClean="0"/>
              <a:t>Willem van Oranje organiseerde ook een huurleger en trok vanuit Duitsland de Nederlanden binnen</a:t>
            </a:r>
          </a:p>
          <a:p>
            <a:pPr lvl="1"/>
            <a:r>
              <a:rPr lang="nl-NL" dirty="0" smtClean="0"/>
              <a:t>Hij betaalde het leger uit zijn eigen zak</a:t>
            </a:r>
          </a:p>
          <a:p>
            <a:pPr lvl="1"/>
            <a:r>
              <a:rPr lang="nl-NL" dirty="0" smtClean="0"/>
              <a:t>Ook werd zijn zoon gegijzeld in Madrid</a:t>
            </a:r>
          </a:p>
          <a:p>
            <a:r>
              <a:rPr lang="nl-NL" dirty="0" smtClean="0"/>
              <a:t>In twee veldslagen verloren ze echter van de Spanjaarden</a:t>
            </a:r>
          </a:p>
          <a:p>
            <a:r>
              <a:rPr lang="nl-NL" dirty="0" smtClean="0"/>
              <a:t>Het zag er somber uit voor de Opstand…</a:t>
            </a:r>
          </a:p>
          <a:p>
            <a:r>
              <a:rPr lang="nl-NL" dirty="0" smtClean="0"/>
              <a:t>Totdat…er een groep Geuzen toevallig voorbij Den Briel kwam en merkte dat de stad bijna niet verdedigd werd. Zij namen de stad in.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479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Belegering van steden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Door de aanvaller werden er versterkingen rond de stad gebouwd (van aarde)</a:t>
            </a:r>
          </a:p>
          <a:p>
            <a:r>
              <a:rPr lang="nl-NL" dirty="0" smtClean="0"/>
              <a:t>Van hieruit vielen ze de steden aan</a:t>
            </a:r>
          </a:p>
          <a:p>
            <a:r>
              <a:rPr lang="nl-NL" dirty="0" smtClean="0"/>
              <a:t>Met stormrammen probeerden ze de deuren te openen</a:t>
            </a:r>
          </a:p>
          <a:p>
            <a:r>
              <a:rPr lang="nl-NL" dirty="0" smtClean="0"/>
              <a:t>Met ladders beklommen ze de muren</a:t>
            </a:r>
          </a:p>
          <a:p>
            <a:r>
              <a:rPr lang="nl-NL" dirty="0" smtClean="0"/>
              <a:t>Er werden kanonnen en brandende pijlen afgevuurd</a:t>
            </a:r>
          </a:p>
          <a:p>
            <a:endParaRPr lang="nl-NL" dirty="0"/>
          </a:p>
          <a:p>
            <a:r>
              <a:rPr lang="nl-NL" dirty="0" smtClean="0"/>
              <a:t>Later kwamen er ingenieurs die van alles bedachten (droogleggen van wateren om de stad bijvoorbeeld)…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5089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Belegering van steden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/>
          </a:bodyPr>
          <a:lstStyle/>
          <a:p>
            <a:r>
              <a:rPr lang="nl-NL" dirty="0" smtClean="0"/>
              <a:t>In Alkmaar en Leiden werden de landerijen om de stad heen juist onder water gezet, zodat de Spanjaarden niet bij de stad konden komen</a:t>
            </a:r>
          </a:p>
          <a:p>
            <a:r>
              <a:rPr lang="nl-NL" dirty="0" smtClean="0"/>
              <a:t>De watergeuzen kwamen met boten te hulp</a:t>
            </a:r>
          </a:p>
          <a:p>
            <a:r>
              <a:rPr lang="nl-NL" dirty="0" smtClean="0"/>
              <a:t>Onder andere hierdoor werd de noordelijke Nederlanden bevrijd van de Spanjaarden</a:t>
            </a:r>
          </a:p>
          <a:p>
            <a:r>
              <a:rPr lang="nl-NL" dirty="0" smtClean="0"/>
              <a:t>De zuidelijke Nederlanden bleef nog steeds in handen van de Spanjaarden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2125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39" y="314979"/>
            <a:ext cx="8694228" cy="1143000"/>
          </a:xfrm>
        </p:spPr>
        <p:txBody>
          <a:bodyPr/>
          <a:lstStyle/>
          <a:p>
            <a:r>
              <a:rPr lang="nl-NL" dirty="0" smtClean="0"/>
              <a:t>Balthasar Gerards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7939" y="1586753"/>
            <a:ext cx="8694228" cy="5104376"/>
          </a:xfrm>
        </p:spPr>
        <p:txBody>
          <a:bodyPr>
            <a:normAutofit/>
          </a:bodyPr>
          <a:lstStyle/>
          <a:p>
            <a:r>
              <a:rPr lang="nl-NL" dirty="0" smtClean="0"/>
              <a:t>Filips II loofde een hoge beloning uit voor wie Willem van Oranje zou vermoorden</a:t>
            </a:r>
          </a:p>
          <a:p>
            <a:r>
              <a:rPr lang="nl-NL" dirty="0" smtClean="0"/>
              <a:t>Balthasar Gerards lukte het in 1584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2050" name="Picture 2" descr="http://ifthenisnow.eu/sites/default/files/null/moord-willem-van-oranje1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1" y="3475486"/>
            <a:ext cx="3749485" cy="27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66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nderneming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Onderneming.thmx</Template>
  <TotalTime>81</TotalTime>
  <Words>269</Words>
  <Application>Microsoft Office PowerPoint</Application>
  <PresentationFormat>Diavoorstelling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</vt:lpstr>
      <vt:lpstr>Onderneming</vt:lpstr>
      <vt:lpstr>Les 3  </vt:lpstr>
      <vt:lpstr>Wat weet je nog over?</vt:lpstr>
      <vt:lpstr>Alva</vt:lpstr>
      <vt:lpstr>Willem van Oranje</vt:lpstr>
      <vt:lpstr>Belegering van steden</vt:lpstr>
      <vt:lpstr>Belegering van steden</vt:lpstr>
      <vt:lpstr>Balthasar Gerards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5</dc:title>
  <dc:creator>Patrick van Dis</dc:creator>
  <cp:lastModifiedBy>P. van Dis</cp:lastModifiedBy>
  <cp:revision>16</cp:revision>
  <dcterms:created xsi:type="dcterms:W3CDTF">2016-05-22T13:20:03Z</dcterms:created>
  <dcterms:modified xsi:type="dcterms:W3CDTF">2016-06-07T16:15:49Z</dcterms:modified>
</cp:coreProperties>
</file>